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60599" autoAdjust="0"/>
  </p:normalViewPr>
  <p:slideViewPr>
    <p:cSldViewPr>
      <p:cViewPr varScale="1">
        <p:scale>
          <a:sx n="70" d="100"/>
          <a:sy n="70" d="100"/>
        </p:scale>
        <p:origin x="2760" y="7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8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7A1EFB0A-7CB2-4105-8A96-CA3FB30FD384}" type="datetimeFigureOut">
              <a:rPr lang="en-AU"/>
              <a:pPr>
                <a:defRPr/>
              </a:pPr>
              <a:t>28/06/2017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137023A0-8BA6-4EAD-9C7D-447BCEEA4FC6}" type="slidenum">
              <a:rPr lang="en-AU"/>
              <a:pPr>
                <a:defRPr/>
              </a:pPr>
              <a:t>‹#›</a:t>
            </a:fld>
            <a:endParaRPr lang="en-AU"/>
          </a:p>
        </p:txBody>
      </p:sp>
    </p:spTree>
    <p:extLst>
      <p:ext uri="{BB962C8B-B14F-4D97-AF65-F5344CB8AC3E}">
        <p14:creationId xmlns:p14="http://schemas.microsoft.com/office/powerpoint/2010/main" val="2023218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TextEdit="1"/>
          </p:cNvSpPr>
          <p:nvPr>
            <p:ph type="sldImg"/>
          </p:nvPr>
        </p:nvSpPr>
        <p:spPr bwMode="auto">
          <a:noFill/>
          <a:ln>
            <a:solidFill>
              <a:srgbClr val="000000"/>
            </a:solidFill>
            <a:miter lim="800000"/>
            <a:headEnd/>
            <a:tailEnd/>
          </a:ln>
        </p:spPr>
      </p:sp>
      <p:sp>
        <p:nvSpPr>
          <p:cNvPr id="808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ja-JP" dirty="0" smtClean="0">
              <a:solidFill>
                <a:schemeClr val="bg1"/>
              </a:solidFill>
            </a:endParaRPr>
          </a:p>
        </p:txBody>
      </p:sp>
    </p:spTree>
    <p:extLst>
      <p:ext uri="{BB962C8B-B14F-4D97-AF65-F5344CB8AC3E}">
        <p14:creationId xmlns:p14="http://schemas.microsoft.com/office/powerpoint/2010/main" val="65206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ガラクタは陸からも海からも海洋に移動しますが、私たちの海洋にあるほとんどのゴミは、基本的に陸地の発生源からのものです。どこから来るかに係わらず、人間がすべての海洋ゴミの発生源です－間違って出す、不注意で、あるいは、意図的な投棄によるものであろうと人間が出しているのです。 </a:t>
            </a:r>
            <a:endParaRPr lang="en-US" altLang="ja-JP" dirty="0" smtClean="0"/>
          </a:p>
          <a:p>
            <a:pPr eaLnBrk="1" hangingPunct="1">
              <a:spcBef>
                <a:spcPct val="0"/>
              </a:spcBef>
            </a:pPr>
            <a:endParaRPr lang="en-US" altLang="ja-JP" dirty="0" smtClean="0"/>
          </a:p>
          <a:p>
            <a:pPr eaLnBrk="1" hangingPunct="1">
              <a:spcBef>
                <a:spcPct val="0"/>
              </a:spcBef>
            </a:pPr>
            <a:r>
              <a:rPr lang="ja-JP" altLang="en-GB" dirty="0" smtClean="0"/>
              <a:t>廃棄物が海洋に流入するのは、捨てるものの管理が</a:t>
            </a:r>
            <a:r>
              <a:rPr lang="ja-JP" altLang="en-US" dirty="0" smtClean="0"/>
              <a:t>でき</a:t>
            </a:r>
            <a:r>
              <a:rPr lang="ja-JP" altLang="en-GB" dirty="0" smtClean="0"/>
              <a:t>ていないか、劣悪だからです。海のすぐそばにある町のゴミ集積場、海洋に直接放出される未処理の下水、それに管理の悪いビル廃棄物や工場廃棄物などのすべてが海洋ゴミ問題の原因です。</a:t>
            </a:r>
            <a:r>
              <a:rPr lang="en-GB" altLang="ja-JP" dirty="0" smtClean="0"/>
              <a:t> </a:t>
            </a:r>
          </a:p>
          <a:p>
            <a:pPr eaLnBrk="1" hangingPunct="1">
              <a:spcBef>
                <a:spcPct val="0"/>
              </a:spcBef>
            </a:pPr>
            <a:endParaRPr lang="en-GB" altLang="ja-JP" dirty="0" smtClean="0"/>
          </a:p>
          <a:p>
            <a:pPr eaLnBrk="1" hangingPunct="1">
              <a:spcBef>
                <a:spcPct val="0"/>
              </a:spcBef>
            </a:pPr>
            <a:r>
              <a:rPr lang="ja-JP" altLang="en-US" dirty="0" smtClean="0"/>
              <a:t>ほとんどの海洋ゴミの大元は陸上ですが、</a:t>
            </a:r>
            <a:r>
              <a:rPr lang="ja-JP" altLang="en-US" sz="1200" b="0" i="0" u="none" strike="noStrike" kern="1200" baseline="0" dirty="0" smtClean="0">
                <a:solidFill>
                  <a:schemeClr val="tx1"/>
                </a:solidFill>
                <a:latin typeface="+mn-lt"/>
                <a:ea typeface="+mn-ea"/>
                <a:cs typeface="+mn-cs"/>
              </a:rPr>
              <a:t>海で失くしてしまったものがそのままゴミになったり、</a:t>
            </a:r>
            <a:r>
              <a:rPr lang="ja-JP" altLang="en-US" dirty="0" smtClean="0"/>
              <a:t>意図的に海に捨てられたりすることもあります－ボートや船舶、オイルリグやガスリグ、海洋養殖場などから、です。</a:t>
            </a:r>
            <a:endParaRPr lang="en-US" altLang="ja-JP" dirty="0" smtClean="0"/>
          </a:p>
          <a:p>
            <a:pPr eaLnBrk="1" hangingPunct="1">
              <a:spcBef>
                <a:spcPct val="0"/>
              </a:spcBef>
            </a:pPr>
            <a:endParaRPr lang="en-US" altLang="ja-JP" dirty="0" smtClean="0"/>
          </a:p>
        </p:txBody>
      </p:sp>
      <p:sp>
        <p:nvSpPr>
          <p:cNvPr id="993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B784F6-5F52-446F-A9AB-1FAE54132023}" type="slidenum">
              <a:rPr lang="en-AU" altLang="ja-JP"/>
              <a:pPr fontAlgn="base">
                <a:spcBef>
                  <a:spcPct val="0"/>
                </a:spcBef>
                <a:spcAft>
                  <a:spcPct val="0"/>
                </a:spcAft>
                <a:defRPr/>
              </a:pPr>
              <a:t>10</a:t>
            </a:fld>
            <a:endParaRPr lang="en-AU" altLang="ja-JP"/>
          </a:p>
        </p:txBody>
      </p:sp>
    </p:spTree>
    <p:extLst>
      <p:ext uri="{BB962C8B-B14F-4D97-AF65-F5344CB8AC3E}">
        <p14:creationId xmlns:p14="http://schemas.microsoft.com/office/powerpoint/2010/main" val="370457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公共ゴミも大きな問題です。数千キロ</a:t>
            </a:r>
            <a:r>
              <a:rPr lang="en-US" altLang="ja-JP" dirty="0" smtClean="0"/>
              <a:t>/</a:t>
            </a:r>
            <a:r>
              <a:rPr lang="ja-JP" altLang="en-US" dirty="0" smtClean="0"/>
              <a:t>マイル離れた内陸でゴミが捨てられても、海洋へと移動します。雨の排水や出水に流されたり、風に飛ばされたりして移動します。海岸や河川のすぐそばにゴミを捨てて、この経路を短くしてしまうこともよくあります。 </a:t>
            </a:r>
            <a:endParaRPr lang="en-AU" altLang="ja-JP" dirty="0" smtClean="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6F8A05-9E66-40BD-AC1D-E2F6ABD873EE}" type="slidenum">
              <a:rPr lang="en-AU" altLang="ja-JP"/>
              <a:pPr fontAlgn="base">
                <a:spcBef>
                  <a:spcPct val="0"/>
                </a:spcBef>
                <a:spcAft>
                  <a:spcPct val="0"/>
                </a:spcAft>
                <a:defRPr/>
              </a:pPr>
              <a:t>11</a:t>
            </a:fld>
            <a:endParaRPr lang="en-AU" altLang="ja-JP"/>
          </a:p>
        </p:txBody>
      </p:sp>
    </p:spTree>
    <p:extLst>
      <p:ext uri="{BB962C8B-B14F-4D97-AF65-F5344CB8AC3E}">
        <p14:creationId xmlns:p14="http://schemas.microsoft.com/office/powerpoint/2010/main" val="90961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AU" dirty="0" smtClean="0"/>
              <a:t>ひとたび海に入ってしまえば、それによって毎年、数万の海洋生物と海鳥達が死に追いやられています。それを食べたり、それが身体に</a:t>
            </a:r>
            <a:r>
              <a:rPr lang="ja-JP" altLang="en-US" dirty="0" smtClean="0"/>
              <a:t>絡み付いたり</a:t>
            </a:r>
            <a:r>
              <a:rPr lang="ja-JP" altLang="en-AU" dirty="0" smtClean="0"/>
              <a:t>するためです。また、サンゴ礁などの環境にもダメージを与えます。</a:t>
            </a:r>
            <a:endParaRPr lang="en-AU" altLang="ja-JP" dirty="0" smtClean="0">
              <a:ea typeface="Calibri" pitchFamily="34" charset="0"/>
              <a:cs typeface="Times New Roman" pitchFamily="18" charset="0"/>
            </a:endParaRPr>
          </a:p>
        </p:txBody>
      </p:sp>
      <p:sp>
        <p:nvSpPr>
          <p:cNvPr id="1034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CCDB93-068E-4DA3-87EE-0A212C01AF87}" type="slidenum">
              <a:rPr lang="en-AU" altLang="ja-JP"/>
              <a:pPr fontAlgn="base">
                <a:spcBef>
                  <a:spcPct val="0"/>
                </a:spcBef>
                <a:spcAft>
                  <a:spcPct val="0"/>
                </a:spcAft>
                <a:defRPr/>
              </a:pPr>
              <a:t>12</a:t>
            </a:fld>
            <a:endParaRPr lang="en-AU" altLang="ja-JP"/>
          </a:p>
        </p:txBody>
      </p:sp>
    </p:spTree>
    <p:extLst>
      <p:ext uri="{BB962C8B-B14F-4D97-AF65-F5344CB8AC3E}">
        <p14:creationId xmlns:p14="http://schemas.microsoft.com/office/powerpoint/2010/main" val="78085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海洋ゴミの問題は大きすぎるように思えます－ダイバー達は本当にこれを変えられるのでしょうか。 </a:t>
            </a:r>
            <a:r>
              <a:rPr lang="en-AU" altLang="ja-JP" dirty="0" smtClean="0">
                <a:ea typeface="Calibri" pitchFamily="34" charset="0"/>
                <a:cs typeface="Times New Roman" pitchFamily="18" charset="0"/>
              </a:rPr>
              <a:t> </a:t>
            </a:r>
          </a:p>
          <a:p>
            <a:pPr eaLnBrk="1" hangingPunct="1">
              <a:spcBef>
                <a:spcPct val="0"/>
              </a:spcBef>
            </a:pPr>
            <a:endParaRPr lang="en-AU" altLang="ja-JP" dirty="0" smtClean="0">
              <a:ea typeface="Calibri" pitchFamily="34" charset="0"/>
              <a:cs typeface="Times New Roman" pitchFamily="18" charset="0"/>
            </a:endParaRPr>
          </a:p>
          <a:p>
            <a:pPr eaLnBrk="1" hangingPunct="1">
              <a:spcBef>
                <a:spcPct val="0"/>
              </a:spcBef>
            </a:pPr>
            <a:r>
              <a:rPr lang="ja-JP" altLang="en-AU" dirty="0" smtClean="0"/>
              <a:t>もちろん、できます。地元や全国、そして、国際的に、この厄介な問題を解決するのに必要な多くの変化を一緒に作り出して</a:t>
            </a:r>
            <a:r>
              <a:rPr lang="ja-JP" altLang="en-US" dirty="0" smtClean="0"/>
              <a:t>い</a:t>
            </a:r>
            <a:r>
              <a:rPr lang="ja-JP" altLang="en-AU" dirty="0" smtClean="0"/>
              <a:t>くことで、それは可能です：</a:t>
            </a:r>
            <a:endParaRPr lang="en-AU" altLang="ja-JP" dirty="0" smtClean="0"/>
          </a:p>
          <a:p>
            <a:pPr eaLnBrk="1" hangingPunct="1">
              <a:spcBef>
                <a:spcPct val="0"/>
              </a:spcBef>
            </a:pPr>
            <a:endParaRPr lang="en-AU" altLang="ja-JP" dirty="0" smtClean="0"/>
          </a:p>
          <a:p>
            <a:r>
              <a:rPr lang="en-AU" altLang="ja-JP" dirty="0" smtClean="0"/>
              <a:t>-</a:t>
            </a:r>
            <a:r>
              <a:rPr lang="ja-JP" altLang="en-AU" dirty="0" smtClean="0"/>
              <a:t>　個人や業界、政府が廃棄物をもっとよく管理するように政策を変えること</a:t>
            </a:r>
          </a:p>
          <a:p>
            <a:r>
              <a:rPr lang="en-AU" altLang="ja-JP" dirty="0" smtClean="0"/>
              <a:t>-</a:t>
            </a:r>
            <a:r>
              <a:rPr lang="ja-JP" altLang="en-AU" dirty="0" smtClean="0"/>
              <a:t>　ゴミを物理的に遮蔽して海洋に入らないよう基盤を変えること</a:t>
            </a:r>
          </a:p>
          <a:p>
            <a:r>
              <a:rPr lang="en-AU" altLang="ja-JP" dirty="0" smtClean="0"/>
              <a:t>-</a:t>
            </a:r>
            <a:r>
              <a:rPr lang="ja-JP" altLang="en-AU" dirty="0" smtClean="0"/>
              <a:t>　製造する物をよりうまく管理し、また、それをどのように製造するかに関する規則</a:t>
            </a:r>
            <a:r>
              <a:rPr lang="ja-JP" altLang="en-US" dirty="0" smtClean="0"/>
              <a:t>（</a:t>
            </a:r>
            <a:r>
              <a:rPr lang="ja-JP" altLang="en-AU" dirty="0" smtClean="0"/>
              <a:t>製造から使用、リサイクル、廃棄まで</a:t>
            </a:r>
            <a:r>
              <a:rPr lang="ja-JP" altLang="en-US" dirty="0" smtClean="0"/>
              <a:t>）</a:t>
            </a:r>
            <a:r>
              <a:rPr lang="ja-JP" altLang="en-AU" dirty="0" smtClean="0"/>
              <a:t>を変えること</a:t>
            </a:r>
          </a:p>
          <a:p>
            <a:r>
              <a:rPr lang="en-AU" altLang="ja-JP" dirty="0" smtClean="0"/>
              <a:t>-</a:t>
            </a:r>
            <a:r>
              <a:rPr lang="ja-JP" altLang="en-AU" dirty="0" smtClean="0"/>
              <a:t>　この厄介な問題から</a:t>
            </a:r>
            <a:r>
              <a:rPr lang="ja-JP" altLang="en-US" dirty="0" smtClean="0"/>
              <a:t>抜け</a:t>
            </a:r>
            <a:r>
              <a:rPr lang="ja-JP" altLang="en-AU" dirty="0" smtClean="0"/>
              <a:t>出るようにもう一度考え、再使用し、リサイクルできるように、姿勢・態度と行動を変えることで</a:t>
            </a:r>
            <a:endParaRPr lang="en-US" altLang="ja-JP" dirty="0" smtClean="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726620-8E08-48DB-92E6-ADC31E19D69D}" type="slidenum">
              <a:rPr lang="en-AU" altLang="ja-JP"/>
              <a:pPr fontAlgn="base">
                <a:spcBef>
                  <a:spcPct val="0"/>
                </a:spcBef>
                <a:spcAft>
                  <a:spcPct val="0"/>
                </a:spcAft>
                <a:defRPr/>
              </a:pPr>
              <a:t>13</a:t>
            </a:fld>
            <a:endParaRPr lang="en-AU" altLang="ja-JP"/>
          </a:p>
        </p:txBody>
      </p:sp>
    </p:spTree>
    <p:extLst>
      <p:ext uri="{BB962C8B-B14F-4D97-AF65-F5344CB8AC3E}">
        <p14:creationId xmlns:p14="http://schemas.microsoft.com/office/powerpoint/2010/main" val="1363156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xfrm>
            <a:off x="685800" y="4343400"/>
            <a:ext cx="5486400" cy="4365625"/>
          </a:xfrm>
          <a:noFill/>
        </p:spPr>
        <p:txBody>
          <a:bodyPr wrap="square" numCol="1" anchor="t" anchorCtr="0" compatLnSpc="1">
            <a:prstTxWarp prst="textNoShape">
              <a:avLst/>
            </a:prstTxWarp>
          </a:bodyPr>
          <a:lstStyle/>
          <a:p>
            <a:pPr eaLnBrk="1" hangingPunct="1">
              <a:spcBef>
                <a:spcPct val="0"/>
              </a:spcBef>
            </a:pPr>
            <a:r>
              <a:rPr lang="en-US" altLang="ja-JP" dirty="0" smtClean="0"/>
              <a:t>Dive Against Debris</a:t>
            </a:r>
            <a:r>
              <a:rPr lang="en-US" altLang="ja-JP" baseline="30000" dirty="0" smtClean="0"/>
              <a:t>®</a:t>
            </a:r>
            <a:r>
              <a:rPr lang="ja-JP" altLang="en-US" dirty="0" smtClean="0"/>
              <a:t>でのダイビングは、変えるためのダイビングです。次のようにして変えるのです：</a:t>
            </a:r>
            <a:r>
              <a:rPr lang="en-AU" altLang="ja-JP" dirty="0" smtClean="0"/>
              <a:t> </a:t>
            </a:r>
            <a:endParaRPr lang="en-AU" altLang="ja-JP" dirty="0" smtClean="0">
              <a:ea typeface="Calibri" pitchFamily="34" charset="0"/>
              <a:cs typeface="Times New Roman" pitchFamily="18" charset="0"/>
            </a:endParaRPr>
          </a:p>
          <a:p>
            <a:pPr eaLnBrk="1" hangingPunct="1">
              <a:spcBef>
                <a:spcPct val="0"/>
              </a:spcBef>
            </a:pPr>
            <a:r>
              <a:rPr lang="ja-JP" altLang="en-US" b="1" dirty="0" smtClean="0">
                <a:cs typeface="Times New Roman" pitchFamily="18" charset="0"/>
              </a:rPr>
              <a:t>海を海洋生物にとってより安全なものにします</a:t>
            </a:r>
            <a:endParaRPr lang="en-AU" altLang="ja-JP" b="1" dirty="0" smtClean="0"/>
          </a:p>
          <a:p>
            <a:pPr eaLnBrk="1" hangingPunct="1">
              <a:spcBef>
                <a:spcPct val="0"/>
              </a:spcBef>
              <a:buFontTx/>
              <a:buChar char="-"/>
            </a:pPr>
            <a:r>
              <a:rPr lang="ja-JP" altLang="en-US" dirty="0" smtClean="0"/>
              <a:t>回収した海洋ゴミはこれ以上海洋生物を傷つけたり、海洋環境にダメージを与えたりしません。 </a:t>
            </a:r>
            <a:endParaRPr lang="en-AU" altLang="ja-JP" dirty="0" smtClean="0"/>
          </a:p>
          <a:p>
            <a:pPr eaLnBrk="1" hangingPunct="1">
              <a:spcBef>
                <a:spcPct val="0"/>
              </a:spcBef>
              <a:buFontTx/>
              <a:buChar char="-"/>
            </a:pPr>
            <a:r>
              <a:rPr lang="ja-JP" altLang="en-US" b="1" dirty="0" smtClean="0"/>
              <a:t>集めたデータは</a:t>
            </a:r>
            <a:r>
              <a:rPr lang="ja-JP" altLang="en-US" dirty="0" smtClean="0"/>
              <a:t> </a:t>
            </a:r>
            <a:r>
              <a:rPr lang="en-AU" altLang="ja-JP" b="1" dirty="0" smtClean="0"/>
              <a:t>:</a:t>
            </a:r>
          </a:p>
          <a:p>
            <a:pPr eaLnBrk="1" hangingPunct="1">
              <a:spcBef>
                <a:spcPct val="0"/>
              </a:spcBef>
            </a:pPr>
            <a:r>
              <a:rPr lang="en-AU" altLang="ja-JP" dirty="0" smtClean="0"/>
              <a:t>-</a:t>
            </a:r>
            <a:r>
              <a:rPr lang="ja-JP" altLang="en-US" dirty="0" smtClean="0"/>
              <a:t>海洋ゴミに関する個人、業界、政府が行動するように促し、廃棄物の管理政策を変えるための情報として有効です。</a:t>
            </a:r>
            <a:endParaRPr lang="en-AU" altLang="ja-JP" dirty="0" smtClean="0"/>
          </a:p>
          <a:p>
            <a:pPr eaLnBrk="1" hangingPunct="1">
              <a:spcBef>
                <a:spcPct val="0"/>
              </a:spcBef>
            </a:pPr>
            <a:r>
              <a:rPr lang="en-AU" altLang="ja-JP" dirty="0" smtClean="0"/>
              <a:t>-</a:t>
            </a:r>
            <a:r>
              <a:rPr lang="ja-JP" altLang="en-US" dirty="0" smtClean="0"/>
              <a:t>私たちの海にある廃棄物の種類と量についての理解が深まります。 </a:t>
            </a:r>
            <a:endParaRPr lang="en-AU" altLang="ja-JP" dirty="0" smtClean="0"/>
          </a:p>
          <a:p>
            <a:pPr eaLnBrk="1" hangingPunct="1">
              <a:spcBef>
                <a:spcPct val="0"/>
              </a:spcBef>
              <a:buFontTx/>
              <a:buChar char="-"/>
            </a:pPr>
            <a:r>
              <a:rPr lang="ja-JP" altLang="en-US" dirty="0" smtClean="0"/>
              <a:t>海洋ゴミによる水中環境への影響に関する知識が積み上がります。 </a:t>
            </a:r>
            <a:endParaRPr lang="en-AU" altLang="ja-JP" dirty="0" smtClean="0"/>
          </a:p>
          <a:p>
            <a:pPr eaLnBrk="1" hangingPunct="1">
              <a:spcBef>
                <a:spcPct val="0"/>
              </a:spcBef>
              <a:buFontTx/>
              <a:buChar char="-"/>
            </a:pPr>
            <a:r>
              <a:rPr lang="ja-JP" altLang="en-US" b="1" dirty="0" smtClean="0"/>
              <a:t>地元で活動している</a:t>
            </a:r>
            <a:r>
              <a:rPr lang="en-US" altLang="ja-JP" b="1" dirty="0" smtClean="0"/>
              <a:t>Project</a:t>
            </a:r>
            <a:r>
              <a:rPr lang="ja-JP" altLang="en-US" b="1" dirty="0" smtClean="0"/>
              <a:t> </a:t>
            </a:r>
            <a:r>
              <a:rPr lang="en-US" altLang="ja-JP" b="1" dirty="0" smtClean="0"/>
              <a:t>AWARE</a:t>
            </a:r>
            <a:r>
              <a:rPr lang="ja-JP" altLang="en-US" b="1" dirty="0" smtClean="0"/>
              <a:t>のリーダー達をサポートします</a:t>
            </a:r>
            <a:r>
              <a:rPr lang="ja-JP" altLang="en-US" dirty="0" smtClean="0"/>
              <a:t> </a:t>
            </a:r>
            <a:endParaRPr lang="en-AU" altLang="ja-JP" b="1" dirty="0" smtClean="0"/>
          </a:p>
          <a:p>
            <a:pPr eaLnBrk="1" hangingPunct="1">
              <a:spcBef>
                <a:spcPct val="0"/>
              </a:spcBef>
              <a:buFontTx/>
              <a:buChar char="-"/>
            </a:pPr>
            <a:r>
              <a:rPr lang="en-US" altLang="ja-JP" dirty="0" smtClean="0"/>
              <a:t>Project</a:t>
            </a:r>
            <a:r>
              <a:rPr lang="ja-JP" altLang="en-US" dirty="0" smtClean="0"/>
              <a:t> </a:t>
            </a:r>
            <a:r>
              <a:rPr lang="en-US" altLang="ja-JP" dirty="0" smtClean="0"/>
              <a:t>AWARE</a:t>
            </a:r>
            <a:r>
              <a:rPr lang="ja-JP" altLang="en-US" dirty="0" smtClean="0"/>
              <a:t>のリーダー達は地元のコミュニティで海にゴミが流入しないように変える活動をしています。</a:t>
            </a:r>
            <a:endParaRPr lang="en-AU" altLang="ja-JP" dirty="0" smtClean="0"/>
          </a:p>
          <a:p>
            <a:pPr eaLnBrk="1" hangingPunct="1">
              <a:spcBef>
                <a:spcPct val="0"/>
              </a:spcBef>
              <a:buFontTx/>
              <a:buChar char="-"/>
            </a:pPr>
            <a:r>
              <a:rPr lang="ja-JP" altLang="en-US" dirty="0" smtClean="0"/>
              <a:t>自分のコミュニティで海洋ゴミ活動に積極的に加わりたいなら、</a:t>
            </a:r>
            <a:r>
              <a:rPr lang="en-US" altLang="ja-JP" dirty="0" err="1" smtClean="0"/>
              <a:t>Proejct</a:t>
            </a:r>
            <a:r>
              <a:rPr lang="ja-JP" altLang="en-US" dirty="0" smtClean="0"/>
              <a:t> </a:t>
            </a:r>
            <a:r>
              <a:rPr lang="en-US" altLang="ja-JP" dirty="0" smtClean="0"/>
              <a:t>AWARE</a:t>
            </a:r>
            <a:r>
              <a:rPr lang="ja-JP" altLang="en-US" dirty="0" smtClean="0"/>
              <a:t>に連絡してください。</a:t>
            </a:r>
            <a:endParaRPr lang="en-AU" altLang="ja-JP" dirty="0" smtClean="0"/>
          </a:p>
          <a:p>
            <a:pPr eaLnBrk="1" hangingPunct="1">
              <a:spcBef>
                <a:spcPct val="0"/>
              </a:spcBef>
            </a:pPr>
            <a:r>
              <a:rPr lang="ja-JP" altLang="en-US" b="1" dirty="0" smtClean="0"/>
              <a:t>変える必要があると他の人を説得します</a:t>
            </a:r>
            <a:r>
              <a:rPr lang="ja-JP" altLang="en-US" dirty="0" smtClean="0"/>
              <a:t> </a:t>
            </a:r>
            <a:endParaRPr lang="en-AU" altLang="ja-JP" b="1" dirty="0" smtClean="0"/>
          </a:p>
          <a:p>
            <a:pPr eaLnBrk="1" hangingPunct="1">
              <a:spcBef>
                <a:spcPct val="0"/>
              </a:spcBef>
            </a:pPr>
            <a:r>
              <a:rPr lang="en-AU" altLang="ja-JP" dirty="0" smtClean="0"/>
              <a:t>-</a:t>
            </a:r>
            <a:r>
              <a:rPr lang="ja-JP" altLang="en-US" dirty="0" smtClean="0"/>
              <a:t>あなたの</a:t>
            </a:r>
            <a:r>
              <a:rPr lang="en-US" altLang="ja-JP" dirty="0" smtClean="0"/>
              <a:t>Dive Against Debris</a:t>
            </a:r>
            <a:r>
              <a:rPr lang="en-US" altLang="ja-JP" baseline="30000" dirty="0" smtClean="0"/>
              <a:t>®</a:t>
            </a:r>
            <a:r>
              <a:rPr lang="ja-JP" altLang="en-US" dirty="0" smtClean="0"/>
              <a:t>行動と水中で見たゴミについてみんなに話してください。</a:t>
            </a:r>
            <a:endParaRPr lang="en-AU" altLang="ja-JP" dirty="0" smtClean="0"/>
          </a:p>
          <a:p>
            <a:pPr eaLnBrk="1" hangingPunct="1">
              <a:spcBef>
                <a:spcPct val="0"/>
              </a:spcBef>
            </a:pPr>
            <a:r>
              <a:rPr lang="en-AU" altLang="ja-JP" dirty="0" smtClean="0"/>
              <a:t>-</a:t>
            </a:r>
            <a:r>
              <a:rPr lang="ja-JP" altLang="en-US" dirty="0" smtClean="0"/>
              <a:t>あなたの声が世論を変えることができ、みんなが海洋ゴミに関する行動を求めるようになります。 </a:t>
            </a:r>
            <a:endParaRPr lang="en-AU" altLang="ja-JP" dirty="0" smtClean="0"/>
          </a:p>
          <a:p>
            <a:pPr eaLnBrk="1" hangingPunct="1">
              <a:spcBef>
                <a:spcPct val="0"/>
              </a:spcBef>
            </a:pPr>
            <a:r>
              <a:rPr lang="en-AU" altLang="ja-JP" dirty="0" smtClean="0"/>
              <a:t>-</a:t>
            </a:r>
            <a:r>
              <a:rPr lang="ja-JP" altLang="en-US" dirty="0" smtClean="0"/>
              <a:t>みんなの行動を変える手助けができるので、ゴミの環境への廃棄が減ります。</a:t>
            </a:r>
            <a:endParaRPr lang="en-US" altLang="ja-JP" dirty="0" smtClean="0"/>
          </a:p>
        </p:txBody>
      </p:sp>
      <p:sp>
        <p:nvSpPr>
          <p:cNvPr id="1075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EFF83F-5302-4C7C-9CE0-C2595A2784F4}" type="slidenum">
              <a:rPr lang="en-AU" altLang="ja-JP"/>
              <a:pPr fontAlgn="base">
                <a:spcBef>
                  <a:spcPct val="0"/>
                </a:spcBef>
                <a:spcAft>
                  <a:spcPct val="0"/>
                </a:spcAft>
                <a:defRPr/>
              </a:pPr>
              <a:t>14</a:t>
            </a:fld>
            <a:endParaRPr lang="en-AU" altLang="ja-JP"/>
          </a:p>
        </p:txBody>
      </p:sp>
    </p:spTree>
    <p:extLst>
      <p:ext uri="{BB962C8B-B14F-4D97-AF65-F5344CB8AC3E}">
        <p14:creationId xmlns:p14="http://schemas.microsoft.com/office/powerpoint/2010/main" val="242366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Dive Against Debris</a:t>
            </a:r>
            <a:r>
              <a:rPr lang="en-US" altLang="ja-JP" baseline="30000" dirty="0" smtClean="0"/>
              <a:t>®</a:t>
            </a:r>
            <a:r>
              <a:rPr lang="ja-JP" altLang="en-US" dirty="0" smtClean="0"/>
              <a:t>はダイバーによってダイバーのために作成されました。ダイバーだけが、水中から海洋ゴミを回収するトレーニングと知識、それに、スキルを持っています。</a:t>
            </a:r>
            <a:endParaRPr lang="en-AU" altLang="ja-JP" dirty="0" smtClean="0">
              <a:ea typeface="Calibri" pitchFamily="34" charset="0"/>
              <a:cs typeface="Times New Roman" pitchFamily="18" charset="0"/>
            </a:endParaRPr>
          </a:p>
          <a:p>
            <a:pPr eaLnBrk="1" hangingPunct="1">
              <a:spcBef>
                <a:spcPct val="0"/>
              </a:spcBef>
            </a:pPr>
            <a:endParaRPr lang="en-AU" altLang="ja-JP" dirty="0" smtClean="0">
              <a:ea typeface="Calibri" pitchFamily="34" charset="0"/>
              <a:cs typeface="Times New Roman" pitchFamily="18" charset="0"/>
            </a:endParaRPr>
          </a:p>
          <a:p>
            <a:pPr eaLnBrk="1" hangingPunct="1">
              <a:spcBef>
                <a:spcPct val="0"/>
              </a:spcBef>
            </a:pPr>
            <a:r>
              <a:rPr lang="ja-JP" altLang="en-AU" dirty="0" smtClean="0"/>
              <a:t>私たちの海に流入するゴミの</a:t>
            </a:r>
            <a:r>
              <a:rPr lang="en-US" altLang="ja-JP" dirty="0" smtClean="0"/>
              <a:t>70%</a:t>
            </a:r>
            <a:r>
              <a:rPr lang="ja-JP" altLang="en-US" dirty="0" err="1" smtClean="0"/>
              <a:t>までが</a:t>
            </a:r>
            <a:r>
              <a:rPr lang="ja-JP" altLang="en-US" dirty="0" smtClean="0"/>
              <a:t>海底に沈んでいると推定されていて、この多くはレジャーダイバーが届かないところにあるとはいえ、私たちはなお、水中の海洋ゴミに真正面から取り組むパワーを持っています。</a:t>
            </a:r>
            <a:endParaRPr lang="en-AU" altLang="ja-JP" dirty="0" smtClean="0"/>
          </a:p>
          <a:p>
            <a:pPr eaLnBrk="1" hangingPunct="1">
              <a:spcBef>
                <a:spcPct val="0"/>
              </a:spcBef>
            </a:pPr>
            <a:endParaRPr lang="en-AU" altLang="ja-JP" dirty="0" smtClean="0"/>
          </a:p>
          <a:p>
            <a:pPr eaLnBrk="1" hangingPunct="1">
              <a:spcBef>
                <a:spcPct val="0"/>
              </a:spcBef>
            </a:pPr>
            <a:r>
              <a:rPr lang="ja-JP" altLang="en-AU" dirty="0" smtClean="0"/>
              <a:t>海洋ゴミ問題は大きいものですが、</a:t>
            </a:r>
            <a:r>
              <a:rPr lang="en-US" altLang="ja-JP" dirty="0" smtClean="0"/>
              <a:t>Project</a:t>
            </a:r>
            <a:r>
              <a:rPr lang="ja-JP" altLang="en-US" dirty="0" smtClean="0"/>
              <a:t> </a:t>
            </a:r>
            <a:r>
              <a:rPr lang="en-US" altLang="ja-JP" dirty="0" smtClean="0"/>
              <a:t>AWARE</a:t>
            </a:r>
            <a:r>
              <a:rPr lang="ja-JP" altLang="en-US" dirty="0" smtClean="0"/>
              <a:t>の、ダイバーの世界的運動は強力です。</a:t>
            </a:r>
            <a:r>
              <a:rPr lang="en-US" altLang="ja-JP" dirty="0" smtClean="0"/>
              <a:t>Dive Against Debris</a:t>
            </a:r>
            <a:r>
              <a:rPr lang="en-US" altLang="ja-JP" baseline="30000" dirty="0" smtClean="0"/>
              <a:t>®</a:t>
            </a:r>
            <a:r>
              <a:rPr lang="ja-JP" altLang="en-US" dirty="0" smtClean="0"/>
              <a:t>を通じて、ダイバー達は私たちの海をきれいに、かつ、健康に保つのに大きな役割を果たしています。</a:t>
            </a:r>
            <a:endParaRPr lang="en-US" altLang="ja-JP" dirty="0" smtClean="0"/>
          </a:p>
        </p:txBody>
      </p:sp>
      <p:sp>
        <p:nvSpPr>
          <p:cNvPr id="1095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D7C430-86DD-415A-BA94-CC9D5AE9C34A}" type="slidenum">
              <a:rPr lang="en-AU" altLang="ja-JP"/>
              <a:pPr fontAlgn="base">
                <a:spcBef>
                  <a:spcPct val="0"/>
                </a:spcBef>
                <a:spcAft>
                  <a:spcPct val="0"/>
                </a:spcAft>
                <a:defRPr/>
              </a:pPr>
              <a:t>15</a:t>
            </a:fld>
            <a:endParaRPr lang="en-AU" altLang="ja-JP"/>
          </a:p>
        </p:txBody>
      </p:sp>
    </p:spTree>
    <p:extLst>
      <p:ext uri="{BB962C8B-B14F-4D97-AF65-F5344CB8AC3E}">
        <p14:creationId xmlns:p14="http://schemas.microsoft.com/office/powerpoint/2010/main" val="90642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ja-JP" smtClean="0"/>
          </a:p>
        </p:txBody>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F97ABA-36A8-4B4A-97E3-11770E238598}" type="slidenum">
              <a:rPr lang="en-AU" altLang="ja-JP"/>
              <a:pPr fontAlgn="base">
                <a:spcBef>
                  <a:spcPct val="0"/>
                </a:spcBef>
                <a:spcAft>
                  <a:spcPct val="0"/>
                </a:spcAft>
                <a:defRPr/>
              </a:pPr>
              <a:t>16</a:t>
            </a:fld>
            <a:endParaRPr lang="en-AU" altLang="ja-JP"/>
          </a:p>
        </p:txBody>
      </p:sp>
    </p:spTree>
    <p:extLst>
      <p:ext uri="{BB962C8B-B14F-4D97-AF65-F5344CB8AC3E}">
        <p14:creationId xmlns:p14="http://schemas.microsoft.com/office/powerpoint/2010/main" val="3318006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セクション</a:t>
            </a:r>
            <a:r>
              <a:rPr lang="en-US" altLang="ja-JP" dirty="0" smtClean="0"/>
              <a:t> 2 </a:t>
            </a:r>
            <a:r>
              <a:rPr lang="ja-JP" altLang="en-US" dirty="0" smtClean="0"/>
              <a:t>では、</a:t>
            </a:r>
            <a:r>
              <a:rPr lang="en-US" altLang="ja-JP" dirty="0" smtClean="0"/>
              <a:t>Dive Against Debris</a:t>
            </a:r>
            <a:r>
              <a:rPr lang="en-US" altLang="ja-JP" baseline="30000" dirty="0" smtClean="0"/>
              <a:t>®</a:t>
            </a:r>
            <a:r>
              <a:rPr lang="ja-JP" altLang="en-US" dirty="0" smtClean="0"/>
              <a:t>調査の計画をたて実施する方法を学びます。</a:t>
            </a:r>
            <a:endParaRPr lang="en-US" altLang="ja-JP" dirty="0" smtClean="0"/>
          </a:p>
        </p:txBody>
      </p:sp>
      <p:sp>
        <p:nvSpPr>
          <p:cNvPr id="113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BC765-D6C8-4D60-BC26-CBA307F4733E}" type="slidenum">
              <a:rPr lang="en-AU" altLang="ja-JP"/>
              <a:pPr fontAlgn="base">
                <a:spcBef>
                  <a:spcPct val="0"/>
                </a:spcBef>
                <a:spcAft>
                  <a:spcPct val="0"/>
                </a:spcAft>
                <a:defRPr/>
              </a:pPr>
              <a:t>17</a:t>
            </a:fld>
            <a:endParaRPr lang="en-AU" altLang="ja-JP"/>
          </a:p>
        </p:txBody>
      </p:sp>
    </p:spTree>
    <p:extLst>
      <p:ext uri="{BB962C8B-B14F-4D97-AF65-F5344CB8AC3E}">
        <p14:creationId xmlns:p14="http://schemas.microsoft.com/office/powerpoint/2010/main" val="1914597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AU" dirty="0" smtClean="0"/>
              <a:t>あなたの調査は、同じサイトで一定期間にわたってデータを繰り返し集める</a:t>
            </a:r>
            <a:r>
              <a:rPr lang="ja-JP" altLang="en-US" dirty="0" smtClean="0"/>
              <a:t>ことで</a:t>
            </a:r>
            <a:r>
              <a:rPr lang="ja-JP" altLang="en-AU" dirty="0" smtClean="0"/>
              <a:t>、より価値が高まるでしょう。定期的な調査をすれば、以下のような期待が持てます：</a:t>
            </a:r>
            <a:r>
              <a:rPr lang="en-AU" altLang="ja-JP" dirty="0" smtClean="0">
                <a:ea typeface="Calibri" pitchFamily="34" charset="0"/>
                <a:cs typeface="Times New Roman" pitchFamily="18" charset="0"/>
              </a:rPr>
              <a:t>:</a:t>
            </a:r>
          </a:p>
          <a:p>
            <a:pPr eaLnBrk="1" hangingPunct="1">
              <a:spcBef>
                <a:spcPct val="0"/>
              </a:spcBef>
              <a:buFontTx/>
              <a:buChar char="-"/>
            </a:pPr>
            <a:r>
              <a:rPr lang="ja-JP" altLang="en-US" dirty="0" smtClean="0"/>
              <a:t>変化へのより説得力ある論拠が増えます </a:t>
            </a:r>
            <a:endParaRPr lang="en-AU" altLang="ja-JP" dirty="0" smtClean="0"/>
          </a:p>
          <a:p>
            <a:pPr eaLnBrk="1" hangingPunct="1">
              <a:spcBef>
                <a:spcPct val="0"/>
              </a:spcBef>
              <a:buFontTx/>
              <a:buChar char="-"/>
            </a:pPr>
            <a:r>
              <a:rPr lang="ja-JP" altLang="en-US" dirty="0" smtClean="0"/>
              <a:t>地域の季節的な傾向を見つけるのに役立ちます。例えば、天気のパターンや旅行シーズンなどです </a:t>
            </a:r>
          </a:p>
          <a:p>
            <a:pPr eaLnBrk="1" hangingPunct="1">
              <a:spcBef>
                <a:spcPct val="0"/>
              </a:spcBef>
              <a:buFontTx/>
              <a:buChar char="-"/>
            </a:pPr>
            <a:endParaRPr lang="en-AU" altLang="ja-JP" dirty="0" smtClean="0"/>
          </a:p>
          <a:p>
            <a:pPr eaLnBrk="1" hangingPunct="1">
              <a:spcBef>
                <a:spcPct val="0"/>
              </a:spcBef>
            </a:pPr>
            <a:r>
              <a:rPr lang="ja-JP" altLang="en-US" dirty="0" smtClean="0"/>
              <a:t>どのくらいの頻度で調査を繰り返すといった要件はありません。水中海洋ゴミのすべてのデータに価値があります。とはいえ、得られた結果を最大限活かすには、同じサイトで毎月調査をするように考えてください。あるいは、</a:t>
            </a:r>
            <a:r>
              <a:rPr lang="en-US" altLang="ja-JP" dirty="0" smtClean="0"/>
              <a:t>2</a:t>
            </a:r>
            <a:r>
              <a:rPr lang="ja-JP" altLang="en-US" dirty="0" smtClean="0"/>
              <a:t>か月毎に一回の調査です。最低限、一年のうちのそれぞれの季節に同じ場所、同じ時間に調査を続けるように努めてください。 </a:t>
            </a:r>
            <a:endParaRPr lang="en-AU" altLang="ja-JP" dirty="0" smtClean="0"/>
          </a:p>
          <a:p>
            <a:pPr eaLnBrk="1" hangingPunct="1">
              <a:spcBef>
                <a:spcPct val="0"/>
              </a:spcBef>
            </a:pPr>
            <a:endParaRPr lang="en-AU" altLang="ja-JP" dirty="0" smtClean="0"/>
          </a:p>
          <a:p>
            <a:pPr eaLnBrk="1" hangingPunct="1">
              <a:spcBef>
                <a:spcPct val="0"/>
              </a:spcBef>
            </a:pPr>
            <a:r>
              <a:rPr lang="ja-JP" altLang="en-US" dirty="0" smtClean="0"/>
              <a:t>もちろん、どのダイビングでも、その際に海洋ゴミを見つけたら、それを回収して、</a:t>
            </a:r>
            <a:r>
              <a:rPr lang="en-US" altLang="ja-JP" dirty="0" smtClean="0"/>
              <a:t>Dive Against Debris</a:t>
            </a:r>
            <a:r>
              <a:rPr lang="en-US" altLang="ja-JP" baseline="30000" dirty="0" smtClean="0"/>
              <a:t>®</a:t>
            </a:r>
            <a:r>
              <a:rPr lang="ja-JP" altLang="en-US" dirty="0" smtClean="0"/>
              <a:t>を通じて報告することができます。海洋環境を助けるのに時間はかかりません。 </a:t>
            </a:r>
            <a:endParaRPr lang="en-US" altLang="ja-JP" dirty="0" smtClean="0"/>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855E1D-4287-4673-8DB4-B142D25EE2BA}" type="slidenum">
              <a:rPr lang="en-AU" altLang="ja-JP"/>
              <a:pPr fontAlgn="base">
                <a:spcBef>
                  <a:spcPct val="0"/>
                </a:spcBef>
                <a:spcAft>
                  <a:spcPct val="0"/>
                </a:spcAft>
                <a:defRPr/>
              </a:pPr>
              <a:t>18</a:t>
            </a:fld>
            <a:endParaRPr lang="en-AU" altLang="ja-JP"/>
          </a:p>
        </p:txBody>
      </p:sp>
    </p:spTree>
    <p:extLst>
      <p:ext uri="{BB962C8B-B14F-4D97-AF65-F5344CB8AC3E}">
        <p14:creationId xmlns:p14="http://schemas.microsoft.com/office/powerpoint/2010/main" val="2439047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AU" dirty="0" smtClean="0"/>
              <a:t>調査サイトを選ぶのに、以下の注意事項を使ってください：</a:t>
            </a:r>
            <a:endParaRPr lang="en-AU" altLang="ja-JP" dirty="0" smtClean="0"/>
          </a:p>
          <a:p>
            <a:pPr eaLnBrk="1" hangingPunct="1">
              <a:spcBef>
                <a:spcPct val="0"/>
              </a:spcBef>
            </a:pPr>
            <a:r>
              <a:rPr lang="en-AU" altLang="ja-JP" dirty="0" smtClean="0"/>
              <a:t>-</a:t>
            </a:r>
            <a:r>
              <a:rPr lang="ja-JP" altLang="en-US" dirty="0" smtClean="0"/>
              <a:t>定期的に来られるサイトを選びます </a:t>
            </a:r>
            <a:endParaRPr lang="en-AU" altLang="ja-JP" dirty="0" smtClean="0"/>
          </a:p>
          <a:p>
            <a:pPr eaLnBrk="1" hangingPunct="1">
              <a:spcBef>
                <a:spcPct val="0"/>
              </a:spcBef>
            </a:pPr>
            <a:r>
              <a:rPr lang="en-AU" altLang="ja-JP" dirty="0" smtClean="0"/>
              <a:t>--</a:t>
            </a:r>
            <a:r>
              <a:rPr lang="ja-JP" altLang="en-US" dirty="0" smtClean="0"/>
              <a:t>あなたの調査は、同じ場所から一定期間にわたってデータを集めれば、より価値が高まります </a:t>
            </a:r>
            <a:endParaRPr lang="en-AU" altLang="ja-JP" dirty="0" smtClean="0"/>
          </a:p>
          <a:p>
            <a:pPr eaLnBrk="1" hangingPunct="1">
              <a:spcBef>
                <a:spcPct val="0"/>
              </a:spcBef>
            </a:pPr>
            <a:r>
              <a:rPr lang="en-AU" altLang="ja-JP" dirty="0" smtClean="0"/>
              <a:t>-</a:t>
            </a:r>
            <a:r>
              <a:rPr lang="ja-JP" altLang="en-AU" dirty="0" smtClean="0"/>
              <a:t>　</a:t>
            </a:r>
            <a:r>
              <a:rPr lang="ja-JP" altLang="en-US" dirty="0" smtClean="0"/>
              <a:t>すべての参加者のダイビング・スキルと経験の範囲内のサイトを選びます </a:t>
            </a:r>
            <a:endParaRPr lang="en-AU" altLang="ja-JP" dirty="0" smtClean="0"/>
          </a:p>
          <a:p>
            <a:r>
              <a:rPr lang="en-AU" altLang="ja-JP" dirty="0" smtClean="0"/>
              <a:t>-</a:t>
            </a:r>
            <a:r>
              <a:rPr lang="ja-JP" altLang="en-AU" dirty="0" smtClean="0"/>
              <a:t>　淡水の湖沼および河川を調査する</a:t>
            </a:r>
            <a:endParaRPr lang="ja-JP" altLang="en-US" dirty="0" smtClean="0"/>
          </a:p>
          <a:p>
            <a:r>
              <a:rPr lang="ja-JP" altLang="en-US" dirty="0" smtClean="0"/>
              <a:t>　　</a:t>
            </a:r>
            <a:r>
              <a:rPr lang="en-AU" altLang="ja-JP" dirty="0" smtClean="0"/>
              <a:t>- Dive Against Debris</a:t>
            </a:r>
            <a:r>
              <a:rPr lang="en-US" altLang="ja-JP" baseline="30000" dirty="0" smtClean="0"/>
              <a:t>®</a:t>
            </a:r>
            <a:r>
              <a:rPr lang="ja-JP" altLang="en-US" dirty="0" smtClean="0"/>
              <a:t>調査は淡水環境でも同じように重要です </a:t>
            </a:r>
            <a:endParaRPr lang="en-AU" altLang="ja-JP" dirty="0" smtClean="0"/>
          </a:p>
          <a:p>
            <a:pPr eaLnBrk="1" hangingPunct="1">
              <a:spcBef>
                <a:spcPct val="0"/>
              </a:spcBef>
            </a:pPr>
            <a:r>
              <a:rPr lang="en-AU" altLang="ja-JP" dirty="0" smtClean="0"/>
              <a:t>-</a:t>
            </a:r>
            <a:r>
              <a:rPr lang="ja-JP" altLang="en-US" dirty="0" smtClean="0"/>
              <a:t>必要なら、土地所有者あるいは他の当事者からダイビングと海洋ゴミを回収する許可を得る </a:t>
            </a:r>
            <a:endParaRPr lang="en-AU" altLang="ja-JP" dirty="0" smtClean="0"/>
          </a:p>
          <a:p>
            <a:pPr eaLnBrk="1" hangingPunct="1">
              <a:spcBef>
                <a:spcPct val="0"/>
              </a:spcBef>
            </a:pPr>
            <a:r>
              <a:rPr lang="en-AU" altLang="ja-JP" dirty="0" smtClean="0"/>
              <a:t>--</a:t>
            </a:r>
            <a:r>
              <a:rPr lang="ja-JP" altLang="en-US" dirty="0" smtClean="0"/>
              <a:t>これには、保護された海洋エリア、例えば現地の規則で海洋ゴミの回収が禁止されているような海洋公園などの中での</a:t>
            </a:r>
            <a:r>
              <a:rPr lang="en-US" altLang="ja-JP" dirty="0" smtClean="0"/>
              <a:t>Dive Against Debris</a:t>
            </a:r>
            <a:r>
              <a:rPr lang="en-US" altLang="ja-JP" baseline="30000" dirty="0" smtClean="0"/>
              <a:t>®</a:t>
            </a:r>
            <a:r>
              <a:rPr lang="ja-JP" altLang="en-US" dirty="0" smtClean="0"/>
              <a:t>調査も含まれます </a:t>
            </a:r>
            <a:endParaRPr lang="en-AU" altLang="ja-JP" dirty="0" smtClean="0"/>
          </a:p>
          <a:p>
            <a:pPr eaLnBrk="1" hangingPunct="1">
              <a:spcBef>
                <a:spcPct val="0"/>
              </a:spcBef>
            </a:pPr>
            <a:endParaRPr lang="en-AU" altLang="ja-JP" dirty="0" smtClean="0"/>
          </a:p>
          <a:p>
            <a:pPr eaLnBrk="1" hangingPunct="1">
              <a:spcBef>
                <a:spcPct val="0"/>
              </a:spcBef>
            </a:pPr>
            <a:r>
              <a:rPr lang="ja-JP" altLang="en-AU" b="1" dirty="0" smtClean="0"/>
              <a:t>水中あるいは陸上のクリーンアップ</a:t>
            </a:r>
            <a:r>
              <a:rPr lang="en-AU" altLang="ja-JP" b="1" dirty="0" smtClean="0"/>
              <a:t>?</a:t>
            </a:r>
          </a:p>
          <a:p>
            <a:pPr eaLnBrk="1" hangingPunct="1">
              <a:spcBef>
                <a:spcPct val="0"/>
              </a:spcBef>
            </a:pPr>
            <a:r>
              <a:rPr lang="ja-JP" altLang="en-AU" dirty="0" smtClean="0"/>
              <a:t>海洋ゴミは至る所にあります。水中にも、海岸にも、浅いところに、マングローブに引っかかって。ですから、</a:t>
            </a:r>
            <a:r>
              <a:rPr lang="en-AU" altLang="ja-JP" dirty="0" smtClean="0"/>
              <a:t>Dive Against Debris</a:t>
            </a:r>
            <a:r>
              <a:rPr lang="en-US" altLang="ja-JP" baseline="30000" dirty="0" smtClean="0"/>
              <a:t>®</a:t>
            </a:r>
            <a:r>
              <a:rPr lang="ja-JP" altLang="en-AU" dirty="0" smtClean="0"/>
              <a:t>を通じて送るべきデータはどうしたら</a:t>
            </a:r>
            <a:r>
              <a:rPr lang="ja-JP" altLang="en-US" dirty="0" smtClean="0"/>
              <a:t>わ</a:t>
            </a:r>
            <a:r>
              <a:rPr lang="ja-JP" altLang="en-AU" dirty="0" smtClean="0"/>
              <a:t>かるのでしょうか。簡単な答は、海洋ゴミを集めるのにスクーバが必要なら</a:t>
            </a:r>
            <a:r>
              <a:rPr lang="en-AU" altLang="ja-JP" dirty="0" smtClean="0"/>
              <a:t>Dive Against Debris</a:t>
            </a:r>
            <a:r>
              <a:rPr lang="en-US" altLang="ja-JP" baseline="30000" dirty="0" smtClean="0"/>
              <a:t>®</a:t>
            </a:r>
            <a:r>
              <a:rPr lang="ja-JP" altLang="en-AU" dirty="0" smtClean="0"/>
              <a:t>で報告してもよいということです。</a:t>
            </a:r>
            <a:endParaRPr lang="en-US" altLang="ja-JP" dirty="0" smtClean="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56A3DB-9987-45E0-9DEF-9828714EE719}" type="slidenum">
              <a:rPr lang="en-AU" altLang="ja-JP"/>
              <a:pPr fontAlgn="base">
                <a:spcBef>
                  <a:spcPct val="0"/>
                </a:spcBef>
                <a:spcAft>
                  <a:spcPct val="0"/>
                </a:spcAft>
                <a:defRPr/>
              </a:pPr>
              <a:t>19</a:t>
            </a:fld>
            <a:endParaRPr lang="en-AU" altLang="ja-JP"/>
          </a:p>
        </p:txBody>
      </p:sp>
    </p:spTree>
    <p:extLst>
      <p:ext uri="{BB962C8B-B14F-4D97-AF65-F5344CB8AC3E}">
        <p14:creationId xmlns:p14="http://schemas.microsoft.com/office/powerpoint/2010/main" val="273425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bwMode="auto">
          <a:noFill/>
          <a:ln>
            <a:solidFill>
              <a:srgbClr val="000000"/>
            </a:solidFill>
            <a:miter lim="800000"/>
            <a:headEnd/>
            <a:tailEnd/>
          </a:ln>
        </p:spPr>
      </p:sp>
      <p:sp>
        <p:nvSpPr>
          <p:cNvPr id="82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セクション</a:t>
            </a:r>
            <a:r>
              <a:rPr lang="en-US" altLang="ja-JP" dirty="0" smtClean="0"/>
              <a:t> 1 </a:t>
            </a:r>
            <a:r>
              <a:rPr lang="ja-JP" altLang="en-US" dirty="0" smtClean="0"/>
              <a:t>では、海洋ゴミで生じるダメージ見て、この厄介な問題をどうすればダイバーが改善する手助けができるかを考えます。</a:t>
            </a:r>
            <a:endParaRPr lang="en-US" altLang="ja-JP" dirty="0" smtClean="0"/>
          </a:p>
        </p:txBody>
      </p:sp>
    </p:spTree>
    <p:extLst>
      <p:ext uri="{BB962C8B-B14F-4D97-AF65-F5344CB8AC3E}">
        <p14:creationId xmlns:p14="http://schemas.microsoft.com/office/powerpoint/2010/main" val="2338542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xfrm>
            <a:off x="685800" y="4343400"/>
            <a:ext cx="5486400" cy="4435475"/>
          </a:xfrm>
          <a:noFill/>
        </p:spPr>
        <p:txBody>
          <a:bodyPr wrap="square" numCol="1" anchor="t" anchorCtr="0" compatLnSpc="1">
            <a:prstTxWarp prst="textNoShape">
              <a:avLst/>
            </a:prstTxWarp>
            <a:normAutofit fontScale="92500" lnSpcReduction="20000"/>
          </a:bodyPr>
          <a:lstStyle/>
          <a:p>
            <a:pPr eaLnBrk="1" hangingPunct="1">
              <a:spcBef>
                <a:spcPct val="0"/>
              </a:spcBef>
            </a:pPr>
            <a:r>
              <a:rPr lang="ja-JP" altLang="en-AU" dirty="0" smtClean="0"/>
              <a:t>あなたの</a:t>
            </a:r>
            <a:r>
              <a:rPr lang="en-US" altLang="ja-JP" dirty="0" smtClean="0"/>
              <a:t>Dive Against Debris</a:t>
            </a:r>
            <a:r>
              <a:rPr lang="en-US" altLang="ja-JP" baseline="30000" dirty="0" smtClean="0"/>
              <a:t>®</a:t>
            </a:r>
            <a:r>
              <a:rPr lang="ja-JP" altLang="en-US" dirty="0" smtClean="0"/>
              <a:t>調査が安全で楽しくなるように計画してください。同時に、環境への配慮とすべてのダイバーの経験レベルを注意深く考えてください。</a:t>
            </a:r>
            <a:endParaRPr lang="en-AU" altLang="ja-JP" sz="1100" dirty="0" smtClean="0"/>
          </a:p>
          <a:p>
            <a:pPr eaLnBrk="1" hangingPunct="1">
              <a:spcBef>
                <a:spcPct val="0"/>
              </a:spcBef>
            </a:pPr>
            <a:r>
              <a:rPr lang="ja-JP" altLang="en-AU" sz="1100" b="1" dirty="0" smtClean="0"/>
              <a:t>安全が何よりも優先されます</a:t>
            </a:r>
            <a:endParaRPr lang="en-AU" altLang="ja-JP" sz="1100" b="1" dirty="0" smtClean="0"/>
          </a:p>
          <a:p>
            <a:pPr eaLnBrk="1" hangingPunct="1">
              <a:spcBef>
                <a:spcPct val="0"/>
              </a:spcBef>
            </a:pPr>
            <a:r>
              <a:rPr lang="en-AU" altLang="ja-JP" sz="1100" dirty="0" smtClean="0"/>
              <a:t>-</a:t>
            </a:r>
            <a:r>
              <a:rPr lang="ja-JP" altLang="en-US" dirty="0" smtClean="0"/>
              <a:t>通常の安全潜水の実施ルールに従います </a:t>
            </a:r>
            <a:endParaRPr lang="en-AU" altLang="ja-JP" sz="1100" dirty="0" smtClean="0"/>
          </a:p>
          <a:p>
            <a:pPr eaLnBrk="1" hangingPunct="1">
              <a:spcBef>
                <a:spcPct val="0"/>
              </a:spcBef>
            </a:pPr>
            <a:r>
              <a:rPr lang="en-AU" altLang="ja-JP" sz="1100" dirty="0" smtClean="0"/>
              <a:t>-</a:t>
            </a:r>
            <a:r>
              <a:rPr lang="ja-JP" altLang="en-US" dirty="0" smtClean="0"/>
              <a:t>自分とバディのスキルおよび経験の範囲内でダイビングします </a:t>
            </a:r>
            <a:endParaRPr lang="en-AU" altLang="ja-JP" sz="1100" dirty="0" smtClean="0"/>
          </a:p>
          <a:p>
            <a:pPr eaLnBrk="1" hangingPunct="1">
              <a:spcBef>
                <a:spcPct val="0"/>
              </a:spcBef>
              <a:buFontTx/>
              <a:buChar char="-"/>
            </a:pPr>
            <a:r>
              <a:rPr lang="ja-JP" altLang="en-US" dirty="0" smtClean="0"/>
              <a:t>セーフティ・ダイバーを考えます－ボート上か海岸のどちらか </a:t>
            </a:r>
            <a:endParaRPr lang="en-AU" altLang="ja-JP" sz="1100" dirty="0" smtClean="0"/>
          </a:p>
          <a:p>
            <a:pPr eaLnBrk="1" hangingPunct="1">
              <a:spcBef>
                <a:spcPct val="0"/>
              </a:spcBef>
            </a:pPr>
            <a:r>
              <a:rPr lang="ja-JP" altLang="en-US" b="1" dirty="0" smtClean="0"/>
              <a:t>潜水時間と深度</a:t>
            </a:r>
            <a:r>
              <a:rPr lang="ja-JP" altLang="en-US" dirty="0" smtClean="0"/>
              <a:t> </a:t>
            </a:r>
            <a:endParaRPr lang="en-AU" altLang="ja-JP" sz="1100" b="1" dirty="0" smtClean="0"/>
          </a:p>
          <a:p>
            <a:pPr eaLnBrk="1" hangingPunct="1">
              <a:spcBef>
                <a:spcPct val="0"/>
              </a:spcBef>
            </a:pPr>
            <a:r>
              <a:rPr lang="en-AU" altLang="ja-JP" sz="1100" dirty="0" smtClean="0"/>
              <a:t>-</a:t>
            </a:r>
            <a:r>
              <a:rPr lang="ja-JP" altLang="en-US" dirty="0" smtClean="0"/>
              <a:t>自分自身の潜水時間と深度を、現地のコンディションおよびダイバーの経験に従って設定します </a:t>
            </a:r>
            <a:endParaRPr lang="en-AU" altLang="ja-JP" sz="1100" dirty="0" smtClean="0"/>
          </a:p>
          <a:p>
            <a:pPr eaLnBrk="1" hangingPunct="1">
              <a:spcBef>
                <a:spcPct val="0"/>
              </a:spcBef>
              <a:buFontTx/>
              <a:buChar char="-"/>
            </a:pPr>
            <a:r>
              <a:rPr lang="ja-JP" altLang="en-US" dirty="0" smtClean="0"/>
              <a:t>使用するダイブテーブルまたはダイブ・コンピューターのノンストップ・リミットに十分な余裕をもつようにします </a:t>
            </a:r>
            <a:r>
              <a:rPr lang="en-US" altLang="ja-JP" sz="1100" b="1" dirty="0" smtClean="0"/>
              <a:t> </a:t>
            </a:r>
          </a:p>
          <a:p>
            <a:pPr eaLnBrk="1" hangingPunct="1">
              <a:spcBef>
                <a:spcPct val="0"/>
              </a:spcBef>
            </a:pPr>
            <a:r>
              <a:rPr lang="ja-JP" altLang="en-US" b="1" dirty="0" smtClean="0"/>
              <a:t>浮力</a:t>
            </a:r>
            <a:r>
              <a:rPr lang="ja-JP" altLang="en-US" dirty="0" smtClean="0"/>
              <a:t> </a:t>
            </a:r>
            <a:endParaRPr lang="en-US" altLang="ja-JP" sz="1100" b="1" dirty="0" smtClean="0"/>
          </a:p>
          <a:p>
            <a:pPr eaLnBrk="1" hangingPunct="1">
              <a:spcBef>
                <a:spcPct val="0"/>
              </a:spcBef>
            </a:pPr>
            <a:r>
              <a:rPr lang="en-US" altLang="ja-JP" sz="1100" dirty="0" smtClean="0"/>
              <a:t>•</a:t>
            </a:r>
            <a:r>
              <a:rPr lang="ja-JP" altLang="en-US" dirty="0" smtClean="0"/>
              <a:t>自分とバディがダイビング中ずっと中世浮力を維持できるように、適切なウエイトを装着しているかチェックします 。</a:t>
            </a:r>
            <a:endParaRPr lang="en-US" altLang="ja-JP" sz="1100" dirty="0" smtClean="0"/>
          </a:p>
          <a:p>
            <a:pPr eaLnBrk="1" hangingPunct="1">
              <a:spcBef>
                <a:spcPct val="0"/>
              </a:spcBef>
            </a:pPr>
            <a:r>
              <a:rPr lang="en-US" altLang="ja-JP" sz="1100" dirty="0" smtClean="0"/>
              <a:t>•</a:t>
            </a:r>
            <a:r>
              <a:rPr lang="ja-JP" altLang="en-US" dirty="0" smtClean="0"/>
              <a:t>自分の装備がすべて流線型になっていて、ブラブラしているものがないことを確認します</a:t>
            </a:r>
            <a:endParaRPr lang="en-AU" altLang="ja-JP" sz="1100" b="1" dirty="0" smtClean="0"/>
          </a:p>
          <a:p>
            <a:pPr eaLnBrk="1" hangingPunct="1">
              <a:spcBef>
                <a:spcPct val="0"/>
              </a:spcBef>
            </a:pPr>
            <a:r>
              <a:rPr lang="ja-JP" altLang="en-US" b="1" dirty="0" smtClean="0"/>
              <a:t>調査エリア</a:t>
            </a:r>
            <a:r>
              <a:rPr lang="ja-JP" altLang="en-US" dirty="0" smtClean="0"/>
              <a:t> </a:t>
            </a:r>
            <a:endParaRPr lang="en-AU" altLang="ja-JP" sz="1100" b="1" dirty="0" smtClean="0"/>
          </a:p>
          <a:p>
            <a:pPr eaLnBrk="1" hangingPunct="1">
              <a:spcBef>
                <a:spcPct val="0"/>
              </a:spcBef>
            </a:pPr>
            <a:r>
              <a:rPr lang="en-AU" altLang="ja-JP" sz="1100" dirty="0" smtClean="0"/>
              <a:t>-</a:t>
            </a:r>
            <a:r>
              <a:rPr lang="ja-JP" altLang="en-US" dirty="0" smtClean="0"/>
              <a:t>調査エリアは設定しない－自分のサイトを調査するとき、いつも同じエリアをカバーするようにする </a:t>
            </a:r>
            <a:endParaRPr lang="en-AU" altLang="ja-JP" sz="1100" dirty="0" smtClean="0"/>
          </a:p>
          <a:p>
            <a:pPr eaLnBrk="1" hangingPunct="1">
              <a:spcBef>
                <a:spcPct val="0"/>
              </a:spcBef>
              <a:buFontTx/>
              <a:buChar char="-"/>
            </a:pPr>
            <a:r>
              <a:rPr lang="ja-JP" altLang="en-US" dirty="0" smtClean="0"/>
              <a:t>自分のエリアを示すダイブフラッグを検討する（ダイブフラッグの使用に関する現地のルールに従う） </a:t>
            </a:r>
            <a:endParaRPr lang="en-AU" altLang="ja-JP" sz="1100" dirty="0" smtClean="0"/>
          </a:p>
          <a:p>
            <a:pPr eaLnBrk="1" hangingPunct="1">
              <a:spcBef>
                <a:spcPct val="0"/>
              </a:spcBef>
            </a:pPr>
            <a:r>
              <a:rPr lang="ja-JP" altLang="en-US" b="1" dirty="0" smtClean="0"/>
              <a:t>参加者数</a:t>
            </a:r>
            <a:r>
              <a:rPr lang="ja-JP" altLang="en-US" dirty="0" smtClean="0"/>
              <a:t> </a:t>
            </a:r>
            <a:endParaRPr lang="en-AU" altLang="ja-JP" sz="1100" b="1" dirty="0" smtClean="0"/>
          </a:p>
          <a:p>
            <a:pPr eaLnBrk="1" hangingPunct="1">
              <a:spcBef>
                <a:spcPct val="0"/>
              </a:spcBef>
            </a:pPr>
            <a:r>
              <a:rPr lang="en-AU" altLang="ja-JP" sz="1100" dirty="0" smtClean="0"/>
              <a:t>-</a:t>
            </a:r>
            <a:r>
              <a:rPr lang="ja-JP" altLang="en-US" dirty="0" smtClean="0"/>
              <a:t>ダイバーの数に制限はありません </a:t>
            </a:r>
            <a:endParaRPr lang="en-AU" altLang="ja-JP" sz="1100" dirty="0" smtClean="0"/>
          </a:p>
          <a:p>
            <a:pPr eaLnBrk="1" hangingPunct="1">
              <a:spcBef>
                <a:spcPct val="0"/>
              </a:spcBef>
            </a:pPr>
            <a:r>
              <a:rPr lang="en-AU" altLang="ja-JP" sz="1100" dirty="0" smtClean="0"/>
              <a:t>-</a:t>
            </a:r>
            <a:r>
              <a:rPr lang="ja-JP" altLang="en-US" dirty="0" smtClean="0"/>
              <a:t>ダイバーはすべてバディチームで活動します </a:t>
            </a:r>
            <a:endParaRPr lang="en-AU" altLang="ja-JP" sz="1100" dirty="0" smtClean="0"/>
          </a:p>
          <a:p>
            <a:pPr eaLnBrk="1" hangingPunct="1">
              <a:spcBef>
                <a:spcPct val="0"/>
              </a:spcBef>
              <a:buFontTx/>
              <a:buChar char="-"/>
            </a:pPr>
            <a:r>
              <a:rPr lang="ja-JP" altLang="en-US" dirty="0" smtClean="0"/>
              <a:t>同一の調査ダイビングでダイバーが見つけたものはすべてひとつのデータカードで報告します </a:t>
            </a:r>
            <a:endParaRPr lang="en-AU" altLang="ja-JP" sz="1100" dirty="0" smtClean="0"/>
          </a:p>
          <a:p>
            <a:pPr eaLnBrk="1" hangingPunct="1">
              <a:spcBef>
                <a:spcPct val="0"/>
              </a:spcBef>
            </a:pPr>
            <a:r>
              <a:rPr lang="ja-JP" altLang="en-US" b="1" dirty="0" smtClean="0"/>
              <a:t>バディチームの計画</a:t>
            </a:r>
            <a:r>
              <a:rPr lang="ja-JP" altLang="en-US" dirty="0" smtClean="0"/>
              <a:t> </a:t>
            </a:r>
            <a:endParaRPr lang="en-AU" altLang="ja-JP" sz="1100" b="1" dirty="0" smtClean="0"/>
          </a:p>
          <a:p>
            <a:pPr eaLnBrk="1" hangingPunct="1">
              <a:spcBef>
                <a:spcPct val="0"/>
              </a:spcBef>
            </a:pPr>
            <a:r>
              <a:rPr lang="en-AU" altLang="ja-JP" sz="1100" dirty="0" smtClean="0"/>
              <a:t>-</a:t>
            </a:r>
            <a:r>
              <a:rPr lang="ja-JP" altLang="en-US" dirty="0" smtClean="0"/>
              <a:t>バディのダイバーは全員、そのダイビングをモニターする責任を持ちます </a:t>
            </a:r>
            <a:endParaRPr lang="en-AU" altLang="ja-JP" sz="1100" dirty="0" smtClean="0"/>
          </a:p>
          <a:p>
            <a:pPr eaLnBrk="1" hangingPunct="1">
              <a:spcBef>
                <a:spcPct val="0"/>
              </a:spcBef>
            </a:pPr>
            <a:r>
              <a:rPr lang="en-AU" altLang="ja-JP" sz="1100" dirty="0" smtClean="0"/>
              <a:t>-</a:t>
            </a:r>
            <a:r>
              <a:rPr lang="ja-JP" altLang="en-US" dirty="0" smtClean="0"/>
              <a:t>ダイビング前にコミュニケーション方法とバディが離れ離れになった場合の手順を確認します </a:t>
            </a:r>
            <a:endParaRPr lang="en-AU" altLang="ja-JP" sz="1100" dirty="0" smtClean="0"/>
          </a:p>
          <a:p>
            <a:pPr eaLnBrk="1" hangingPunct="1">
              <a:spcBef>
                <a:spcPct val="0"/>
              </a:spcBef>
            </a:pPr>
            <a:r>
              <a:rPr lang="en-AU" altLang="ja-JP" sz="1100" dirty="0" smtClean="0"/>
              <a:t>-</a:t>
            </a:r>
            <a:r>
              <a:rPr lang="ja-JP" altLang="en-US" dirty="0" smtClean="0"/>
              <a:t>ダイビングの役割を話し合います。例えば： </a:t>
            </a:r>
            <a:endParaRPr lang="en-AU" altLang="ja-JP" sz="1100" dirty="0" smtClean="0"/>
          </a:p>
          <a:p>
            <a:pPr eaLnBrk="1" hangingPunct="1">
              <a:spcBef>
                <a:spcPct val="0"/>
              </a:spcBef>
            </a:pPr>
            <a:r>
              <a:rPr lang="en-AU" altLang="ja-JP" sz="1100" dirty="0" smtClean="0"/>
              <a:t>--</a:t>
            </a:r>
            <a:r>
              <a:rPr lang="ja-JP" altLang="en-US" dirty="0" smtClean="0"/>
              <a:t>バディ </a:t>
            </a:r>
            <a:r>
              <a:rPr lang="en-US" altLang="ja-JP" dirty="0" smtClean="0"/>
              <a:t>1</a:t>
            </a:r>
            <a:r>
              <a:rPr lang="ja-JP" altLang="en-US" dirty="0" smtClean="0"/>
              <a:t>：メッシュバッグを携行する </a:t>
            </a:r>
            <a:endParaRPr lang="en-AU" altLang="ja-JP" sz="1100" dirty="0" smtClean="0"/>
          </a:p>
          <a:p>
            <a:pPr eaLnBrk="1" hangingPunct="1">
              <a:spcBef>
                <a:spcPct val="0"/>
              </a:spcBef>
            </a:pPr>
            <a:r>
              <a:rPr lang="en-AU" altLang="ja-JP" sz="1100" dirty="0" smtClean="0"/>
              <a:t>--</a:t>
            </a:r>
            <a:r>
              <a:rPr lang="ja-JP" altLang="en-US" dirty="0" smtClean="0"/>
              <a:t>バディ </a:t>
            </a:r>
            <a:r>
              <a:rPr lang="en-US" altLang="ja-JP" dirty="0" smtClean="0"/>
              <a:t>2</a:t>
            </a:r>
            <a:r>
              <a:rPr lang="ja-JP" altLang="en-US" dirty="0" smtClean="0"/>
              <a:t>：物品を回収／写真を撮影します </a:t>
            </a:r>
            <a:endParaRPr lang="en-US" altLang="ja-JP" sz="1100" dirty="0"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E38530-1BE1-4486-8543-04D48B97FCF2}" type="slidenum">
              <a:rPr lang="en-AU" altLang="ja-JP"/>
              <a:pPr fontAlgn="base">
                <a:spcBef>
                  <a:spcPct val="0"/>
                </a:spcBef>
                <a:spcAft>
                  <a:spcPct val="0"/>
                </a:spcAft>
                <a:defRPr/>
              </a:pPr>
              <a:t>20</a:t>
            </a:fld>
            <a:endParaRPr lang="en-AU" altLang="ja-JP"/>
          </a:p>
        </p:txBody>
      </p:sp>
    </p:spTree>
    <p:extLst>
      <p:ext uri="{BB962C8B-B14F-4D97-AF65-F5344CB8AC3E}">
        <p14:creationId xmlns:p14="http://schemas.microsoft.com/office/powerpoint/2010/main" val="959743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ダイビング中に海洋ゴミを集めます－陸に戻ってから、見つけたものを分類し、水中から回収したもののみ記録します </a:t>
            </a:r>
            <a:endParaRPr lang="en-AU" altLang="ja-JP" dirty="0" smtClean="0">
              <a:ea typeface="Calibri" pitchFamily="34" charset="0"/>
              <a:cs typeface="Times New Roman" pitchFamily="18" charset="0"/>
            </a:endParaRPr>
          </a:p>
          <a:p>
            <a:pPr eaLnBrk="1" hangingPunct="1">
              <a:spcBef>
                <a:spcPct val="0"/>
              </a:spcBef>
            </a:pPr>
            <a:r>
              <a:rPr lang="en-US" altLang="ja-JP" dirty="0" smtClean="0">
                <a:ea typeface="Calibri" pitchFamily="34" charset="0"/>
                <a:cs typeface="Times New Roman" pitchFamily="18" charset="0"/>
              </a:rPr>
              <a:t>•</a:t>
            </a:r>
            <a:r>
              <a:rPr lang="ja-JP" altLang="en-US" dirty="0" smtClean="0"/>
              <a:t>バディと協力し、メッシュバッグに海洋ゴミを入れます。 </a:t>
            </a:r>
            <a:endParaRPr lang="en-US" altLang="ja-JP" dirty="0" smtClean="0"/>
          </a:p>
          <a:p>
            <a:pPr eaLnBrk="1" hangingPunct="1">
              <a:spcBef>
                <a:spcPct val="0"/>
              </a:spcBef>
            </a:pPr>
            <a:r>
              <a:rPr lang="en-US" altLang="ja-JP" dirty="0" smtClean="0"/>
              <a:t>•</a:t>
            </a:r>
            <a:r>
              <a:rPr lang="ja-JP" altLang="en-US" dirty="0" smtClean="0"/>
              <a:t>重いものを持ち上げるのに自分の</a:t>
            </a:r>
            <a:r>
              <a:rPr lang="en-US" altLang="ja-JP" dirty="0" smtClean="0"/>
              <a:t>BCD</a:t>
            </a:r>
            <a:r>
              <a:rPr lang="ja-JP" altLang="en-US" dirty="0" smtClean="0"/>
              <a:t>を使ってはいけません。 </a:t>
            </a:r>
            <a:endParaRPr lang="en-US" altLang="ja-JP" dirty="0" smtClean="0"/>
          </a:p>
          <a:p>
            <a:pPr eaLnBrk="1" hangingPunct="1">
              <a:spcBef>
                <a:spcPct val="0"/>
              </a:spcBef>
            </a:pPr>
            <a:r>
              <a:rPr lang="en-US" altLang="ja-JP" dirty="0" smtClean="0"/>
              <a:t>•</a:t>
            </a:r>
            <a:r>
              <a:rPr lang="ja-JP" altLang="en-US" dirty="0" smtClean="0"/>
              <a:t>メッシュバッグに入れ過ぎてはいけません。また、</a:t>
            </a:r>
            <a:r>
              <a:rPr lang="en-US" altLang="ja-JP" dirty="0" smtClean="0"/>
              <a:t>4</a:t>
            </a:r>
            <a:r>
              <a:rPr lang="ja-JP" altLang="en-US" dirty="0" smtClean="0"/>
              <a:t>キロ／</a:t>
            </a:r>
            <a:r>
              <a:rPr lang="en-US" altLang="ja-JP" dirty="0" smtClean="0"/>
              <a:t>7</a:t>
            </a:r>
            <a:r>
              <a:rPr lang="ja-JP" altLang="en-US" dirty="0" smtClean="0"/>
              <a:t>ポンド以上の物は必ずリフトバッグを使ってください。</a:t>
            </a:r>
            <a:r>
              <a:rPr lang="en-US" altLang="ja-JP" dirty="0" smtClean="0"/>
              <a:t>4</a:t>
            </a:r>
            <a:r>
              <a:rPr lang="ja-JP" altLang="en-US" dirty="0" smtClean="0"/>
              <a:t>キロ／</a:t>
            </a:r>
            <a:r>
              <a:rPr lang="en-US" altLang="ja-JP" dirty="0" smtClean="0"/>
              <a:t>7</a:t>
            </a:r>
            <a:r>
              <a:rPr lang="ja-JP" altLang="en-US" dirty="0" smtClean="0"/>
              <a:t>ポンド以上の重さがあるものは、リフトバッグの使い方のトレーニングを受けたダイバー、例えば</a:t>
            </a:r>
            <a:r>
              <a:rPr lang="en-US" altLang="ja-JP" dirty="0" smtClean="0"/>
              <a:t>PADI</a:t>
            </a:r>
            <a:r>
              <a:rPr lang="ja-JP" altLang="en-US" dirty="0" smtClean="0"/>
              <a:t>サーチ＆リカバリー・スペシャルティの認定を受けているダイバーのみが回収するようにします。 </a:t>
            </a:r>
            <a:endParaRPr lang="en-US" altLang="ja-JP" dirty="0" smtClean="0"/>
          </a:p>
          <a:p>
            <a:pPr eaLnBrk="1" hangingPunct="1">
              <a:spcBef>
                <a:spcPct val="0"/>
              </a:spcBef>
            </a:pPr>
            <a:r>
              <a:rPr lang="en-US" altLang="ja-JP" dirty="0" smtClean="0"/>
              <a:t>•</a:t>
            </a:r>
            <a:r>
              <a:rPr lang="ja-JP" altLang="en-US" dirty="0" smtClean="0"/>
              <a:t>リフトバッグはトレーニング</a:t>
            </a:r>
            <a:r>
              <a:rPr lang="en-US" altLang="ja-JP" dirty="0" smtClean="0"/>
              <a:t>/</a:t>
            </a:r>
            <a:r>
              <a:rPr lang="ja-JP" altLang="en-US" dirty="0" smtClean="0"/>
              <a:t>経験がなければ使ってはいけません。重いものを回収するにはリフトバッグの使い方の適切なトレーニングが必要です。 </a:t>
            </a:r>
            <a:endParaRPr lang="en-US" altLang="ja-JP" dirty="0" smtClean="0"/>
          </a:p>
        </p:txBody>
      </p:sp>
      <p:sp>
        <p:nvSpPr>
          <p:cNvPr id="1218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016C84-56E5-4FE2-BBC0-479B800DA015}" type="slidenum">
              <a:rPr lang="en-AU" altLang="ja-JP"/>
              <a:pPr fontAlgn="base">
                <a:spcBef>
                  <a:spcPct val="0"/>
                </a:spcBef>
                <a:spcAft>
                  <a:spcPct val="0"/>
                </a:spcAft>
                <a:defRPr/>
              </a:pPr>
              <a:t>21</a:t>
            </a:fld>
            <a:endParaRPr lang="en-AU" altLang="ja-JP"/>
          </a:p>
        </p:txBody>
      </p:sp>
    </p:spTree>
    <p:extLst>
      <p:ext uri="{BB962C8B-B14F-4D97-AF65-F5344CB8AC3E}">
        <p14:creationId xmlns:p14="http://schemas.microsoft.com/office/powerpoint/2010/main" val="3953573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ja-JP" altLang="en-AU" dirty="0" smtClean="0"/>
          </a:p>
          <a:p>
            <a:r>
              <a:rPr lang="ja-JP" altLang="en-AU" dirty="0" smtClean="0"/>
              <a:t>正しい装備だとダイビングが安全かつ楽しいものになります。</a:t>
            </a:r>
            <a:endParaRPr lang="en-AU" altLang="ja-JP" dirty="0" smtClean="0"/>
          </a:p>
          <a:p>
            <a:pPr eaLnBrk="1" hangingPunct="1">
              <a:spcBef>
                <a:spcPct val="0"/>
              </a:spcBef>
            </a:pPr>
            <a:r>
              <a:rPr lang="ja-JP" altLang="en-AU" b="1" dirty="0" smtClean="0"/>
              <a:t>必要装備</a:t>
            </a:r>
            <a:endParaRPr lang="en-AU" altLang="ja-JP" b="1" dirty="0" smtClean="0"/>
          </a:p>
          <a:p>
            <a:pPr eaLnBrk="1" hangingPunct="1">
              <a:spcBef>
                <a:spcPct val="0"/>
              </a:spcBef>
            </a:pPr>
            <a:r>
              <a:rPr lang="en-AU" altLang="ja-JP" dirty="0" smtClean="0"/>
              <a:t>-</a:t>
            </a:r>
            <a:r>
              <a:rPr lang="ja-JP" altLang="en-US" dirty="0" smtClean="0"/>
              <a:t>メッシュバッグ。海洋ゴミを集めるため </a:t>
            </a:r>
            <a:endParaRPr lang="en-AU" altLang="ja-JP" dirty="0" smtClean="0"/>
          </a:p>
          <a:p>
            <a:pPr eaLnBrk="1" hangingPunct="1">
              <a:spcBef>
                <a:spcPct val="0"/>
              </a:spcBef>
            </a:pPr>
            <a:r>
              <a:rPr lang="en-AU" altLang="ja-JP" dirty="0" smtClean="0"/>
              <a:t>-</a:t>
            </a:r>
            <a:r>
              <a:rPr lang="ja-JP" altLang="en-US" dirty="0" smtClean="0"/>
              <a:t>目があるので水が出てくれます </a:t>
            </a:r>
            <a:endParaRPr lang="en-AU" altLang="ja-JP" dirty="0" smtClean="0"/>
          </a:p>
          <a:p>
            <a:pPr eaLnBrk="1" hangingPunct="1">
              <a:spcBef>
                <a:spcPct val="0"/>
              </a:spcBef>
            </a:pPr>
            <a:r>
              <a:rPr lang="en-AU" altLang="ja-JP" dirty="0" smtClean="0"/>
              <a:t>-</a:t>
            </a:r>
            <a:r>
              <a:rPr lang="ja-JP" altLang="en-US" dirty="0" smtClean="0"/>
              <a:t>ダイビング・ツール／ナイフ </a:t>
            </a:r>
            <a:endParaRPr lang="en-AU" altLang="ja-JP" dirty="0" smtClean="0"/>
          </a:p>
          <a:p>
            <a:pPr eaLnBrk="1" hangingPunct="1">
              <a:spcBef>
                <a:spcPct val="0"/>
              </a:spcBef>
            </a:pPr>
            <a:r>
              <a:rPr lang="en-AU" altLang="ja-JP" dirty="0" smtClean="0"/>
              <a:t>-</a:t>
            </a:r>
            <a:r>
              <a:rPr lang="ja-JP" altLang="en-US" dirty="0" smtClean="0"/>
              <a:t>グローブ。手を保護するため </a:t>
            </a:r>
            <a:endParaRPr lang="en-AU" altLang="ja-JP" dirty="0" smtClean="0"/>
          </a:p>
          <a:p>
            <a:pPr eaLnBrk="1" hangingPunct="1">
              <a:spcBef>
                <a:spcPct val="0"/>
              </a:spcBef>
            </a:pPr>
            <a:r>
              <a:rPr lang="en-AU" altLang="ja-JP" dirty="0" smtClean="0"/>
              <a:t>--</a:t>
            </a:r>
            <a:r>
              <a:rPr lang="ja-JP" altLang="en-US" dirty="0" smtClean="0"/>
              <a:t>自分が調査する場所でグローブを使ってよいかどうかチェックします </a:t>
            </a:r>
            <a:endParaRPr lang="en-AU" altLang="ja-JP" dirty="0" smtClean="0"/>
          </a:p>
          <a:p>
            <a:pPr eaLnBrk="1" hangingPunct="1">
              <a:spcBef>
                <a:spcPct val="0"/>
              </a:spcBef>
            </a:pPr>
            <a:r>
              <a:rPr lang="en-AU" altLang="ja-JP" dirty="0" smtClean="0"/>
              <a:t>--</a:t>
            </a:r>
            <a:r>
              <a:rPr lang="ja-JP" altLang="en-US" dirty="0" smtClean="0"/>
              <a:t>ダイビング・グローブがなければ、台所用や園芸用のグローブでも大丈夫です </a:t>
            </a:r>
            <a:endParaRPr lang="en-AU" altLang="ja-JP" dirty="0" smtClean="0"/>
          </a:p>
          <a:p>
            <a:pPr eaLnBrk="1" hangingPunct="1">
              <a:spcBef>
                <a:spcPct val="0"/>
              </a:spcBef>
            </a:pPr>
            <a:endParaRPr lang="en-AU" altLang="ja-JP" dirty="0" smtClean="0"/>
          </a:p>
          <a:p>
            <a:pPr eaLnBrk="1" hangingPunct="1">
              <a:spcBef>
                <a:spcPct val="0"/>
              </a:spcBef>
            </a:pPr>
            <a:r>
              <a:rPr lang="ja-JP" altLang="en-AU" b="1" dirty="0" smtClean="0"/>
              <a:t>推奨する装備</a:t>
            </a:r>
            <a:endParaRPr lang="en-AU" altLang="ja-JP" b="1" dirty="0" smtClean="0"/>
          </a:p>
          <a:p>
            <a:pPr eaLnBrk="1" hangingPunct="1">
              <a:spcBef>
                <a:spcPct val="0"/>
              </a:spcBef>
            </a:pPr>
            <a:r>
              <a:rPr lang="en-AU" altLang="ja-JP" dirty="0" smtClean="0"/>
              <a:t>-</a:t>
            </a:r>
            <a:r>
              <a:rPr lang="ja-JP" altLang="en-US" dirty="0" smtClean="0"/>
              <a:t>はさみ </a:t>
            </a:r>
            <a:endParaRPr lang="en-AU" altLang="ja-JP" dirty="0" smtClean="0"/>
          </a:p>
          <a:p>
            <a:pPr eaLnBrk="1" hangingPunct="1">
              <a:spcBef>
                <a:spcPct val="0"/>
              </a:spcBef>
            </a:pPr>
            <a:r>
              <a:rPr lang="en-AU" altLang="ja-JP" dirty="0" smtClean="0"/>
              <a:t>- GPS</a:t>
            </a:r>
          </a:p>
          <a:p>
            <a:pPr eaLnBrk="1" hangingPunct="1">
              <a:spcBef>
                <a:spcPct val="0"/>
              </a:spcBef>
            </a:pPr>
            <a:r>
              <a:rPr lang="en-AU" altLang="ja-JP" dirty="0" smtClean="0"/>
              <a:t>-</a:t>
            </a:r>
            <a:r>
              <a:rPr lang="ja-JP" altLang="en-US" dirty="0" smtClean="0"/>
              <a:t>秤 </a:t>
            </a:r>
            <a:endParaRPr lang="en-AU" altLang="ja-JP" dirty="0" smtClean="0"/>
          </a:p>
          <a:p>
            <a:pPr eaLnBrk="1" hangingPunct="1">
              <a:spcBef>
                <a:spcPct val="0"/>
              </a:spcBef>
            </a:pPr>
            <a:r>
              <a:rPr lang="en-AU" altLang="ja-JP" dirty="0" smtClean="0"/>
              <a:t>-</a:t>
            </a:r>
            <a:r>
              <a:rPr lang="ja-JP" altLang="en-US" dirty="0" smtClean="0"/>
              <a:t>水中カメラ </a:t>
            </a:r>
            <a:endParaRPr lang="en-AU" altLang="ja-JP" dirty="0" smtClean="0"/>
          </a:p>
          <a:p>
            <a:pPr eaLnBrk="1" hangingPunct="1">
              <a:spcBef>
                <a:spcPct val="0"/>
              </a:spcBef>
            </a:pPr>
            <a:r>
              <a:rPr lang="en-AU" altLang="ja-JP" dirty="0" smtClean="0"/>
              <a:t>- </a:t>
            </a:r>
            <a:r>
              <a:rPr lang="ja-JP" altLang="en-AU" dirty="0" smtClean="0"/>
              <a:t>鋭利なもの</a:t>
            </a:r>
            <a:r>
              <a:rPr lang="ja-JP" altLang="en-US" dirty="0" smtClean="0"/>
              <a:t>の回収</a:t>
            </a:r>
            <a:r>
              <a:rPr lang="ja-JP" altLang="en-AU" dirty="0" smtClean="0"/>
              <a:t>用の容器</a:t>
            </a:r>
            <a:endParaRPr lang="en-AU" altLang="ja-JP" dirty="0" smtClean="0"/>
          </a:p>
          <a:p>
            <a:pPr eaLnBrk="1" hangingPunct="1">
              <a:spcBef>
                <a:spcPct val="0"/>
              </a:spcBef>
            </a:pPr>
            <a:r>
              <a:rPr lang="en-AU" altLang="ja-JP" dirty="0" smtClean="0"/>
              <a:t>- </a:t>
            </a:r>
            <a:r>
              <a:rPr lang="ja-JP" altLang="en-AU" dirty="0" smtClean="0"/>
              <a:t>白紙のスレートとエンピツ</a:t>
            </a:r>
            <a:endParaRPr lang="en-US" altLang="ja-JP" dirty="0" smtClean="0"/>
          </a:p>
        </p:txBody>
      </p:sp>
      <p:sp>
        <p:nvSpPr>
          <p:cNvPr id="1239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0DB328-72D7-4BB2-B168-0F79DE47EC0A}" type="slidenum">
              <a:rPr lang="en-AU" altLang="ja-JP"/>
              <a:pPr fontAlgn="base">
                <a:spcBef>
                  <a:spcPct val="0"/>
                </a:spcBef>
                <a:spcAft>
                  <a:spcPct val="0"/>
                </a:spcAft>
                <a:defRPr/>
              </a:pPr>
              <a:t>22</a:t>
            </a:fld>
            <a:endParaRPr lang="en-AU" altLang="ja-JP"/>
          </a:p>
        </p:txBody>
      </p:sp>
    </p:spTree>
    <p:extLst>
      <p:ext uri="{BB962C8B-B14F-4D97-AF65-F5344CB8AC3E}">
        <p14:creationId xmlns:p14="http://schemas.microsoft.com/office/powerpoint/2010/main" val="2547982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Dive Against Debris</a:t>
            </a:r>
            <a:r>
              <a:rPr lang="en-US" altLang="ja-JP" baseline="30000" dirty="0" smtClean="0"/>
              <a:t>®</a:t>
            </a:r>
            <a:r>
              <a:rPr lang="ja-JP" altLang="en-US" dirty="0" smtClean="0"/>
              <a:t>調査では浮力とトリムに注意を払うのが特に重要です。装備と身体、フィンも考えて、どれもが水底に着かないようにしてください。さらに重要なのは、ゴミを回収してメッシュバッグに入れる際に、バディの位置取りや体の姿勢を常に意識し、必要ならそれを正すようにすることです。</a:t>
            </a:r>
            <a:endParaRPr lang="en-AU" altLang="ja-JP" dirty="0" smtClean="0"/>
          </a:p>
        </p:txBody>
      </p:sp>
      <p:sp>
        <p:nvSpPr>
          <p:cNvPr id="1259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5C70AE-48CB-4226-AC8E-F5F50F40B72A}" type="slidenum">
              <a:rPr lang="en-AU" altLang="ja-JP"/>
              <a:pPr fontAlgn="base">
                <a:spcBef>
                  <a:spcPct val="0"/>
                </a:spcBef>
                <a:spcAft>
                  <a:spcPct val="0"/>
                </a:spcAft>
                <a:defRPr/>
              </a:pPr>
              <a:t>23</a:t>
            </a:fld>
            <a:endParaRPr lang="en-AU" altLang="ja-JP"/>
          </a:p>
        </p:txBody>
      </p:sp>
    </p:spTree>
    <p:extLst>
      <p:ext uri="{BB962C8B-B14F-4D97-AF65-F5344CB8AC3E}">
        <p14:creationId xmlns:p14="http://schemas.microsoft.com/office/powerpoint/2010/main" val="2970537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刺し傷になるようなものには注意してください。例えば、注射器、割れたビン、金属缶などです。 </a:t>
            </a:r>
            <a:endParaRPr lang="en-US" altLang="ja-JP" dirty="0" smtClean="0"/>
          </a:p>
          <a:p>
            <a:pPr eaLnBrk="1" hangingPunct="1">
              <a:spcBef>
                <a:spcPct val="0"/>
              </a:spcBef>
            </a:pPr>
            <a:r>
              <a:rPr lang="en-US" altLang="ja-JP" dirty="0" smtClean="0"/>
              <a:t>•</a:t>
            </a:r>
            <a:r>
              <a:rPr lang="ja-JP" altLang="en-US" dirty="0" smtClean="0"/>
              <a:t>回収する前に、参加者すべてが安全かどうか注意深く考えます。 </a:t>
            </a:r>
            <a:endParaRPr lang="en-US" altLang="ja-JP" dirty="0" smtClean="0"/>
          </a:p>
          <a:p>
            <a:pPr eaLnBrk="1" hangingPunct="1">
              <a:spcBef>
                <a:spcPct val="0"/>
              </a:spcBef>
            </a:pPr>
            <a:r>
              <a:rPr lang="en-US" altLang="ja-JP" dirty="0" smtClean="0"/>
              <a:t>•</a:t>
            </a:r>
            <a:r>
              <a:rPr lang="ja-JP" altLang="en-US" dirty="0" smtClean="0"/>
              <a:t>壊れにくく蓋のついている容器を使って、安全に鋭利なものを回収します。 </a:t>
            </a:r>
            <a:endParaRPr lang="en-US" altLang="ja-JP" dirty="0" smtClean="0"/>
          </a:p>
          <a:p>
            <a:pPr eaLnBrk="1" hangingPunct="1">
              <a:spcBef>
                <a:spcPct val="0"/>
              </a:spcBef>
            </a:pPr>
            <a:r>
              <a:rPr lang="en-US" altLang="ja-JP" dirty="0" smtClean="0"/>
              <a:t>•</a:t>
            </a:r>
            <a:r>
              <a:rPr lang="ja-JP" altLang="en-US" dirty="0" smtClean="0"/>
              <a:t>医療用の鋭利なものを（注射器や針、メス、ランセット、縫合用の針など）回収する場合は特に注意します。 </a:t>
            </a:r>
            <a:endParaRPr lang="en-US" altLang="ja-JP" dirty="0" smtClean="0"/>
          </a:p>
        </p:txBody>
      </p:sp>
      <p:sp>
        <p:nvSpPr>
          <p:cNvPr id="1280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E15AE1-29FF-4E0B-B06B-3EB168F30362}" type="slidenum">
              <a:rPr lang="en-AU" altLang="ja-JP"/>
              <a:pPr fontAlgn="base">
                <a:spcBef>
                  <a:spcPct val="0"/>
                </a:spcBef>
                <a:spcAft>
                  <a:spcPct val="0"/>
                </a:spcAft>
                <a:defRPr/>
              </a:pPr>
              <a:t>24</a:t>
            </a:fld>
            <a:endParaRPr lang="en-AU" altLang="ja-JP"/>
          </a:p>
        </p:txBody>
      </p:sp>
    </p:spTree>
    <p:extLst>
      <p:ext uri="{BB962C8B-B14F-4D97-AF65-F5344CB8AC3E}">
        <p14:creationId xmlns:p14="http://schemas.microsoft.com/office/powerpoint/2010/main" val="3061546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xfrm>
            <a:off x="685800" y="4343400"/>
            <a:ext cx="5486400" cy="4365625"/>
          </a:xfrm>
          <a:noFill/>
        </p:spPr>
        <p:txBody>
          <a:bodyPr wrap="square" numCol="1" anchor="t" anchorCtr="0" compatLnSpc="1">
            <a:prstTxWarp prst="textNoShape">
              <a:avLst/>
            </a:prstTxWarp>
            <a:normAutofit fontScale="92500" lnSpcReduction="10000"/>
          </a:bodyPr>
          <a:lstStyle/>
          <a:p>
            <a:pPr eaLnBrk="1" hangingPunct="1">
              <a:lnSpc>
                <a:spcPct val="90000"/>
              </a:lnSpc>
              <a:spcBef>
                <a:spcPct val="0"/>
              </a:spcBef>
            </a:pPr>
            <a:r>
              <a:rPr lang="ja-JP" altLang="en-AU" dirty="0" smtClean="0"/>
              <a:t>写真撮影は調査の要件には入りませんが、写真はダイバーでない人に強い説得力を持ち、また、海洋ゴミが現実の問題であることを強く認識させてくれます。あなたの写真が海洋野生生物や環境に影響を与えている説明になりますし、また、みんなにこの問題</a:t>
            </a:r>
            <a:r>
              <a:rPr lang="ja-JP" altLang="en-US" dirty="0" smtClean="0"/>
              <a:t>が</a:t>
            </a:r>
            <a:r>
              <a:rPr lang="ja-JP" altLang="en-AU" dirty="0" smtClean="0"/>
              <a:t>どれぐらい広がっていて</a:t>
            </a:r>
            <a:r>
              <a:rPr lang="ja-JP" altLang="en-US" dirty="0" smtClean="0"/>
              <a:t>、</a:t>
            </a:r>
            <a:r>
              <a:rPr lang="ja-JP" altLang="en-AU" dirty="0" smtClean="0"/>
              <a:t>ど</a:t>
            </a:r>
            <a:r>
              <a:rPr lang="ja-JP" altLang="en-US" dirty="0" smtClean="0"/>
              <a:t>の</a:t>
            </a:r>
            <a:r>
              <a:rPr lang="ja-JP" altLang="en-AU" dirty="0" smtClean="0"/>
              <a:t>くらいひどいかを示す</a:t>
            </a:r>
            <a:r>
              <a:rPr lang="ja-JP" altLang="en-US" dirty="0" smtClean="0"/>
              <a:t>のかを</a:t>
            </a:r>
            <a:r>
              <a:rPr lang="ja-JP" altLang="en-AU" dirty="0" smtClean="0"/>
              <a:t>イメージ</a:t>
            </a:r>
            <a:r>
              <a:rPr lang="ja-JP" altLang="en-US" dirty="0" smtClean="0"/>
              <a:t>する</a:t>
            </a:r>
            <a:r>
              <a:rPr lang="ja-JP" altLang="en-AU" dirty="0" smtClean="0"/>
              <a:t>のに役立ちます。</a:t>
            </a:r>
            <a:endParaRPr lang="en-AU" altLang="ja-JP" sz="1100" dirty="0" smtClean="0">
              <a:ea typeface="Calibri" pitchFamily="34" charset="0"/>
              <a:cs typeface="Times New Roman" pitchFamily="18" charset="0"/>
            </a:endParaRPr>
          </a:p>
          <a:p>
            <a:pPr eaLnBrk="1" hangingPunct="1">
              <a:lnSpc>
                <a:spcPct val="90000"/>
              </a:lnSpc>
              <a:spcBef>
                <a:spcPct val="0"/>
              </a:spcBef>
            </a:pPr>
            <a:r>
              <a:rPr lang="ja-JP" altLang="en-AU" dirty="0" smtClean="0"/>
              <a:t>撮影する写真は</a:t>
            </a:r>
            <a:r>
              <a:rPr lang="en-US" altLang="ja-JP" dirty="0" smtClean="0"/>
              <a:t>2</a:t>
            </a:r>
            <a:r>
              <a:rPr lang="ja-JP" altLang="en-US" dirty="0" smtClean="0"/>
              <a:t>種類考えられます：</a:t>
            </a:r>
            <a:endParaRPr lang="en-US" altLang="ja-JP" dirty="0" smtClean="0"/>
          </a:p>
          <a:p>
            <a:pPr eaLnBrk="1" hangingPunct="1">
              <a:lnSpc>
                <a:spcPct val="90000"/>
              </a:lnSpc>
              <a:spcBef>
                <a:spcPct val="0"/>
              </a:spcBef>
            </a:pPr>
            <a:endParaRPr lang="en-AU" altLang="ja-JP" sz="1100" dirty="0" smtClean="0"/>
          </a:p>
          <a:p>
            <a:pPr eaLnBrk="1" hangingPunct="1">
              <a:lnSpc>
                <a:spcPct val="90000"/>
              </a:lnSpc>
              <a:spcBef>
                <a:spcPct val="0"/>
              </a:spcBef>
            </a:pPr>
            <a:r>
              <a:rPr lang="en-AU" altLang="ja-JP" sz="1100" b="1" dirty="0" smtClean="0"/>
              <a:t>1.</a:t>
            </a:r>
            <a:r>
              <a:rPr lang="ja-JP" altLang="en-US" b="1" dirty="0" smtClean="0"/>
              <a:t>あなたのデータを説明するのに役立つ写真：</a:t>
            </a:r>
            <a:r>
              <a:rPr lang="ja-JP" altLang="en-US" dirty="0" smtClean="0"/>
              <a:t> </a:t>
            </a:r>
            <a:endParaRPr lang="en-AU" altLang="ja-JP" sz="1100" b="1" dirty="0" smtClean="0"/>
          </a:p>
          <a:p>
            <a:pPr eaLnBrk="1" hangingPunct="1">
              <a:lnSpc>
                <a:spcPct val="90000"/>
              </a:lnSpc>
              <a:spcBef>
                <a:spcPct val="0"/>
              </a:spcBef>
            </a:pPr>
            <a:r>
              <a:rPr lang="ja-JP" altLang="en-US" dirty="0" smtClean="0"/>
              <a:t>この種の写真は、あなたが目撃したゴミをみんなが理解するのに役立ちます。ゴミデータを報告する際に、一緒にこの種の写真も送ってください。できれば、定規やスノーケルといった、大きさの比較になるものを付けてください。この種の写真の例には次のようなものがあります： </a:t>
            </a:r>
            <a:endParaRPr lang="en-AU" altLang="ja-JP" sz="1100" dirty="0" smtClean="0"/>
          </a:p>
          <a:p>
            <a:pPr eaLnBrk="1" hangingPunct="1">
              <a:lnSpc>
                <a:spcPct val="90000"/>
              </a:lnSpc>
              <a:spcBef>
                <a:spcPct val="0"/>
              </a:spcBef>
            </a:pPr>
            <a:r>
              <a:rPr lang="ja-JP" altLang="en-US" sz="1100" dirty="0" smtClean="0"/>
              <a:t>● </a:t>
            </a:r>
            <a:r>
              <a:rPr lang="ja-JP" altLang="en-US" dirty="0" smtClean="0"/>
              <a:t>環境にダメージを与えている海洋ゴミ </a:t>
            </a:r>
            <a:endParaRPr lang="en-AU" altLang="ja-JP" sz="1100" dirty="0" smtClean="0"/>
          </a:p>
          <a:p>
            <a:pPr eaLnBrk="1" hangingPunct="1">
              <a:lnSpc>
                <a:spcPct val="90000"/>
              </a:lnSpc>
              <a:spcBef>
                <a:spcPct val="0"/>
              </a:spcBef>
            </a:pPr>
            <a:r>
              <a:rPr lang="ja-JP" altLang="en-US" sz="1100" dirty="0" smtClean="0"/>
              <a:t>● </a:t>
            </a:r>
            <a:r>
              <a:rPr lang="ja-JP" altLang="en-US" dirty="0" smtClean="0"/>
              <a:t>絡まっている動物 </a:t>
            </a:r>
            <a:endParaRPr lang="en-AU" altLang="ja-JP" sz="1100" dirty="0" smtClean="0"/>
          </a:p>
          <a:p>
            <a:pPr eaLnBrk="1" hangingPunct="1">
              <a:lnSpc>
                <a:spcPct val="90000"/>
              </a:lnSpc>
              <a:spcBef>
                <a:spcPct val="0"/>
              </a:spcBef>
            </a:pPr>
            <a:r>
              <a:rPr lang="ja-JP" altLang="en-US" sz="1100" dirty="0" smtClean="0"/>
              <a:t>● </a:t>
            </a:r>
            <a:r>
              <a:rPr lang="ja-JP" altLang="en-US" dirty="0" smtClean="0"/>
              <a:t>分別できない物品 </a:t>
            </a:r>
            <a:endParaRPr lang="en-AU" altLang="ja-JP" sz="1100" dirty="0" smtClean="0"/>
          </a:p>
          <a:p>
            <a:pPr eaLnBrk="1" hangingPunct="1">
              <a:lnSpc>
                <a:spcPct val="90000"/>
              </a:lnSpc>
              <a:spcBef>
                <a:spcPct val="0"/>
              </a:spcBef>
            </a:pPr>
            <a:r>
              <a:rPr lang="ja-JP" altLang="en-US" sz="1100" dirty="0" smtClean="0"/>
              <a:t>● </a:t>
            </a:r>
            <a:r>
              <a:rPr lang="ja-JP" altLang="en-US" dirty="0" smtClean="0"/>
              <a:t>水中の海洋ゴミ </a:t>
            </a:r>
            <a:endParaRPr lang="en-AU" altLang="ja-JP" sz="1100" dirty="0" smtClean="0"/>
          </a:p>
          <a:p>
            <a:pPr eaLnBrk="1" hangingPunct="1">
              <a:lnSpc>
                <a:spcPct val="90000"/>
              </a:lnSpc>
              <a:spcBef>
                <a:spcPct val="0"/>
              </a:spcBef>
            </a:pPr>
            <a:r>
              <a:rPr lang="ja-JP" altLang="en-US" dirty="0" smtClean="0"/>
              <a:t>● 回収しなかったもの </a:t>
            </a:r>
            <a:endParaRPr lang="en-US" altLang="ja-JP" dirty="0" smtClean="0"/>
          </a:p>
          <a:p>
            <a:pPr eaLnBrk="1" hangingPunct="1">
              <a:lnSpc>
                <a:spcPct val="90000"/>
              </a:lnSpc>
              <a:spcBef>
                <a:spcPct val="0"/>
              </a:spcBef>
            </a:pPr>
            <a:endParaRPr lang="en-AU" altLang="ja-JP" sz="1100" dirty="0" smtClean="0"/>
          </a:p>
          <a:p>
            <a:pPr eaLnBrk="1" hangingPunct="1">
              <a:lnSpc>
                <a:spcPct val="90000"/>
              </a:lnSpc>
              <a:spcBef>
                <a:spcPct val="0"/>
              </a:spcBef>
            </a:pPr>
            <a:r>
              <a:rPr lang="en-AU" altLang="ja-JP" sz="1100" b="1" dirty="0" smtClean="0"/>
              <a:t>2.</a:t>
            </a:r>
            <a:r>
              <a:rPr lang="ja-JP" altLang="en-US" b="1" dirty="0" smtClean="0"/>
              <a:t>話をするための写真：</a:t>
            </a:r>
            <a:r>
              <a:rPr lang="ja-JP" altLang="en-US" dirty="0" smtClean="0"/>
              <a:t> </a:t>
            </a:r>
            <a:endParaRPr lang="en-AU" altLang="ja-JP" sz="1100" b="1" dirty="0" smtClean="0"/>
          </a:p>
          <a:p>
            <a:pPr eaLnBrk="1" hangingPunct="1">
              <a:lnSpc>
                <a:spcPct val="90000"/>
              </a:lnSpc>
              <a:spcBef>
                <a:spcPct val="0"/>
              </a:spcBef>
            </a:pPr>
            <a:r>
              <a:rPr lang="ja-JP" altLang="en-AU" dirty="0" smtClean="0"/>
              <a:t>この種の写真を使って、あなたの行動についてのパブリシティを高め、参加者に感謝し、ボランティアを募集してください。あなたの調査についての</a:t>
            </a:r>
            <a:r>
              <a:rPr lang="en-US" altLang="ja-JP" dirty="0" smtClean="0"/>
              <a:t>My Ocean</a:t>
            </a:r>
            <a:r>
              <a:rPr lang="ja-JP" altLang="en-US" dirty="0" smtClean="0"/>
              <a:t>ブログにこうした写真をアップロードするのを忘れないでください</a:t>
            </a:r>
            <a:r>
              <a:rPr lang="en-US" altLang="ja-JP" dirty="0" smtClean="0"/>
              <a:t>〔27</a:t>
            </a:r>
            <a:r>
              <a:rPr lang="ja-JP" altLang="en-US" dirty="0" smtClean="0"/>
              <a:t>ページ参照</a:t>
            </a:r>
            <a:r>
              <a:rPr lang="en-US" altLang="ja-JP" dirty="0" smtClean="0"/>
              <a:t>〕</a:t>
            </a:r>
            <a:r>
              <a:rPr lang="ja-JP" altLang="en-US" dirty="0" err="1" smtClean="0"/>
              <a:t>。</a:t>
            </a:r>
            <a:r>
              <a:rPr lang="ja-JP" altLang="en-US" dirty="0" smtClean="0"/>
              <a:t>あなたの画像を使って、一般の人々に水中の問題を強調するのに使えます。また、</a:t>
            </a:r>
            <a:r>
              <a:rPr lang="en-US" altLang="ja-JP" dirty="0" smtClean="0"/>
              <a:t>Facebook®</a:t>
            </a:r>
            <a:r>
              <a:rPr lang="ja-JP" altLang="en-US" dirty="0" smtClean="0"/>
              <a:t>や</a:t>
            </a:r>
            <a:r>
              <a:rPr lang="en-US" altLang="ja-JP" dirty="0" err="1" smtClean="0"/>
              <a:t>ScubaEarth</a:t>
            </a:r>
            <a:r>
              <a:rPr lang="en-US" altLang="ja-JP" dirty="0" smtClean="0"/>
              <a:t>®</a:t>
            </a:r>
            <a:r>
              <a:rPr lang="ja-JP" altLang="en-US" dirty="0" smtClean="0"/>
              <a:t>などの他のソーシャルメディアサイトでそれらをシェアすることを考えてもよいでしょうし、あるいは、それらを地元の新聞で話の説明をするに使ってもよいでしょう：</a:t>
            </a:r>
            <a:endParaRPr lang="en-AU" altLang="ja-JP" sz="1100" dirty="0" smtClean="0"/>
          </a:p>
          <a:p>
            <a:pPr eaLnBrk="1" hangingPunct="1">
              <a:lnSpc>
                <a:spcPct val="90000"/>
              </a:lnSpc>
              <a:spcBef>
                <a:spcPct val="0"/>
              </a:spcBef>
            </a:pPr>
            <a:r>
              <a:rPr lang="ja-JP" altLang="en-US" sz="1100" dirty="0" smtClean="0"/>
              <a:t>● </a:t>
            </a:r>
            <a:r>
              <a:rPr lang="ja-JP" altLang="en-US" dirty="0" smtClean="0"/>
              <a:t>グループの写真－すべてのバディが一緒のところで、回収したゴミも写す </a:t>
            </a:r>
            <a:endParaRPr lang="en-AU" altLang="ja-JP" sz="1100" dirty="0" smtClean="0"/>
          </a:p>
          <a:p>
            <a:pPr eaLnBrk="1" hangingPunct="1">
              <a:lnSpc>
                <a:spcPct val="90000"/>
              </a:lnSpc>
              <a:spcBef>
                <a:spcPct val="0"/>
              </a:spcBef>
            </a:pPr>
            <a:r>
              <a:rPr lang="ja-JP" altLang="en-US" sz="1100" dirty="0" smtClean="0"/>
              <a:t>● </a:t>
            </a:r>
            <a:r>
              <a:rPr lang="ja-JP" altLang="en-US" sz="1200" dirty="0" smtClean="0"/>
              <a:t>活動</a:t>
            </a:r>
            <a:r>
              <a:rPr lang="ja-JP" altLang="en-US" dirty="0" smtClean="0"/>
              <a:t>中のダイバー </a:t>
            </a:r>
            <a:endParaRPr lang="en-AU" altLang="ja-JP" sz="1100" dirty="0" smtClean="0"/>
          </a:p>
          <a:p>
            <a:pPr eaLnBrk="1" hangingPunct="1">
              <a:lnSpc>
                <a:spcPct val="90000"/>
              </a:lnSpc>
              <a:spcBef>
                <a:spcPct val="0"/>
              </a:spcBef>
            </a:pPr>
            <a:r>
              <a:rPr lang="ja-JP" altLang="en-US" sz="1100" dirty="0" smtClean="0"/>
              <a:t>● </a:t>
            </a:r>
            <a:r>
              <a:rPr lang="ja-JP" altLang="en-US" dirty="0" smtClean="0"/>
              <a:t>ゴミを数えている／記録しているダイバー達</a:t>
            </a:r>
            <a:endParaRPr lang="en-AU" altLang="ja-JP" sz="1100" dirty="0" smtClean="0"/>
          </a:p>
          <a:p>
            <a:pPr eaLnBrk="1" hangingPunct="1">
              <a:lnSpc>
                <a:spcPct val="90000"/>
              </a:lnSpc>
              <a:spcBef>
                <a:spcPct val="0"/>
              </a:spcBef>
              <a:buFontTx/>
              <a:buNone/>
            </a:pPr>
            <a:r>
              <a:rPr lang="ja-JP" altLang="en-US" dirty="0" smtClean="0"/>
              <a:t>● 回収したすべてのゴミの陸上の写真 </a:t>
            </a:r>
            <a:endParaRPr lang="en-US" altLang="ja-JP" dirty="0" smtClean="0"/>
          </a:p>
          <a:p>
            <a:pPr eaLnBrk="1" hangingPunct="1">
              <a:lnSpc>
                <a:spcPct val="90000"/>
              </a:lnSpc>
              <a:spcBef>
                <a:spcPct val="0"/>
              </a:spcBef>
              <a:buFontTx/>
              <a:buChar char="-"/>
            </a:pPr>
            <a:endParaRPr lang="en-AU" altLang="ja-JP" sz="1100" dirty="0" smtClean="0"/>
          </a:p>
          <a:p>
            <a:pPr eaLnBrk="1" hangingPunct="1">
              <a:lnSpc>
                <a:spcPct val="90000"/>
              </a:lnSpc>
              <a:spcBef>
                <a:spcPct val="0"/>
              </a:spcBef>
              <a:buFontTx/>
              <a:buChar char="-"/>
            </a:pPr>
            <a:r>
              <a:rPr lang="ja-JP" altLang="en-AU" b="1" dirty="0" smtClean="0"/>
              <a:t>写真を撮るためのヒント：</a:t>
            </a:r>
            <a:r>
              <a:rPr lang="en-US" altLang="ja-JP" b="1" dirty="0" smtClean="0"/>
              <a:t>	</a:t>
            </a:r>
            <a:endParaRPr lang="en-AU" altLang="ja-JP" sz="1100" b="1" dirty="0" smtClean="0"/>
          </a:p>
          <a:p>
            <a:pPr eaLnBrk="1" hangingPunct="1">
              <a:lnSpc>
                <a:spcPct val="90000"/>
              </a:lnSpc>
              <a:spcBef>
                <a:spcPct val="0"/>
              </a:spcBef>
            </a:pPr>
            <a:r>
              <a:rPr lang="ja-JP" altLang="en-US" sz="1100" dirty="0" smtClean="0"/>
              <a:t>●</a:t>
            </a:r>
            <a:r>
              <a:rPr lang="ja-JP" altLang="en-US" dirty="0" smtClean="0"/>
              <a:t>写真を撮るのに時間をかけて「調査の時間」の趣旨を変えないようにする </a:t>
            </a:r>
            <a:endParaRPr lang="en-AU" altLang="ja-JP" sz="1100" dirty="0" smtClean="0"/>
          </a:p>
          <a:p>
            <a:pPr eaLnBrk="1" hangingPunct="1">
              <a:lnSpc>
                <a:spcPct val="90000"/>
              </a:lnSpc>
              <a:spcBef>
                <a:spcPct val="0"/>
              </a:spcBef>
            </a:pPr>
            <a:r>
              <a:rPr lang="ja-JP" altLang="en-US" sz="1100" dirty="0" smtClean="0"/>
              <a:t>● </a:t>
            </a:r>
            <a:r>
              <a:rPr lang="en-US" altLang="ja-JP" dirty="0" smtClean="0"/>
              <a:t>AWARE</a:t>
            </a:r>
            <a:r>
              <a:rPr lang="ja-JP" altLang="en-US" dirty="0" smtClean="0"/>
              <a:t>の「この海の惑星を守るダイバーのための</a:t>
            </a:r>
            <a:r>
              <a:rPr lang="en-US" altLang="ja-JP" dirty="0" smtClean="0"/>
              <a:t>10</a:t>
            </a:r>
            <a:r>
              <a:rPr lang="ja-JP" altLang="en-US" dirty="0" smtClean="0"/>
              <a:t>のヒント」に従います </a:t>
            </a:r>
            <a:endParaRPr lang="en-US" altLang="ja-JP" sz="1100" dirty="0" smtClean="0"/>
          </a:p>
        </p:txBody>
      </p:sp>
      <p:sp>
        <p:nvSpPr>
          <p:cNvPr id="1300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6EAC4-A3DF-4387-A3FD-F427AB841F29}" type="slidenum">
              <a:rPr lang="en-AU" altLang="ja-JP"/>
              <a:pPr fontAlgn="base">
                <a:spcBef>
                  <a:spcPct val="0"/>
                </a:spcBef>
                <a:spcAft>
                  <a:spcPct val="0"/>
                </a:spcAft>
                <a:defRPr/>
              </a:pPr>
              <a:t>25</a:t>
            </a:fld>
            <a:endParaRPr lang="en-AU" altLang="ja-JP"/>
          </a:p>
        </p:txBody>
      </p:sp>
    </p:spTree>
    <p:extLst>
      <p:ext uri="{BB962C8B-B14F-4D97-AF65-F5344CB8AC3E}">
        <p14:creationId xmlns:p14="http://schemas.microsoft.com/office/powerpoint/2010/main" val="3597469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xfrm>
            <a:off x="509588" y="4222750"/>
            <a:ext cx="5837237" cy="4065588"/>
          </a:xfrm>
          <a:noFill/>
        </p:spPr>
        <p:txBody>
          <a:bodyPr wrap="square" numCol="1" anchor="t" anchorCtr="0" compatLnSpc="1">
            <a:prstTxWarp prst="textNoShape">
              <a:avLst/>
            </a:prstTxWarp>
          </a:bodyPr>
          <a:lstStyle/>
          <a:p>
            <a:pPr eaLnBrk="1" hangingPunct="1">
              <a:spcBef>
                <a:spcPct val="0"/>
              </a:spcBef>
            </a:pPr>
            <a:r>
              <a:rPr lang="ja-JP" altLang="en-AU" dirty="0" smtClean="0"/>
              <a:t>海洋生物は、海洋ゴミの上</a:t>
            </a:r>
            <a:r>
              <a:rPr lang="ja-JP" altLang="en-US" dirty="0" smtClean="0"/>
              <a:t>に盛んに生い茂ったり、そこと棲み家にする</a:t>
            </a:r>
            <a:r>
              <a:rPr lang="ja-JP" altLang="en-AU" dirty="0" smtClean="0"/>
              <a:t>こともよくあります。こうした場合、それを</a:t>
            </a:r>
            <a:r>
              <a:rPr lang="ja-JP" altLang="en-US" dirty="0" smtClean="0"/>
              <a:t>回収</a:t>
            </a:r>
            <a:r>
              <a:rPr lang="ja-JP" altLang="en-AU" dirty="0" smtClean="0"/>
              <a:t>するか、そこにそのままにするかを決めなければなりません。場合によって、危険になる可能性のある海洋ゴミを</a:t>
            </a:r>
            <a:r>
              <a:rPr lang="ja-JP" altLang="en-US" dirty="0" smtClean="0"/>
              <a:t>回収</a:t>
            </a:r>
            <a:r>
              <a:rPr lang="ja-JP" altLang="en-AU" dirty="0" smtClean="0"/>
              <a:t>すると短期間平衡を乱すことになります</a:t>
            </a:r>
            <a:r>
              <a:rPr lang="ja-JP" altLang="en-AU" smtClean="0"/>
              <a:t>が、</a:t>
            </a:r>
            <a:r>
              <a:rPr lang="ja-JP" altLang="en-US" smtClean="0"/>
              <a:t>回収</a:t>
            </a:r>
            <a:r>
              <a:rPr lang="ja-JP" altLang="en-AU" smtClean="0"/>
              <a:t>した</a:t>
            </a:r>
            <a:r>
              <a:rPr lang="ja-JP" altLang="en-US" dirty="0" smtClean="0"/>
              <a:t>ほう</a:t>
            </a:r>
            <a:r>
              <a:rPr lang="ja-JP" altLang="en-AU" dirty="0" smtClean="0"/>
              <a:t>がよい</a:t>
            </a:r>
            <a:r>
              <a:rPr lang="ja-JP" altLang="en-AU" smtClean="0"/>
              <a:t>ことも、</a:t>
            </a:r>
            <a:r>
              <a:rPr lang="ja-JP" altLang="en-AU" dirty="0" smtClean="0"/>
              <a:t>それを海にそのままにする</a:t>
            </a:r>
            <a:r>
              <a:rPr lang="ja-JP" altLang="en-US" dirty="0" smtClean="0"/>
              <a:t>ほう</a:t>
            </a:r>
            <a:r>
              <a:rPr lang="ja-JP" altLang="en-AU" dirty="0" smtClean="0"/>
              <a:t>が</a:t>
            </a:r>
            <a:r>
              <a:rPr lang="ja-JP" altLang="en-US" dirty="0" smtClean="0"/>
              <a:t>よ</a:t>
            </a:r>
            <a:r>
              <a:rPr lang="ja-JP" altLang="en-AU" dirty="0" smtClean="0"/>
              <a:t>い場合もあります。以下に、海洋ゴミを</a:t>
            </a:r>
            <a:r>
              <a:rPr lang="ja-JP" altLang="en-US" dirty="0" smtClean="0"/>
              <a:t>回収</a:t>
            </a:r>
            <a:r>
              <a:rPr lang="ja-JP" altLang="en-AU" dirty="0" smtClean="0"/>
              <a:t>するかどうか決める場合に考慮すべきポイントをいくつか挙げておきます：</a:t>
            </a:r>
            <a:endParaRPr lang="en-AU" altLang="ja-JP" dirty="0" smtClean="0"/>
          </a:p>
          <a:p>
            <a:pPr eaLnBrk="1" hangingPunct="1">
              <a:spcBef>
                <a:spcPct val="0"/>
              </a:spcBef>
            </a:pPr>
            <a:endParaRPr lang="en-US" altLang="ja-JP" b="1" dirty="0" smtClean="0"/>
          </a:p>
          <a:p>
            <a:pPr eaLnBrk="1" hangingPunct="1">
              <a:spcBef>
                <a:spcPct val="0"/>
              </a:spcBef>
            </a:pPr>
            <a:r>
              <a:rPr lang="ja-JP" altLang="en-US" b="1" dirty="0" smtClean="0"/>
              <a:t>どうしようかと思うなら、そのままにしておきます</a:t>
            </a:r>
            <a:endParaRPr lang="en-AU" altLang="ja-JP" b="1" dirty="0" smtClean="0"/>
          </a:p>
          <a:p>
            <a:pPr eaLnBrk="1" hangingPunct="1">
              <a:spcBef>
                <a:spcPct val="0"/>
              </a:spcBef>
            </a:pPr>
            <a:r>
              <a:rPr lang="ja-JP" altLang="en-AU" b="1" dirty="0" smtClean="0"/>
              <a:t>安全が最も優先すべき事柄です</a:t>
            </a:r>
            <a:endParaRPr lang="en-AU" altLang="ja-JP" b="1" dirty="0" smtClean="0"/>
          </a:p>
          <a:p>
            <a:pPr eaLnBrk="1" hangingPunct="1">
              <a:spcBef>
                <a:spcPct val="0"/>
              </a:spcBef>
            </a:pPr>
            <a:r>
              <a:rPr lang="ja-JP" altLang="en-US" dirty="0" smtClean="0"/>
              <a:t>● 物品を回収しても安全かどうかわからない場合は、そのままにしておきます </a:t>
            </a:r>
            <a:endParaRPr lang="en-AU" altLang="ja-JP" dirty="0" smtClean="0"/>
          </a:p>
          <a:p>
            <a:pPr eaLnBrk="1" hangingPunct="1">
              <a:spcBef>
                <a:spcPct val="0"/>
              </a:spcBef>
            </a:pPr>
            <a:r>
              <a:rPr lang="ja-JP" altLang="en-US" dirty="0" smtClean="0"/>
              <a:t>● 武器や弾薬に触ったり、回収したりしてはいけません－場所をマークし、当局に連絡します </a:t>
            </a:r>
            <a:endParaRPr lang="en-AU" altLang="ja-JP" dirty="0" smtClean="0"/>
          </a:p>
          <a:p>
            <a:r>
              <a:rPr lang="ja-JP" altLang="en-US" dirty="0" smtClean="0"/>
              <a:t>● </a:t>
            </a:r>
            <a:r>
              <a:rPr lang="ja-JP" altLang="en-US" sz="1200" b="0" i="0" u="none" strike="noStrike" kern="1200" baseline="0" dirty="0" smtClean="0">
                <a:solidFill>
                  <a:schemeClr val="tx1"/>
                </a:solidFill>
                <a:latin typeface="+mn-lt"/>
                <a:ea typeface="+mn-ea"/>
                <a:cs typeface="+mn-cs"/>
              </a:rPr>
              <a:t>錆びたもので驚くほど鋭利なもの、あるいは、自分の皮膚や器材に接触すると危害を生じるかもしれない化学物質が漏れるおそれのあるものを動かす場合には、特に注意を払うか、そのままにしておきます。</a:t>
            </a:r>
            <a:endParaRPr lang="en-AU" altLang="ja-JP" dirty="0" smtClean="0"/>
          </a:p>
        </p:txBody>
      </p:sp>
      <p:sp>
        <p:nvSpPr>
          <p:cNvPr id="132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7806BE-6299-4F62-A64A-B2AB30002EA6}" type="slidenum">
              <a:rPr lang="en-AU" altLang="ja-JP"/>
              <a:pPr fontAlgn="base">
                <a:spcBef>
                  <a:spcPct val="0"/>
                </a:spcBef>
                <a:spcAft>
                  <a:spcPct val="0"/>
                </a:spcAft>
                <a:defRPr/>
              </a:pPr>
              <a:t>26</a:t>
            </a:fld>
            <a:endParaRPr lang="en-AU" altLang="ja-JP"/>
          </a:p>
        </p:txBody>
      </p:sp>
    </p:spTree>
    <p:extLst>
      <p:ext uri="{BB962C8B-B14F-4D97-AF65-F5344CB8AC3E}">
        <p14:creationId xmlns:p14="http://schemas.microsoft.com/office/powerpoint/2010/main" val="127829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xfrm>
            <a:off x="509588" y="4222750"/>
            <a:ext cx="5837237" cy="4416425"/>
          </a:xfrm>
          <a:noFill/>
        </p:spPr>
        <p:txBody>
          <a:bodyPr wrap="square" numCol="1" anchor="t" anchorCtr="0" compatLnSpc="1">
            <a:prstTxWarp prst="textNoShape">
              <a:avLst/>
            </a:prstTxWarp>
          </a:bodyPr>
          <a:lstStyle/>
          <a:p>
            <a:pPr eaLnBrk="1" hangingPunct="1">
              <a:spcBef>
                <a:spcPct val="0"/>
              </a:spcBef>
            </a:pPr>
            <a:r>
              <a:rPr lang="ja-JP" altLang="en-AU" b="1" dirty="0" smtClean="0"/>
              <a:t>資材</a:t>
            </a:r>
            <a:endParaRPr lang="en-AU" altLang="ja-JP" sz="1100" b="1" dirty="0" smtClean="0"/>
          </a:p>
          <a:p>
            <a:pPr eaLnBrk="1" hangingPunct="1">
              <a:spcBef>
                <a:spcPct val="0"/>
              </a:spcBef>
            </a:pPr>
            <a:r>
              <a:rPr lang="ja-JP" altLang="en-US" sz="1100" dirty="0" smtClean="0"/>
              <a:t>● </a:t>
            </a:r>
            <a:r>
              <a:rPr lang="ja-JP" altLang="en-US" dirty="0" smtClean="0"/>
              <a:t>ガラスのビンやスチールの缶などは環境にそれほど害はありませんので、動かすと海洋生物に悪影響があるかもしれない場合は、そのままにしておきます </a:t>
            </a:r>
            <a:endParaRPr lang="en-AU" altLang="ja-JP" sz="1100" dirty="0" smtClean="0"/>
          </a:p>
          <a:p>
            <a:pPr eaLnBrk="1" hangingPunct="1">
              <a:spcBef>
                <a:spcPct val="0"/>
              </a:spcBef>
            </a:pPr>
            <a:r>
              <a:rPr lang="ja-JP" altLang="en-US" sz="1100" dirty="0" smtClean="0"/>
              <a:t>● </a:t>
            </a:r>
            <a:r>
              <a:rPr lang="ja-JP" altLang="en-US" dirty="0" smtClean="0"/>
              <a:t>人工物で、小さい破片にバラバラになって海洋生物に危害を及ぼすものは、回収すると短期間平衡状態を乱す場合でも、回収することを考えてください。そうした場合、どうすれば危害が最も少なくて済むかを考えてください。このカテゴリーに入るものは、硬質プラスチック、漁業用の仕掛け、包装資材などです </a:t>
            </a:r>
            <a:endParaRPr lang="en-AU" altLang="ja-JP" sz="1100" dirty="0" smtClean="0"/>
          </a:p>
          <a:p>
            <a:pPr eaLnBrk="1" hangingPunct="1">
              <a:spcBef>
                <a:spcPct val="0"/>
              </a:spcBef>
              <a:buFontTx/>
              <a:buNone/>
            </a:pPr>
            <a:r>
              <a:rPr lang="ja-JP" altLang="en-US" sz="1000" dirty="0" smtClean="0"/>
              <a:t>● 海洋ゴミに卵がついているなら、場所をマークし、卵がハッチアウトしてからそれを回収します </a:t>
            </a:r>
            <a:endParaRPr lang="en-AU" altLang="ja-JP" sz="1100" dirty="0" smtClean="0"/>
          </a:p>
          <a:p>
            <a:pPr eaLnBrk="1" hangingPunct="1">
              <a:spcBef>
                <a:spcPct val="0"/>
              </a:spcBef>
            </a:pPr>
            <a:endParaRPr lang="en-US" altLang="ja-JP" sz="1000" b="1" dirty="0" smtClean="0"/>
          </a:p>
          <a:p>
            <a:pPr eaLnBrk="1" hangingPunct="1">
              <a:spcBef>
                <a:spcPct val="0"/>
              </a:spcBef>
            </a:pPr>
            <a:r>
              <a:rPr lang="ja-JP" altLang="en-AU" sz="1000" b="1" dirty="0" smtClean="0"/>
              <a:t>物品の中身</a:t>
            </a:r>
          </a:p>
          <a:p>
            <a:pPr eaLnBrk="1" hangingPunct="1">
              <a:spcBef>
                <a:spcPct val="0"/>
              </a:spcBef>
            </a:pPr>
            <a:r>
              <a:rPr lang="ja-JP" altLang="en-US" sz="1100" dirty="0" smtClean="0"/>
              <a:t>● </a:t>
            </a:r>
            <a:r>
              <a:rPr lang="ja-JP" altLang="en-US" sz="1000" dirty="0" smtClean="0"/>
              <a:t>中に化学物質が入っているような物品で、漏れ出して危害を及ぼすおそれのあるものは、そうしても安全なら回収してください ：</a:t>
            </a:r>
            <a:endParaRPr lang="en-AU" altLang="ja-JP" sz="1100" dirty="0" smtClean="0"/>
          </a:p>
          <a:p>
            <a:pPr eaLnBrk="1" hangingPunct="1">
              <a:spcBef>
                <a:spcPct val="0"/>
              </a:spcBef>
            </a:pPr>
            <a:r>
              <a:rPr lang="en-AU" altLang="ja-JP" sz="1100" dirty="0" smtClean="0"/>
              <a:t>--</a:t>
            </a:r>
            <a:r>
              <a:rPr lang="ja-JP" altLang="en-US" sz="1000" dirty="0" smtClean="0"/>
              <a:t>この例は、自動車やトラック、ボートなどのバッテリー、オイル、石油、化学容器などのペンキ缶、石油フィルター、電気機器などです </a:t>
            </a:r>
            <a:endParaRPr lang="en-AU" altLang="ja-JP" sz="1100" dirty="0" smtClean="0"/>
          </a:p>
          <a:p>
            <a:pPr eaLnBrk="1" hangingPunct="1">
              <a:spcBef>
                <a:spcPct val="0"/>
              </a:spcBef>
              <a:buFontTx/>
              <a:buNone/>
            </a:pPr>
            <a:r>
              <a:rPr lang="ja-JP" altLang="en-US" sz="1000" dirty="0" smtClean="0"/>
              <a:t>● 危険があると考えられる物品で動かすと危ないと思われるなら、その場所をマークして、報告します </a:t>
            </a:r>
            <a:endParaRPr lang="en-AU" altLang="ja-JP" sz="1100" dirty="0" smtClean="0"/>
          </a:p>
          <a:p>
            <a:pPr eaLnBrk="1" hangingPunct="1">
              <a:spcBef>
                <a:spcPct val="0"/>
              </a:spcBef>
            </a:pPr>
            <a:endParaRPr lang="en-US" altLang="ja-JP" sz="1000" b="1" dirty="0" smtClean="0"/>
          </a:p>
          <a:p>
            <a:pPr eaLnBrk="1" hangingPunct="1">
              <a:spcBef>
                <a:spcPct val="0"/>
              </a:spcBef>
            </a:pPr>
            <a:r>
              <a:rPr lang="ja-JP" altLang="en-AU" sz="1000" b="1" dirty="0" smtClean="0"/>
              <a:t>魚網、釣り糸、ロープ</a:t>
            </a:r>
            <a:endParaRPr lang="en-AU" altLang="ja-JP" sz="1100" b="1" dirty="0" smtClean="0"/>
          </a:p>
          <a:p>
            <a:pPr eaLnBrk="1" hangingPunct="1">
              <a:spcBef>
                <a:spcPct val="0"/>
              </a:spcBef>
            </a:pPr>
            <a:r>
              <a:rPr lang="ja-JP" altLang="en-US" sz="1100" dirty="0" smtClean="0"/>
              <a:t>● </a:t>
            </a:r>
            <a:r>
              <a:rPr lang="ja-JP" altLang="en-US" sz="1000" dirty="0" smtClean="0"/>
              <a:t>魚網、釣り糸、ロープを回収するのは危険です </a:t>
            </a:r>
            <a:endParaRPr lang="en-AU" altLang="ja-JP" sz="1100" dirty="0" smtClean="0"/>
          </a:p>
          <a:p>
            <a:pPr eaLnBrk="1" hangingPunct="1">
              <a:spcBef>
                <a:spcPct val="0"/>
              </a:spcBef>
            </a:pPr>
            <a:r>
              <a:rPr lang="en-AU" altLang="ja-JP" sz="1100" dirty="0" smtClean="0"/>
              <a:t>--</a:t>
            </a:r>
            <a:r>
              <a:rPr lang="ja-JP" altLang="en-US" sz="1000" dirty="0" smtClean="0"/>
              <a:t>こうした物品は、確実に安全だと思わなければ動かしたり、回収してはなりません </a:t>
            </a:r>
            <a:endParaRPr lang="en-AU" altLang="ja-JP" sz="1100" dirty="0" smtClean="0"/>
          </a:p>
          <a:p>
            <a:pPr eaLnBrk="1" hangingPunct="1">
              <a:spcBef>
                <a:spcPct val="0"/>
              </a:spcBef>
            </a:pPr>
            <a:r>
              <a:rPr lang="ja-JP" altLang="en-US" sz="1100" dirty="0" smtClean="0"/>
              <a:t>● </a:t>
            </a:r>
            <a:r>
              <a:rPr lang="ja-JP" altLang="en-US" sz="1000" dirty="0" smtClean="0"/>
              <a:t>こうした物品を回収するのは難しいことがあります。特に、サンゴに絡まっているとか、サンゴがその上に成長している場合などです </a:t>
            </a:r>
            <a:endParaRPr lang="en-AU" altLang="ja-JP" sz="1100" dirty="0" smtClean="0"/>
          </a:p>
          <a:p>
            <a:pPr eaLnBrk="1" hangingPunct="1">
              <a:spcBef>
                <a:spcPct val="0"/>
              </a:spcBef>
            </a:pPr>
            <a:r>
              <a:rPr lang="en-AU" altLang="ja-JP" sz="1100" dirty="0" smtClean="0"/>
              <a:t>--</a:t>
            </a:r>
            <a:r>
              <a:rPr lang="ja-JP" altLang="en-US" sz="1000" dirty="0" smtClean="0"/>
              <a:t>最もよい方法は、何とかできる部分だけ選んで、その上に成長しているところはそのままにすることでしょう </a:t>
            </a:r>
            <a:endParaRPr lang="en-AU" altLang="ja-JP" sz="11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AU" altLang="ja-JP" sz="1100" dirty="0" smtClean="0"/>
              <a:t>--</a:t>
            </a:r>
            <a:r>
              <a:rPr lang="ja-JP" altLang="en-US" sz="1000" dirty="0" smtClean="0"/>
              <a:t>強力で鋭いはさみなら、鋸のような往復運動がないために、釣り糸や軽い魚網を切断してもダイブナイフよりも乱すようなことがありません。</a:t>
            </a:r>
            <a:endParaRPr lang="en-US" altLang="ja-JP" sz="1100" dirty="0" smtClean="0"/>
          </a:p>
        </p:txBody>
      </p:sp>
      <p:sp>
        <p:nvSpPr>
          <p:cNvPr id="1341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D2441-EC0E-421E-92D2-6611A0EF2A4C}" type="slidenum">
              <a:rPr lang="en-AU" altLang="ja-JP"/>
              <a:pPr fontAlgn="base">
                <a:spcBef>
                  <a:spcPct val="0"/>
                </a:spcBef>
                <a:spcAft>
                  <a:spcPct val="0"/>
                </a:spcAft>
                <a:defRPr/>
              </a:pPr>
              <a:t>27</a:t>
            </a:fld>
            <a:endParaRPr lang="en-AU" altLang="ja-JP"/>
          </a:p>
        </p:txBody>
      </p:sp>
    </p:spTree>
    <p:extLst>
      <p:ext uri="{BB962C8B-B14F-4D97-AF65-F5344CB8AC3E}">
        <p14:creationId xmlns:p14="http://schemas.microsoft.com/office/powerpoint/2010/main" val="2590472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ja-JP" smtClean="0"/>
          </a:p>
        </p:txBody>
      </p:sp>
      <p:sp>
        <p:nvSpPr>
          <p:cNvPr id="136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C8FE68-0AE9-4C4E-9F6A-EDFAC165AC3A}" type="slidenum">
              <a:rPr lang="en-AU" altLang="ja-JP"/>
              <a:pPr fontAlgn="base">
                <a:spcBef>
                  <a:spcPct val="0"/>
                </a:spcBef>
                <a:spcAft>
                  <a:spcPct val="0"/>
                </a:spcAft>
                <a:defRPr/>
              </a:pPr>
              <a:t>28</a:t>
            </a:fld>
            <a:endParaRPr lang="en-AU" altLang="ja-JP"/>
          </a:p>
        </p:txBody>
      </p:sp>
    </p:spTree>
    <p:extLst>
      <p:ext uri="{BB962C8B-B14F-4D97-AF65-F5344CB8AC3E}">
        <p14:creationId xmlns:p14="http://schemas.microsoft.com/office/powerpoint/2010/main" val="3837703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セクション</a:t>
            </a:r>
            <a:r>
              <a:rPr lang="en-US" altLang="ja-JP" dirty="0" smtClean="0"/>
              <a:t> 3 </a:t>
            </a:r>
            <a:r>
              <a:rPr lang="ja-JP" altLang="en-US" dirty="0" smtClean="0"/>
              <a:t>では、データの報告の仕方を確認します。</a:t>
            </a:r>
            <a:endParaRPr lang="en-US" altLang="ja-JP" dirty="0" smtClean="0"/>
          </a:p>
        </p:txBody>
      </p:sp>
      <p:sp>
        <p:nvSpPr>
          <p:cNvPr id="138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21C788-8537-473D-B7E9-A25E594F83CB}" type="slidenum">
              <a:rPr lang="en-AU" altLang="ja-JP"/>
              <a:pPr fontAlgn="base">
                <a:spcBef>
                  <a:spcPct val="0"/>
                </a:spcBef>
                <a:spcAft>
                  <a:spcPct val="0"/>
                </a:spcAft>
                <a:defRPr/>
              </a:pPr>
              <a:t>29</a:t>
            </a:fld>
            <a:endParaRPr lang="en-AU" altLang="ja-JP"/>
          </a:p>
        </p:txBody>
      </p:sp>
    </p:spTree>
    <p:extLst>
      <p:ext uri="{BB962C8B-B14F-4D97-AF65-F5344CB8AC3E}">
        <p14:creationId xmlns:p14="http://schemas.microsoft.com/office/powerpoint/2010/main" val="372304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セクション</a:t>
            </a:r>
            <a:r>
              <a:rPr lang="en-US" altLang="ja-JP" dirty="0" smtClean="0"/>
              <a:t> 2 </a:t>
            </a:r>
            <a:r>
              <a:rPr lang="ja-JP" altLang="en-US" dirty="0" smtClean="0"/>
              <a:t>では、 </a:t>
            </a:r>
            <a:r>
              <a:rPr lang="en-US" altLang="ja-JP" dirty="0" smtClean="0"/>
              <a:t>Dive Against Debris</a:t>
            </a:r>
            <a:r>
              <a:rPr lang="en-US" altLang="ja-JP" baseline="30000" dirty="0" smtClean="0"/>
              <a:t>®</a:t>
            </a:r>
            <a:r>
              <a:rPr lang="ja-JP" altLang="en-US" dirty="0" smtClean="0"/>
              <a:t>調査を計画し、実施する方法を学びます。</a:t>
            </a:r>
            <a:r>
              <a:rPr lang="en-US" altLang="ja-JP" dirty="0" smtClean="0"/>
              <a:t>.</a:t>
            </a:r>
          </a:p>
          <a:p>
            <a:pPr eaLnBrk="1" hangingPunct="1">
              <a:spcBef>
                <a:spcPct val="0"/>
              </a:spcBef>
            </a:pPr>
            <a:endParaRPr lang="en-US" altLang="ja-JP" dirty="0" smtClean="0"/>
          </a:p>
        </p:txBody>
      </p:sp>
    </p:spTree>
    <p:extLst>
      <p:ext uri="{BB962C8B-B14F-4D97-AF65-F5344CB8AC3E}">
        <p14:creationId xmlns:p14="http://schemas.microsoft.com/office/powerpoint/2010/main" val="2674682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xfrm>
            <a:off x="685800" y="4343400"/>
            <a:ext cx="5486400" cy="4435475"/>
          </a:xfrm>
          <a:noFill/>
        </p:spPr>
        <p:txBody>
          <a:bodyPr wrap="square" numCol="1" anchor="t" anchorCtr="0" compatLnSpc="1">
            <a:prstTxWarp prst="textNoShape">
              <a:avLst/>
            </a:prstTxWarp>
          </a:bodyPr>
          <a:lstStyle/>
          <a:p>
            <a:pPr indent="-228600" eaLnBrk="1" hangingPunct="1">
              <a:spcBef>
                <a:spcPct val="0"/>
              </a:spcBef>
            </a:pPr>
            <a:r>
              <a:rPr lang="ja-JP" altLang="en-AU" b="1" dirty="0" smtClean="0"/>
              <a:t>プレゼン</a:t>
            </a:r>
            <a:r>
              <a:rPr lang="ja-JP" altLang="en-US" b="1" dirty="0" smtClean="0"/>
              <a:t>ター</a:t>
            </a:r>
            <a:r>
              <a:rPr lang="ja-JP" altLang="en-AU" b="1" dirty="0" smtClean="0"/>
              <a:t>への注意</a:t>
            </a:r>
            <a:r>
              <a:rPr lang="en-AU" altLang="ja-JP" b="1" dirty="0" smtClean="0"/>
              <a:t>:</a:t>
            </a:r>
            <a:r>
              <a:rPr lang="en-AU" altLang="ja-JP" dirty="0" smtClean="0"/>
              <a:t> </a:t>
            </a:r>
            <a:r>
              <a:rPr lang="ja-JP" altLang="en-AU" dirty="0" smtClean="0"/>
              <a:t>参加者に</a:t>
            </a:r>
            <a:r>
              <a:rPr lang="en-AU" altLang="ja-JP" b="1" dirty="0" smtClean="0"/>
              <a:t>Dive Against Debris</a:t>
            </a:r>
            <a:r>
              <a:rPr lang="en-US" altLang="ja-JP" b="1" baseline="30000" dirty="0" smtClean="0"/>
              <a:t>®</a:t>
            </a:r>
            <a:r>
              <a:rPr lang="en-AU" altLang="ja-JP" b="1" dirty="0" smtClean="0"/>
              <a:t> </a:t>
            </a:r>
            <a:r>
              <a:rPr lang="ja-JP" altLang="en-AU" b="1" dirty="0" smtClean="0"/>
              <a:t>データカード</a:t>
            </a:r>
            <a:r>
              <a:rPr lang="ja-JP" altLang="en-AU" dirty="0" smtClean="0"/>
              <a:t>のコピーを配り、</a:t>
            </a:r>
            <a:r>
              <a:rPr lang="ja-JP" altLang="en-US" dirty="0" smtClean="0"/>
              <a:t>この</a:t>
            </a:r>
            <a:r>
              <a:rPr lang="ja-JP" altLang="en-AU" dirty="0" smtClean="0"/>
              <a:t>セクション</a:t>
            </a:r>
            <a:r>
              <a:rPr lang="ja-JP" altLang="en-US" dirty="0" smtClean="0"/>
              <a:t>の理解度を高めるようにして</a:t>
            </a:r>
            <a:r>
              <a:rPr lang="ja-JP" altLang="en-AU" dirty="0" smtClean="0"/>
              <a:t>ください。</a:t>
            </a:r>
            <a:endParaRPr lang="en-AU" altLang="ja-JP" dirty="0" smtClean="0"/>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DF903B-0C83-4541-BAA3-717ECEFA9BC6}" type="slidenum">
              <a:rPr lang="en-AU" altLang="ja-JP"/>
              <a:pPr fontAlgn="base">
                <a:spcBef>
                  <a:spcPct val="0"/>
                </a:spcBef>
                <a:spcAft>
                  <a:spcPct val="0"/>
                </a:spcAft>
                <a:defRPr/>
              </a:pPr>
              <a:t>30</a:t>
            </a:fld>
            <a:endParaRPr lang="en-AU" altLang="ja-JP"/>
          </a:p>
        </p:txBody>
      </p:sp>
    </p:spTree>
    <p:extLst>
      <p:ext uri="{BB962C8B-B14F-4D97-AF65-F5344CB8AC3E}">
        <p14:creationId xmlns:p14="http://schemas.microsoft.com/office/powerpoint/2010/main" val="1808299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xfrm>
            <a:off x="685800" y="4343400"/>
            <a:ext cx="5486400" cy="4295775"/>
          </a:xfrm>
          <a:noFill/>
        </p:spPr>
        <p:txBody>
          <a:bodyPr wrap="square" numCol="1" anchor="t" anchorCtr="0" compatLnSpc="1">
            <a:prstTxWarp prst="textNoShape">
              <a:avLst/>
            </a:prstTxWarp>
          </a:bodyPr>
          <a:lstStyle/>
          <a:p>
            <a:pPr eaLnBrk="1" hangingPunct="1">
              <a:spcBef>
                <a:spcPct val="0"/>
              </a:spcBef>
            </a:pPr>
            <a:r>
              <a:rPr lang="ja-JP" altLang="en-AU" dirty="0" smtClean="0"/>
              <a:t>メッシュバッグに入ったまま、すべての海洋ゴミの重さを量ります。メッシュバッグがかなり重ければ、空にしてから別に量って、それを引き算して、ゴミの正味重量を求めます。</a:t>
            </a:r>
            <a:endParaRPr lang="en-AU" altLang="ja-JP" dirty="0" smtClean="0"/>
          </a:p>
          <a:p>
            <a:pPr eaLnBrk="1" hangingPunct="1">
              <a:spcBef>
                <a:spcPct val="0"/>
              </a:spcBef>
            </a:pPr>
            <a:r>
              <a:rPr lang="ja-JP" altLang="en-US" dirty="0" smtClean="0"/>
              <a:t>● 釣り用の秤やキッチン用の秤はゴミの重さを量るのに適しています </a:t>
            </a:r>
            <a:endParaRPr lang="en-AU" altLang="ja-JP" dirty="0" smtClean="0"/>
          </a:p>
          <a:p>
            <a:pPr eaLnBrk="1" hangingPunct="1">
              <a:spcBef>
                <a:spcPct val="0"/>
              </a:spcBef>
            </a:pPr>
            <a:r>
              <a:rPr lang="ja-JP" altLang="en-US" dirty="0" smtClean="0"/>
              <a:t>● 秤がなければ重さを推定しても構いません </a:t>
            </a:r>
            <a:endParaRPr lang="en-AU" altLang="ja-JP" dirty="0" smtClean="0"/>
          </a:p>
          <a:p>
            <a:pPr eaLnBrk="1" hangingPunct="1">
              <a:spcBef>
                <a:spcPct val="0"/>
              </a:spcBef>
            </a:pPr>
            <a:r>
              <a:rPr lang="ja-JP" altLang="en-US" dirty="0" smtClean="0"/>
              <a:t>● </a:t>
            </a:r>
            <a:r>
              <a:rPr lang="ja-JP" altLang="en-US" sz="1200" b="0" i="0" u="none" strike="noStrike" kern="1200" baseline="0" dirty="0" smtClean="0">
                <a:solidFill>
                  <a:schemeClr val="tx1"/>
                </a:solidFill>
                <a:latin typeface="+mn-lt"/>
                <a:ea typeface="+mn-ea"/>
                <a:cs typeface="+mn-cs"/>
              </a:rPr>
              <a:t>重さをキログラムかポンドで記録する。</a:t>
            </a:r>
            <a:endParaRPr lang="en-GB" altLang="ja-JP" dirty="0" smtClean="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47886-0BF0-4D79-9B39-4F79AC3E758F}" type="slidenum">
              <a:rPr lang="en-AU" altLang="ja-JP"/>
              <a:pPr fontAlgn="base">
                <a:spcBef>
                  <a:spcPct val="0"/>
                </a:spcBef>
                <a:spcAft>
                  <a:spcPct val="0"/>
                </a:spcAft>
                <a:defRPr/>
              </a:pPr>
              <a:t>31</a:t>
            </a:fld>
            <a:endParaRPr lang="en-AU" altLang="ja-JP"/>
          </a:p>
        </p:txBody>
      </p:sp>
    </p:spTree>
    <p:extLst>
      <p:ext uri="{BB962C8B-B14F-4D97-AF65-F5344CB8AC3E}">
        <p14:creationId xmlns:p14="http://schemas.microsoft.com/office/powerpoint/2010/main" val="57110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Dive Against Debris</a:t>
            </a:r>
            <a:r>
              <a:rPr lang="en-US" altLang="ja-JP" baseline="30000" dirty="0" smtClean="0"/>
              <a:t>®</a:t>
            </a:r>
            <a:r>
              <a:rPr lang="ja-JP" altLang="en-US" dirty="0" smtClean="0"/>
              <a:t>データカードは、原料によってゴミをグループ分けしてありますので、見つけたゴミを簡単に分別できます。メッシュバッグを空にして、ゴミを以下の</a:t>
            </a:r>
            <a:r>
              <a:rPr lang="en-US" altLang="ja-JP" dirty="0" smtClean="0"/>
              <a:t>9</a:t>
            </a:r>
            <a:r>
              <a:rPr lang="ja-JP" altLang="en-US" dirty="0" smtClean="0"/>
              <a:t>種類の山に分類します：</a:t>
            </a:r>
            <a:endParaRPr lang="en-AU" altLang="ja-JP" dirty="0" smtClean="0"/>
          </a:p>
          <a:p>
            <a:r>
              <a:rPr lang="ja-JP" altLang="en-US" dirty="0" smtClean="0"/>
              <a:t>● </a:t>
            </a:r>
            <a:r>
              <a:rPr lang="ja-JP" altLang="en-AU" dirty="0" smtClean="0"/>
              <a:t>プラスチック</a:t>
            </a:r>
          </a:p>
          <a:p>
            <a:r>
              <a:rPr lang="ja-JP" altLang="en-US" dirty="0" smtClean="0"/>
              <a:t>● </a:t>
            </a:r>
            <a:r>
              <a:rPr lang="ja-JP" altLang="en-AU" dirty="0" smtClean="0"/>
              <a:t>ガラスおよび陶器</a:t>
            </a:r>
          </a:p>
          <a:p>
            <a:r>
              <a:rPr lang="ja-JP" altLang="en-US" dirty="0" smtClean="0"/>
              <a:t>● </a:t>
            </a:r>
            <a:r>
              <a:rPr lang="ja-JP" altLang="en-AU" dirty="0" smtClean="0"/>
              <a:t>金属</a:t>
            </a:r>
          </a:p>
          <a:p>
            <a:r>
              <a:rPr lang="ja-JP" altLang="en-US" dirty="0" smtClean="0"/>
              <a:t>● </a:t>
            </a:r>
            <a:r>
              <a:rPr lang="ja-JP" altLang="en-AU" dirty="0" smtClean="0"/>
              <a:t>ゴム</a:t>
            </a:r>
          </a:p>
          <a:p>
            <a:r>
              <a:rPr lang="ja-JP" altLang="en-US" dirty="0" smtClean="0"/>
              <a:t>● </a:t>
            </a:r>
            <a:r>
              <a:rPr lang="ja-JP" altLang="en-AU" dirty="0" smtClean="0"/>
              <a:t>木材</a:t>
            </a:r>
          </a:p>
          <a:p>
            <a:r>
              <a:rPr lang="ja-JP" altLang="en-US" dirty="0" smtClean="0"/>
              <a:t>● </a:t>
            </a:r>
            <a:r>
              <a:rPr lang="ja-JP" altLang="en-AU" dirty="0" smtClean="0"/>
              <a:t>衣類</a:t>
            </a:r>
            <a:r>
              <a:rPr lang="ja-JP" altLang="en-US" dirty="0" smtClean="0"/>
              <a:t>／布</a:t>
            </a:r>
            <a:endParaRPr lang="ja-JP" altLang="en-AU" dirty="0" smtClean="0"/>
          </a:p>
          <a:p>
            <a:r>
              <a:rPr lang="ja-JP" altLang="en-US" dirty="0" smtClean="0"/>
              <a:t>● </a:t>
            </a:r>
            <a:r>
              <a:rPr lang="ja-JP" altLang="en-AU" dirty="0" smtClean="0"/>
              <a:t>紙</a:t>
            </a:r>
            <a:r>
              <a:rPr lang="ja-JP" altLang="en-US" dirty="0" smtClean="0"/>
              <a:t>／段ボール</a:t>
            </a:r>
          </a:p>
          <a:p>
            <a:r>
              <a:rPr lang="ja-JP" altLang="en-US" dirty="0" smtClean="0"/>
              <a:t>● 混合素材</a:t>
            </a:r>
          </a:p>
          <a:p>
            <a:r>
              <a:rPr lang="ja-JP" altLang="en-US" dirty="0" smtClean="0"/>
              <a:t>● その他のもの </a:t>
            </a:r>
            <a:r>
              <a:rPr lang="en-US" altLang="ja-JP" dirty="0" smtClean="0"/>
              <a:t>―</a:t>
            </a:r>
            <a:r>
              <a:rPr lang="ja-JP" altLang="en-US" dirty="0" smtClean="0"/>
              <a:t> 上記の分別に入らないものは、すべてここになります。</a:t>
            </a:r>
          </a:p>
          <a:p>
            <a:endParaRPr lang="en-AU" altLang="ja-JP" dirty="0" smtClean="0"/>
          </a:p>
          <a:p>
            <a:pPr eaLnBrk="1" hangingPunct="1">
              <a:spcBef>
                <a:spcPct val="0"/>
              </a:spcBef>
              <a:buFontTx/>
              <a:buChar char="-"/>
            </a:pPr>
            <a:endParaRPr lang="en-AU" altLang="ja-JP" dirty="0" smtClean="0"/>
          </a:p>
          <a:p>
            <a:pPr eaLnBrk="1" hangingPunct="1">
              <a:spcBef>
                <a:spcPct val="0"/>
              </a:spcBef>
            </a:pPr>
            <a:r>
              <a:rPr lang="ja-JP" altLang="en-US" dirty="0" smtClean="0"/>
              <a:t>ゴミが飛ばされて、また水に入らないようするため、風の影響を受けないところでゴミを分別します。メッシュバッグを防水シートの上で空にすれば、集めたゴミを一緒にしておくことができます 。</a:t>
            </a:r>
            <a:endParaRPr lang="en-AU" altLang="ja-JP" dirty="0" smtClean="0"/>
          </a:p>
        </p:txBody>
      </p:sp>
      <p:sp>
        <p:nvSpPr>
          <p:cNvPr id="144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1FBF6A-7AA4-4ECB-98C2-30499394AAA8}" type="slidenum">
              <a:rPr lang="en-AU" altLang="ja-JP"/>
              <a:pPr fontAlgn="base">
                <a:spcBef>
                  <a:spcPct val="0"/>
                </a:spcBef>
                <a:spcAft>
                  <a:spcPct val="0"/>
                </a:spcAft>
                <a:defRPr/>
              </a:pPr>
              <a:t>32</a:t>
            </a:fld>
            <a:endParaRPr lang="en-AU" altLang="ja-JP"/>
          </a:p>
        </p:txBody>
      </p:sp>
    </p:spTree>
    <p:extLst>
      <p:ext uri="{BB962C8B-B14F-4D97-AF65-F5344CB8AC3E}">
        <p14:creationId xmlns:p14="http://schemas.microsoft.com/office/powerpoint/2010/main" val="3263199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集めたそれぞれの山を処理して、見つけたひとつひとつの物品を</a:t>
            </a:r>
            <a:r>
              <a:rPr lang="en-US" altLang="ja-JP" dirty="0" smtClean="0"/>
              <a:t>Dive Against Debris</a:t>
            </a:r>
            <a:r>
              <a:rPr lang="en-US" altLang="ja-JP" baseline="30000" dirty="0" smtClean="0"/>
              <a:t>®</a:t>
            </a:r>
            <a:r>
              <a:rPr lang="ja-JP" altLang="en-US" dirty="0" smtClean="0"/>
              <a:t>データカードに記録していきます。</a:t>
            </a:r>
            <a:endParaRPr lang="en-US" altLang="ja-JP" dirty="0" smtClean="0"/>
          </a:p>
          <a:p>
            <a:pPr eaLnBrk="1" hangingPunct="1">
              <a:spcBef>
                <a:spcPct val="0"/>
              </a:spcBef>
            </a:pPr>
            <a:r>
              <a:rPr lang="en-US" altLang="ja-JP" dirty="0" smtClean="0"/>
              <a:t>Dive Against Debris</a:t>
            </a:r>
            <a:r>
              <a:rPr lang="en-US" altLang="ja-JP" baseline="30000" dirty="0" smtClean="0"/>
              <a:t>®</a:t>
            </a:r>
            <a:r>
              <a:rPr lang="ja-JP" altLang="en-US" dirty="0" smtClean="0"/>
              <a:t>海洋ゴミ分別ガイドを使えば、ゴミの品目を正確に分別できます。 </a:t>
            </a:r>
            <a:endParaRPr lang="en-AU" altLang="ja-JP" dirty="0" smtClean="0"/>
          </a:p>
          <a:p>
            <a:pPr eaLnBrk="1" hangingPunct="1">
              <a:spcBef>
                <a:spcPct val="0"/>
              </a:spcBef>
            </a:pPr>
            <a:endParaRPr lang="en-AU" altLang="ja-JP" dirty="0" smtClean="0"/>
          </a:p>
          <a:p>
            <a:pPr eaLnBrk="1" hangingPunct="1">
              <a:spcBef>
                <a:spcPct val="0"/>
              </a:spcBef>
            </a:pPr>
            <a:r>
              <a:rPr lang="ja-JP" altLang="en-US" dirty="0" smtClean="0"/>
              <a:t>● ひとつひとつのゴミ品目をひとつと考えます。大きさは問いません </a:t>
            </a:r>
            <a:endParaRPr lang="en-AU" altLang="ja-JP" dirty="0" smtClean="0"/>
          </a:p>
          <a:p>
            <a:pPr eaLnBrk="1" hangingPunct="1">
              <a:spcBef>
                <a:spcPct val="0"/>
              </a:spcBef>
            </a:pPr>
            <a:r>
              <a:rPr lang="ja-JP" altLang="en-US" dirty="0" smtClean="0"/>
              <a:t>● ゴミ品目の製造原料がどのカテゴリーに入るかを探します。例えば： </a:t>
            </a:r>
            <a:endParaRPr lang="en-AU" altLang="ja-JP" dirty="0" smtClean="0"/>
          </a:p>
          <a:p>
            <a:pPr eaLnBrk="1" hangingPunct="1">
              <a:spcBef>
                <a:spcPct val="0"/>
              </a:spcBef>
            </a:pPr>
            <a:r>
              <a:rPr lang="en-AU" altLang="ja-JP" dirty="0" smtClean="0"/>
              <a:t>--</a:t>
            </a:r>
            <a:r>
              <a:rPr lang="ja-JP" altLang="en-US" dirty="0" smtClean="0"/>
              <a:t>プラスチックのフォークを見つけたら、「プラスチック原料」カテゴリーで「コップ、皿、フォーク、ナイフ、スプーン」を見つけます。</a:t>
            </a:r>
            <a:endParaRPr lang="en-AU" altLang="ja-JP" dirty="0" smtClean="0"/>
          </a:p>
          <a:p>
            <a:pPr eaLnBrk="1" hangingPunct="1">
              <a:spcBef>
                <a:spcPct val="0"/>
              </a:spcBef>
            </a:pPr>
            <a:r>
              <a:rPr lang="en-AU" altLang="ja-JP" dirty="0" smtClean="0"/>
              <a:t>--</a:t>
            </a:r>
            <a:r>
              <a:rPr lang="ja-JP" altLang="en-US" dirty="0" smtClean="0"/>
              <a:t>この枠内に </a:t>
            </a:r>
            <a:r>
              <a:rPr lang="en-AU" altLang="ja-JP" dirty="0" smtClean="0"/>
              <a:t> I</a:t>
            </a:r>
            <a:r>
              <a:rPr lang="ja-JP" altLang="en-AU" dirty="0" smtClean="0"/>
              <a:t>　</a:t>
            </a:r>
            <a:r>
              <a:rPr lang="ja-JP" altLang="en-US" dirty="0" smtClean="0"/>
              <a:t>と書き込みます </a:t>
            </a:r>
            <a:endParaRPr lang="ja-JP" altLang="en-AU" dirty="0" smtClean="0"/>
          </a:p>
          <a:p>
            <a:pPr eaLnBrk="1" hangingPunct="1">
              <a:spcBef>
                <a:spcPct val="0"/>
              </a:spcBef>
            </a:pPr>
            <a:r>
              <a:rPr lang="en-AU" altLang="ja-JP" dirty="0" smtClean="0"/>
              <a:t>--</a:t>
            </a:r>
            <a:r>
              <a:rPr lang="ja-JP" altLang="en-US" dirty="0" smtClean="0"/>
              <a:t>もうひとつプラスチックのフォークを見つけるか、このカテゴリーの別の品目を見つけたら、枠内に、 </a:t>
            </a:r>
            <a:r>
              <a:rPr lang="en-AU" altLang="ja-JP" dirty="0" smtClean="0"/>
              <a:t> II</a:t>
            </a:r>
            <a:r>
              <a:rPr lang="ja-JP" altLang="en-AU" dirty="0" smtClean="0"/>
              <a:t>　</a:t>
            </a:r>
            <a:r>
              <a:rPr lang="ja-JP" altLang="en-US" dirty="0" smtClean="0"/>
              <a:t>と書き込みます </a:t>
            </a:r>
            <a:endParaRPr lang="ja-JP" altLang="en-AU" dirty="0" smtClean="0"/>
          </a:p>
          <a:p>
            <a:pPr eaLnBrk="1" hangingPunct="1">
              <a:spcBef>
                <a:spcPct val="0"/>
              </a:spcBef>
            </a:pPr>
            <a:r>
              <a:rPr lang="en-AU" altLang="ja-JP" dirty="0" smtClean="0"/>
              <a:t>--</a:t>
            </a:r>
            <a:r>
              <a:rPr lang="ja-JP" altLang="en-US" dirty="0" smtClean="0"/>
              <a:t>自分が便利なマークのやり方で続けます。例えば：</a:t>
            </a:r>
            <a:r>
              <a:rPr lang="ja-JP" altLang="en-US" sz="1200" b="0" i="0" u="none" strike="noStrike" kern="1200" baseline="0" dirty="0" smtClean="0">
                <a:solidFill>
                  <a:schemeClr val="tx1"/>
                </a:solidFill>
                <a:latin typeface="+mn-lt"/>
                <a:ea typeface="+mn-ea"/>
                <a:cs typeface="+mn-cs"/>
              </a:rPr>
              <a:t>正正丁 ＝ </a:t>
            </a:r>
            <a:r>
              <a:rPr lang="en-US" altLang="ja-JP" sz="1200" b="0" i="0" u="none" strike="noStrike" kern="1200" baseline="0" dirty="0" smtClean="0">
                <a:solidFill>
                  <a:schemeClr val="tx1"/>
                </a:solidFill>
                <a:latin typeface="+mn-lt"/>
                <a:ea typeface="+mn-ea"/>
                <a:cs typeface="+mn-cs"/>
              </a:rPr>
              <a:t>12</a:t>
            </a:r>
          </a:p>
          <a:p>
            <a:pPr eaLnBrk="1" hangingPunct="1">
              <a:spcBef>
                <a:spcPct val="0"/>
              </a:spcBef>
            </a:pPr>
            <a:r>
              <a:rPr lang="ja-JP" altLang="en-US" dirty="0" smtClean="0"/>
              <a:t>● 海洋ゴミの雑多なものは、「破片」に数えます－データカードのそれぞれの原料カテゴリー中の最後を参照してください </a:t>
            </a:r>
            <a:endParaRPr lang="en-AU" altLang="ja-JP" dirty="0" smtClean="0"/>
          </a:p>
          <a:p>
            <a:pPr eaLnBrk="1" hangingPunct="1">
              <a:spcBef>
                <a:spcPct val="0"/>
              </a:spcBef>
            </a:pPr>
            <a:r>
              <a:rPr lang="ja-JP" altLang="en-US" dirty="0" smtClean="0"/>
              <a:t>● 小さいもの</a:t>
            </a:r>
            <a:r>
              <a:rPr lang="en-US" altLang="ja-JP" dirty="0" smtClean="0"/>
              <a:t>〔2.5</a:t>
            </a:r>
            <a:r>
              <a:rPr lang="ja-JP" altLang="en-US" dirty="0" smtClean="0"/>
              <a:t>センチ／</a:t>
            </a:r>
            <a:r>
              <a:rPr lang="en-US" altLang="ja-JP" dirty="0" smtClean="0"/>
              <a:t>1</a:t>
            </a:r>
            <a:r>
              <a:rPr lang="ja-JP" altLang="en-US" dirty="0" smtClean="0"/>
              <a:t>インチ以下</a:t>
            </a:r>
            <a:r>
              <a:rPr lang="en-US" altLang="ja-JP" dirty="0" smtClean="0"/>
              <a:t>〕</a:t>
            </a:r>
            <a:r>
              <a:rPr lang="ja-JP" altLang="en-US" dirty="0" smtClean="0"/>
              <a:t>がたくさんある場合の数え方は、「</a:t>
            </a:r>
            <a:r>
              <a:rPr lang="ja-JP" altLang="en-US" i="1" u="sng" dirty="0" smtClean="0"/>
              <a:t>小さくて数えられない</a:t>
            </a:r>
            <a:r>
              <a:rPr lang="ja-JP" altLang="en-US" dirty="0" smtClean="0"/>
              <a:t>」の項目を参照してください </a:t>
            </a:r>
            <a:endParaRPr lang="en-AU" altLang="ja-JP" dirty="0" smtClean="0"/>
          </a:p>
          <a:p>
            <a:pPr eaLnBrk="1" hangingPunct="1">
              <a:spcBef>
                <a:spcPct val="0"/>
              </a:spcBef>
            </a:pPr>
            <a:r>
              <a:rPr lang="ja-JP" altLang="en-US" dirty="0" smtClean="0"/>
              <a:t>● ひとつの調査ダイビングでダイバー全員が見つけたものは、ひとつのデータカードにまとめてください </a:t>
            </a:r>
            <a:endParaRPr lang="en-AU" altLang="ja-JP" dirty="0" smtClean="0"/>
          </a:p>
          <a:p>
            <a:pPr eaLnBrk="1" hangingPunct="1">
              <a:spcBef>
                <a:spcPct val="0"/>
              </a:spcBef>
            </a:pPr>
            <a:r>
              <a:rPr lang="en-AU" altLang="ja-JP" dirty="0" smtClean="0"/>
              <a:t>--</a:t>
            </a:r>
            <a:r>
              <a:rPr lang="ja-JP" altLang="en-US" dirty="0" smtClean="0"/>
              <a:t>調査ダイビングのバディ</a:t>
            </a:r>
            <a:r>
              <a:rPr lang="en-US" altLang="ja-JP" dirty="0" smtClean="0"/>
              <a:t>1</a:t>
            </a:r>
            <a:r>
              <a:rPr lang="ja-JP" altLang="en-US" dirty="0" smtClean="0"/>
              <a:t>組またはバディ</a:t>
            </a:r>
            <a:r>
              <a:rPr lang="en-US" altLang="ja-JP" dirty="0" smtClean="0"/>
              <a:t>10</a:t>
            </a:r>
            <a:r>
              <a:rPr lang="ja-JP" altLang="en-US" dirty="0" smtClean="0"/>
              <a:t>組－すべてのゴミの品目をひとつのデータカードに記録します </a:t>
            </a:r>
            <a:endParaRPr lang="en-US" altLang="ja-JP" dirty="0" smtClean="0"/>
          </a:p>
        </p:txBody>
      </p:sp>
      <p:sp>
        <p:nvSpPr>
          <p:cNvPr id="146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9F17FD-108B-4311-82EA-F438932F58DA}" type="slidenum">
              <a:rPr lang="en-AU" altLang="ja-JP"/>
              <a:pPr fontAlgn="base">
                <a:spcBef>
                  <a:spcPct val="0"/>
                </a:spcBef>
                <a:spcAft>
                  <a:spcPct val="0"/>
                </a:spcAft>
                <a:defRPr/>
              </a:pPr>
              <a:t>33</a:t>
            </a:fld>
            <a:endParaRPr lang="en-AU" altLang="ja-JP"/>
          </a:p>
        </p:txBody>
      </p:sp>
    </p:spTree>
    <p:extLst>
      <p:ext uri="{BB962C8B-B14F-4D97-AF65-F5344CB8AC3E}">
        <p14:creationId xmlns:p14="http://schemas.microsoft.com/office/powerpoint/2010/main" val="2409472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AU" dirty="0" smtClean="0"/>
              <a:t>同じような形の小さいゴミを大量に</a:t>
            </a:r>
            <a:r>
              <a:rPr lang="ja-JP" altLang="en-US" dirty="0" smtClean="0"/>
              <a:t>回収</a:t>
            </a:r>
            <a:r>
              <a:rPr lang="ja-JP" altLang="en-AU" dirty="0" smtClean="0"/>
              <a:t>することもあります。例えば、海洋に投棄されたプラスチックペレットの山</a:t>
            </a:r>
            <a:r>
              <a:rPr lang="ja-JP" altLang="en-US" dirty="0" smtClean="0"/>
              <a:t>や</a:t>
            </a:r>
            <a:r>
              <a:rPr lang="ja-JP" altLang="en-AU" dirty="0" smtClean="0"/>
              <a:t>、</a:t>
            </a:r>
            <a:r>
              <a:rPr lang="ja-JP" altLang="en-US" sz="1200" b="0" i="0" u="none" strike="noStrike" kern="1200" baseline="0" dirty="0" smtClean="0">
                <a:solidFill>
                  <a:schemeClr val="tx1"/>
                </a:solidFill>
                <a:latin typeface="+mn-lt"/>
                <a:ea typeface="+mn-ea"/>
                <a:cs typeface="+mn-cs"/>
              </a:rPr>
              <a:t>元はひとつのプラスチック製品だったけども壊れて</a:t>
            </a:r>
            <a:r>
              <a:rPr lang="ja-JP" altLang="en-AU" dirty="0" smtClean="0"/>
              <a:t>小さな破片にバラバラになったものなどです。こうした場合は、数が多すぎて数えられないかもしれません。どうやって数えたらよいのでしょうか。</a:t>
            </a:r>
            <a:endParaRPr lang="en-AU" altLang="ja-JP" dirty="0" smtClean="0">
              <a:ea typeface="Calibri" pitchFamily="34" charset="0"/>
              <a:cs typeface="Times New Roman" pitchFamily="18" charset="0"/>
            </a:endParaRPr>
          </a:p>
          <a:p>
            <a:pPr eaLnBrk="1" hangingPunct="1">
              <a:spcBef>
                <a:spcPct val="0"/>
              </a:spcBef>
            </a:pPr>
            <a:endParaRPr lang="en-AU" altLang="ja-JP" dirty="0" smtClean="0">
              <a:ea typeface="Calibri" pitchFamily="34" charset="0"/>
              <a:cs typeface="Times New Roman" pitchFamily="18" charset="0"/>
            </a:endParaRPr>
          </a:p>
          <a:p>
            <a:pPr eaLnBrk="1" hangingPunct="1">
              <a:spcBef>
                <a:spcPct val="0"/>
              </a:spcBef>
            </a:pPr>
            <a:r>
              <a:rPr lang="ja-JP" altLang="en-AU" dirty="0" smtClean="0"/>
              <a:t>小さなもの</a:t>
            </a:r>
            <a:r>
              <a:rPr lang="en-AU" altLang="ja-JP" dirty="0" smtClean="0"/>
              <a:t>〔</a:t>
            </a:r>
            <a:r>
              <a:rPr lang="ja-JP" altLang="en-AU" dirty="0" smtClean="0"/>
              <a:t>ほとんどは</a:t>
            </a:r>
            <a:r>
              <a:rPr lang="en-US" altLang="ja-JP" dirty="0" smtClean="0"/>
              <a:t>2.5</a:t>
            </a:r>
            <a:r>
              <a:rPr lang="ja-JP" altLang="en-US" dirty="0" smtClean="0"/>
              <a:t>センチ／</a:t>
            </a:r>
            <a:r>
              <a:rPr lang="en-US" altLang="ja-JP" dirty="0" smtClean="0"/>
              <a:t>1</a:t>
            </a:r>
            <a:r>
              <a:rPr lang="ja-JP" altLang="en-US" dirty="0" smtClean="0"/>
              <a:t>インチ以下</a:t>
            </a:r>
            <a:r>
              <a:rPr lang="en-US" altLang="ja-JP" dirty="0" smtClean="0"/>
              <a:t>〕</a:t>
            </a:r>
            <a:r>
              <a:rPr lang="ja-JP" altLang="en-US" dirty="0" smtClean="0"/>
              <a:t>がたくさんある場合の数え方は、まず、風のないところで防水シートに広げて、大体同じ大きさの山を作ります。それから、山のひとつのゴミの数を数えて、それを山の数と掛け算すれば、合計が出ます。こうした小さいものは、“破片”として該当する原料のところに記録します。</a:t>
            </a:r>
            <a:r>
              <a:rPr lang="en-AU" altLang="ja-JP" dirty="0" smtClean="0"/>
              <a:t> </a:t>
            </a:r>
          </a:p>
        </p:txBody>
      </p:sp>
      <p:sp>
        <p:nvSpPr>
          <p:cNvPr id="148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D1FB3-965B-4F39-A521-349C8AE6F0DB}" type="slidenum">
              <a:rPr lang="en-AU" altLang="ja-JP"/>
              <a:pPr fontAlgn="base">
                <a:spcBef>
                  <a:spcPct val="0"/>
                </a:spcBef>
                <a:spcAft>
                  <a:spcPct val="0"/>
                </a:spcAft>
                <a:defRPr/>
              </a:pPr>
              <a:t>34</a:t>
            </a:fld>
            <a:endParaRPr lang="en-AU" altLang="ja-JP"/>
          </a:p>
        </p:txBody>
      </p:sp>
    </p:spTree>
    <p:extLst>
      <p:ext uri="{BB962C8B-B14F-4D97-AF65-F5344CB8AC3E}">
        <p14:creationId xmlns:p14="http://schemas.microsoft.com/office/powerpoint/2010/main" val="675632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xfrm>
            <a:off x="685800" y="4343400"/>
            <a:ext cx="5486400" cy="4505325"/>
          </a:xfrm>
          <a:noFill/>
        </p:spPr>
        <p:txBody>
          <a:bodyPr wrap="square" numCol="1" anchor="t" anchorCtr="0" compatLnSpc="1">
            <a:prstTxWarp prst="textNoShape">
              <a:avLst/>
            </a:prstTxWarp>
            <a:normAutofit fontScale="92500" lnSpcReduction="10000"/>
          </a:bodyPr>
          <a:lstStyle/>
          <a:p>
            <a:pPr eaLnBrk="1" hangingPunct="1">
              <a:lnSpc>
                <a:spcPct val="90000"/>
              </a:lnSpc>
              <a:spcBef>
                <a:spcPct val="0"/>
              </a:spcBef>
            </a:pPr>
            <a:r>
              <a:rPr lang="ja-JP" altLang="en-US" dirty="0" smtClean="0"/>
              <a:t>データカードに、行なった調査に関する重要な情報を記録します 。</a:t>
            </a:r>
            <a:endParaRPr lang="en-AU" altLang="ja-JP" sz="1100" dirty="0" smtClean="0"/>
          </a:p>
          <a:p>
            <a:pPr eaLnBrk="1" hangingPunct="1">
              <a:lnSpc>
                <a:spcPct val="90000"/>
              </a:lnSpc>
              <a:spcBef>
                <a:spcPct val="0"/>
              </a:spcBef>
            </a:pPr>
            <a:endParaRPr lang="en-US" altLang="ja-JP" b="1" dirty="0" smtClean="0"/>
          </a:p>
          <a:p>
            <a:pPr eaLnBrk="1" hangingPunct="1">
              <a:lnSpc>
                <a:spcPct val="90000"/>
              </a:lnSpc>
              <a:spcBef>
                <a:spcPct val="0"/>
              </a:spcBef>
            </a:pPr>
            <a:r>
              <a:rPr lang="ja-JP" altLang="en-AU" b="1" dirty="0" smtClean="0"/>
              <a:t>調査サイトの場所</a:t>
            </a:r>
            <a:endParaRPr lang="en-AU" altLang="ja-JP" sz="1100" b="1" dirty="0" smtClean="0"/>
          </a:p>
          <a:p>
            <a:pPr eaLnBrk="1" hangingPunct="1">
              <a:lnSpc>
                <a:spcPct val="90000"/>
              </a:lnSpc>
              <a:spcBef>
                <a:spcPct val="0"/>
              </a:spcBef>
            </a:pPr>
            <a:r>
              <a:rPr lang="ja-JP" altLang="en-US" dirty="0" smtClean="0"/>
              <a:t>調査サイトを確認できる情報は地図上に正確に示してください： </a:t>
            </a:r>
            <a:endParaRPr lang="en-US" altLang="ja-JP" dirty="0" smtClean="0"/>
          </a:p>
          <a:p>
            <a:pPr eaLnBrk="1" hangingPunct="1">
              <a:lnSpc>
                <a:spcPct val="90000"/>
              </a:lnSpc>
              <a:spcBef>
                <a:spcPct val="0"/>
              </a:spcBef>
            </a:pPr>
            <a:r>
              <a:rPr lang="ja-JP" altLang="en-US" sz="1100" dirty="0" smtClean="0"/>
              <a:t>情報は、あなたの調査サイトを正確にマップ上に配置されるのに役立ちます：</a:t>
            </a:r>
            <a:endParaRPr lang="en-AU" altLang="ja-JP" sz="1100" dirty="0" smtClean="0"/>
          </a:p>
          <a:p>
            <a:pPr eaLnBrk="1" hangingPunct="1">
              <a:lnSpc>
                <a:spcPct val="90000"/>
              </a:lnSpc>
              <a:spcBef>
                <a:spcPct val="0"/>
              </a:spcBef>
            </a:pPr>
            <a:r>
              <a:rPr lang="ja-JP" altLang="en-US" sz="1100" dirty="0" smtClean="0"/>
              <a:t>● </a:t>
            </a:r>
            <a:r>
              <a:rPr lang="ja-JP" altLang="en-US" dirty="0" smtClean="0"/>
              <a:t>最寄りの道路名（あてはまる場合） </a:t>
            </a:r>
            <a:endParaRPr lang="en-AU" altLang="ja-JP" sz="1100" dirty="0" smtClean="0"/>
          </a:p>
          <a:p>
            <a:pPr eaLnBrk="1" hangingPunct="1">
              <a:lnSpc>
                <a:spcPct val="90000"/>
              </a:lnSpc>
              <a:spcBef>
                <a:spcPct val="0"/>
              </a:spcBef>
            </a:pPr>
            <a:r>
              <a:rPr lang="ja-JP" altLang="en-US" sz="1100" dirty="0" smtClean="0"/>
              <a:t>● </a:t>
            </a:r>
            <a:r>
              <a:rPr lang="ja-JP" altLang="en-US" dirty="0" smtClean="0"/>
              <a:t>市</a:t>
            </a:r>
            <a:r>
              <a:rPr lang="en-US" altLang="ja-JP" dirty="0" smtClean="0"/>
              <a:t>/</a:t>
            </a:r>
            <a:r>
              <a:rPr lang="ja-JP" altLang="en-US" dirty="0" smtClean="0"/>
              <a:t>町 </a:t>
            </a:r>
            <a:endParaRPr lang="en-AU" altLang="ja-JP" sz="1100" dirty="0" smtClean="0"/>
          </a:p>
          <a:p>
            <a:pPr eaLnBrk="1" hangingPunct="1">
              <a:lnSpc>
                <a:spcPct val="90000"/>
              </a:lnSpc>
              <a:spcBef>
                <a:spcPct val="0"/>
              </a:spcBef>
            </a:pPr>
            <a:r>
              <a:rPr lang="ja-JP" altLang="en-US" sz="1100" dirty="0" smtClean="0"/>
              <a:t>● </a:t>
            </a:r>
            <a:r>
              <a:rPr lang="ja-JP" altLang="en-US" dirty="0" smtClean="0"/>
              <a:t>州</a:t>
            </a:r>
            <a:r>
              <a:rPr lang="en-US" altLang="ja-JP" dirty="0" smtClean="0"/>
              <a:t>/</a:t>
            </a:r>
            <a:r>
              <a:rPr lang="ja-JP" altLang="en-US" dirty="0" smtClean="0"/>
              <a:t>区域（県） </a:t>
            </a:r>
            <a:endParaRPr lang="en-AU" altLang="ja-JP" sz="1100" dirty="0" smtClean="0"/>
          </a:p>
          <a:p>
            <a:pPr eaLnBrk="1" hangingPunct="1">
              <a:lnSpc>
                <a:spcPct val="90000"/>
              </a:lnSpc>
              <a:spcBef>
                <a:spcPct val="0"/>
              </a:spcBef>
              <a:buFontTx/>
              <a:buNone/>
            </a:pPr>
            <a:r>
              <a:rPr lang="ja-JP" altLang="en-US" dirty="0" smtClean="0"/>
              <a:t>● 国 </a:t>
            </a:r>
            <a:endParaRPr lang="en-AU" altLang="ja-JP" sz="1100" dirty="0" smtClean="0"/>
          </a:p>
          <a:p>
            <a:pPr eaLnBrk="1" hangingPunct="1">
              <a:lnSpc>
                <a:spcPct val="90000"/>
              </a:lnSpc>
              <a:spcBef>
                <a:spcPct val="0"/>
              </a:spcBef>
            </a:pPr>
            <a:endParaRPr lang="en-US" altLang="ja-JP" b="1" dirty="0" smtClean="0"/>
          </a:p>
          <a:p>
            <a:pPr eaLnBrk="1" hangingPunct="1">
              <a:lnSpc>
                <a:spcPct val="90000"/>
              </a:lnSpc>
              <a:spcBef>
                <a:spcPct val="0"/>
              </a:spcBef>
            </a:pPr>
            <a:r>
              <a:rPr lang="ja-JP" altLang="en-AU" b="1" dirty="0" smtClean="0"/>
              <a:t>調査サイトの</a:t>
            </a:r>
            <a:r>
              <a:rPr lang="en-US" altLang="ja-JP" b="1" dirty="0" smtClean="0"/>
              <a:t>GPS</a:t>
            </a:r>
            <a:r>
              <a:rPr lang="ja-JP" altLang="en-US" b="1" dirty="0" smtClean="0"/>
              <a:t>座標</a:t>
            </a:r>
            <a:endParaRPr lang="en-AU" altLang="ja-JP" sz="1100" b="1" dirty="0" smtClean="0"/>
          </a:p>
          <a:p>
            <a:pPr eaLnBrk="1" hangingPunct="1">
              <a:lnSpc>
                <a:spcPct val="90000"/>
              </a:lnSpc>
              <a:spcBef>
                <a:spcPct val="0"/>
              </a:spcBef>
            </a:pPr>
            <a:r>
              <a:rPr lang="ja-JP" altLang="en-US" dirty="0" smtClean="0"/>
              <a:t>データを報告するのに、正確な</a:t>
            </a:r>
            <a:r>
              <a:rPr lang="en-US" altLang="ja-JP" dirty="0" smtClean="0"/>
              <a:t>GPS</a:t>
            </a:r>
            <a:r>
              <a:rPr lang="ja-JP" altLang="en-US" dirty="0" smtClean="0"/>
              <a:t>情報が不可欠です。それがあれば、集計したデータの地理的関係がわかり、あなたの調査を正確に</a:t>
            </a:r>
            <a:r>
              <a:rPr lang="en-US" altLang="ja-JP" dirty="0" smtClean="0"/>
              <a:t>Project</a:t>
            </a:r>
            <a:r>
              <a:rPr lang="ja-JP" altLang="en-US" dirty="0" smtClean="0"/>
              <a:t> </a:t>
            </a:r>
            <a:r>
              <a:rPr lang="en-US" altLang="ja-JP" dirty="0" smtClean="0"/>
              <a:t>AWARE</a:t>
            </a:r>
            <a:r>
              <a:rPr lang="ja-JP" altLang="en-US" dirty="0" smtClean="0"/>
              <a:t>の</a:t>
            </a:r>
            <a:r>
              <a:rPr lang="en-US" altLang="ja-JP" dirty="0" smtClean="0"/>
              <a:t>Dive Against Debris</a:t>
            </a:r>
            <a:r>
              <a:rPr lang="en-US" altLang="ja-JP" baseline="30000" dirty="0" smtClean="0"/>
              <a:t>®</a:t>
            </a:r>
            <a:r>
              <a:rPr lang="ja-JP" altLang="en-US" dirty="0" smtClean="0"/>
              <a:t>マップにアップすることができます。 </a:t>
            </a:r>
            <a:endParaRPr lang="en-US" altLang="ja-JP" sz="1100" dirty="0" smtClean="0"/>
          </a:p>
          <a:p>
            <a:pPr eaLnBrk="1" hangingPunct="1">
              <a:lnSpc>
                <a:spcPct val="90000"/>
              </a:lnSpc>
              <a:spcBef>
                <a:spcPct val="0"/>
              </a:spcBef>
            </a:pPr>
            <a:endParaRPr lang="en-AU" altLang="ja-JP" sz="1100" b="1" dirty="0" smtClean="0"/>
          </a:p>
          <a:p>
            <a:pPr eaLnBrk="1" hangingPunct="1">
              <a:lnSpc>
                <a:spcPct val="90000"/>
              </a:lnSpc>
              <a:spcBef>
                <a:spcPct val="0"/>
              </a:spcBef>
            </a:pPr>
            <a:r>
              <a:rPr lang="ja-JP" altLang="en-US" sz="1000" dirty="0" smtClean="0"/>
              <a:t>調査サイト</a:t>
            </a:r>
            <a:r>
              <a:rPr lang="en-US" altLang="ja-JP" sz="1000" dirty="0" smtClean="0"/>
              <a:t>GPS</a:t>
            </a:r>
            <a:r>
              <a:rPr lang="ja-JP" altLang="en-US" sz="1000" dirty="0" smtClean="0"/>
              <a:t>座標は</a:t>
            </a:r>
            <a:r>
              <a:rPr lang="en-US" altLang="ja-JP" sz="1000" dirty="0" smtClean="0"/>
              <a:t>GPS</a:t>
            </a:r>
            <a:r>
              <a:rPr lang="ja-JP" altLang="en-US" sz="1000" dirty="0" smtClean="0"/>
              <a:t>機器がなくても、</a:t>
            </a:r>
            <a:r>
              <a:rPr lang="en-US" altLang="ja-JP" sz="1000" dirty="0" smtClean="0"/>
              <a:t>Dive Against Debris</a:t>
            </a:r>
            <a:r>
              <a:rPr lang="en-US" altLang="ja-JP" sz="1000" baseline="30000" dirty="0" smtClean="0"/>
              <a:t>®</a:t>
            </a:r>
            <a:r>
              <a:rPr lang="ja-JP" altLang="en-US" sz="1000" dirty="0" smtClean="0"/>
              <a:t>オンラインデータ提出票のポイント＆クリック・マップを使って報告できます： </a:t>
            </a:r>
            <a:endParaRPr lang="en-AU" altLang="ja-JP" sz="1100" dirty="0" smtClean="0"/>
          </a:p>
          <a:p>
            <a:pPr eaLnBrk="1" hangingPunct="1">
              <a:lnSpc>
                <a:spcPct val="90000"/>
              </a:lnSpc>
              <a:spcBef>
                <a:spcPct val="0"/>
              </a:spcBef>
            </a:pPr>
            <a:r>
              <a:rPr lang="ja-JP" altLang="en-US" sz="1100" dirty="0" smtClean="0"/>
              <a:t>● </a:t>
            </a:r>
            <a:r>
              <a:rPr lang="ja-JP" altLang="en-US" sz="1000" dirty="0" smtClean="0"/>
              <a:t>マップをドラッグして、自分の国を見つけます </a:t>
            </a:r>
            <a:endParaRPr lang="en-AU" altLang="ja-JP" sz="1100" dirty="0" smtClean="0"/>
          </a:p>
          <a:p>
            <a:pPr eaLnBrk="1" hangingPunct="1">
              <a:lnSpc>
                <a:spcPct val="90000"/>
              </a:lnSpc>
              <a:spcBef>
                <a:spcPct val="0"/>
              </a:spcBef>
            </a:pPr>
            <a:r>
              <a:rPr lang="ja-JP" altLang="en-US" sz="1100" dirty="0" smtClean="0"/>
              <a:t>● </a:t>
            </a:r>
            <a:r>
              <a:rPr lang="ja-JP" altLang="en-US" sz="1000" dirty="0" smtClean="0"/>
              <a:t>自分の場所をズームします </a:t>
            </a:r>
            <a:endParaRPr lang="en-AU" altLang="ja-JP" sz="1100" dirty="0" smtClean="0"/>
          </a:p>
          <a:p>
            <a:pPr eaLnBrk="1" hangingPunct="1">
              <a:lnSpc>
                <a:spcPct val="90000"/>
              </a:lnSpc>
              <a:spcBef>
                <a:spcPct val="0"/>
              </a:spcBef>
            </a:pPr>
            <a:r>
              <a:rPr lang="ja-JP" altLang="en-US" sz="1100" dirty="0" smtClean="0"/>
              <a:t>● </a:t>
            </a:r>
            <a:r>
              <a:rPr lang="ja-JP" altLang="en-US" sz="1000" dirty="0" smtClean="0"/>
              <a:t>調査サイトを見つけて、マップ上をクリックします </a:t>
            </a:r>
            <a:endParaRPr lang="en-AU" altLang="ja-JP" sz="1100" dirty="0" smtClean="0"/>
          </a:p>
          <a:p>
            <a:pPr eaLnBrk="1" hangingPunct="1">
              <a:lnSpc>
                <a:spcPct val="90000"/>
              </a:lnSpc>
              <a:spcBef>
                <a:spcPct val="0"/>
              </a:spcBef>
            </a:pPr>
            <a:r>
              <a:rPr lang="ja-JP" altLang="en-US" sz="1100" dirty="0" smtClean="0"/>
              <a:t>● </a:t>
            </a:r>
            <a:r>
              <a:rPr lang="ja-JP" altLang="en-US" sz="1000" dirty="0" smtClean="0"/>
              <a:t>調査サイトの</a:t>
            </a:r>
            <a:r>
              <a:rPr lang="en-US" altLang="ja-JP" sz="1000" dirty="0" smtClean="0"/>
              <a:t>GPS</a:t>
            </a:r>
            <a:r>
              <a:rPr lang="ja-JP" altLang="en-US" sz="1000" dirty="0" smtClean="0"/>
              <a:t>座標が自動的に記録されます </a:t>
            </a:r>
            <a:endParaRPr lang="en-AU" altLang="ja-JP" sz="1100" dirty="0" smtClean="0"/>
          </a:p>
          <a:p>
            <a:pPr eaLnBrk="1" hangingPunct="1">
              <a:lnSpc>
                <a:spcPct val="90000"/>
              </a:lnSpc>
              <a:spcBef>
                <a:spcPct val="0"/>
              </a:spcBef>
              <a:buFontTx/>
              <a:buNone/>
            </a:pPr>
            <a:r>
              <a:rPr lang="ja-JP" altLang="en-US" sz="1000" dirty="0" smtClean="0"/>
              <a:t>● 付近のランドマークがあれば、調査サイトを早く探すことができます </a:t>
            </a:r>
            <a:endParaRPr lang="en-AU" altLang="ja-JP" sz="1100" dirty="0" smtClean="0"/>
          </a:p>
          <a:p>
            <a:pPr eaLnBrk="1" hangingPunct="1">
              <a:lnSpc>
                <a:spcPct val="90000"/>
              </a:lnSpc>
              <a:spcBef>
                <a:spcPct val="0"/>
              </a:spcBef>
              <a:buFontTx/>
              <a:buNone/>
            </a:pPr>
            <a:endParaRPr lang="en-US" altLang="ja-JP" sz="1000" dirty="0" smtClean="0"/>
          </a:p>
          <a:p>
            <a:pPr eaLnBrk="1" hangingPunct="1">
              <a:lnSpc>
                <a:spcPct val="90000"/>
              </a:lnSpc>
              <a:spcBef>
                <a:spcPct val="0"/>
              </a:spcBef>
              <a:buFontTx/>
              <a:buNone/>
            </a:pPr>
            <a:r>
              <a:rPr lang="ja-JP" altLang="en-AU" sz="1000" dirty="0" smtClean="0"/>
              <a:t>例えば、あなたの調査サイトがマップをポイント</a:t>
            </a:r>
            <a:r>
              <a:rPr lang="ja-JP" altLang="en-US" sz="1000" dirty="0" smtClean="0"/>
              <a:t>＆</a:t>
            </a:r>
            <a:r>
              <a:rPr lang="ja-JP" altLang="en-AU" sz="1000" dirty="0" smtClean="0"/>
              <a:t>クリックするには陸から遠くて正確に位置が</a:t>
            </a:r>
            <a:r>
              <a:rPr lang="ja-JP" altLang="en-US" sz="1000" dirty="0" smtClean="0"/>
              <a:t>わ</a:t>
            </a:r>
            <a:r>
              <a:rPr lang="ja-JP" altLang="en-AU" sz="1000" dirty="0" smtClean="0"/>
              <a:t>からない場合は、</a:t>
            </a:r>
            <a:r>
              <a:rPr lang="en-US" altLang="ja-JP" sz="1000" dirty="0" smtClean="0"/>
              <a:t>GPS</a:t>
            </a:r>
            <a:r>
              <a:rPr lang="ja-JP" altLang="en-US" sz="1000" dirty="0" smtClean="0"/>
              <a:t>機器を使うのに、以下に注意してください：</a:t>
            </a:r>
            <a:endParaRPr lang="en-AU" altLang="ja-JP" sz="1100" dirty="0" smtClean="0"/>
          </a:p>
          <a:p>
            <a:pPr eaLnBrk="1" hangingPunct="1">
              <a:lnSpc>
                <a:spcPct val="90000"/>
              </a:lnSpc>
              <a:spcBef>
                <a:spcPct val="0"/>
              </a:spcBef>
            </a:pPr>
            <a:endParaRPr lang="en-US" altLang="ja-JP" sz="1000" b="1" dirty="0" smtClean="0"/>
          </a:p>
          <a:p>
            <a:pPr eaLnBrk="1" hangingPunct="1">
              <a:lnSpc>
                <a:spcPct val="90000"/>
              </a:lnSpc>
              <a:spcBef>
                <a:spcPct val="0"/>
              </a:spcBef>
            </a:pPr>
            <a:r>
              <a:rPr lang="en-US" altLang="ja-JP" sz="1000" b="1" dirty="0" smtClean="0"/>
              <a:t>GPS</a:t>
            </a:r>
            <a:r>
              <a:rPr lang="ja-JP" altLang="en-US" sz="1000" b="1" dirty="0" smtClean="0"/>
              <a:t>機器を以下のように設定します：</a:t>
            </a:r>
            <a:r>
              <a:rPr lang="ja-JP" altLang="en-US" sz="1000" dirty="0" smtClean="0"/>
              <a:t> </a:t>
            </a:r>
            <a:endParaRPr lang="en-AU" altLang="ja-JP" sz="1100" b="1" dirty="0" smtClean="0"/>
          </a:p>
          <a:p>
            <a:pPr eaLnBrk="1" hangingPunct="1">
              <a:lnSpc>
                <a:spcPct val="90000"/>
              </a:lnSpc>
              <a:spcBef>
                <a:spcPct val="0"/>
              </a:spcBef>
            </a:pPr>
            <a:r>
              <a:rPr lang="ja-JP" altLang="en-US" sz="1100" dirty="0" smtClean="0"/>
              <a:t>● </a:t>
            </a:r>
            <a:r>
              <a:rPr lang="en-US" altLang="ja-JP" sz="1000" dirty="0" smtClean="0"/>
              <a:t>WGS84</a:t>
            </a:r>
            <a:r>
              <a:rPr lang="ja-JP" altLang="en-US" sz="1000" dirty="0" smtClean="0"/>
              <a:t>マップデータム </a:t>
            </a:r>
            <a:endParaRPr lang="en-AU" altLang="ja-JP" sz="1100" dirty="0" smtClean="0"/>
          </a:p>
          <a:p>
            <a:pPr eaLnBrk="1" hangingPunct="1">
              <a:lnSpc>
                <a:spcPct val="90000"/>
              </a:lnSpc>
              <a:spcBef>
                <a:spcPct val="0"/>
              </a:spcBef>
            </a:pPr>
            <a:r>
              <a:rPr lang="ja-JP" altLang="en-US" sz="1100" dirty="0" smtClean="0"/>
              <a:t>● </a:t>
            </a:r>
            <a:r>
              <a:rPr lang="ja-JP" altLang="en-US" sz="1000" dirty="0" smtClean="0"/>
              <a:t>小数点の度数を読みます </a:t>
            </a:r>
            <a:endParaRPr lang="en-AU" altLang="ja-JP" sz="1100" dirty="0" smtClean="0"/>
          </a:p>
          <a:p>
            <a:pPr eaLnBrk="1" hangingPunct="1">
              <a:lnSpc>
                <a:spcPct val="90000"/>
              </a:lnSpc>
              <a:spcBef>
                <a:spcPct val="0"/>
              </a:spcBef>
            </a:pPr>
            <a:endParaRPr lang="en-US" altLang="ja-JP" sz="1000" b="1" dirty="0" smtClean="0"/>
          </a:p>
          <a:p>
            <a:pPr eaLnBrk="1" hangingPunct="1">
              <a:lnSpc>
                <a:spcPct val="90000"/>
              </a:lnSpc>
              <a:spcBef>
                <a:spcPct val="0"/>
              </a:spcBef>
            </a:pPr>
            <a:r>
              <a:rPr lang="ja-JP" altLang="en-US" sz="1000" b="1" dirty="0" smtClean="0"/>
              <a:t>ボート・ダイビング：</a:t>
            </a:r>
            <a:r>
              <a:rPr lang="ja-JP" altLang="en-US" sz="1000" dirty="0" smtClean="0"/>
              <a:t> </a:t>
            </a:r>
            <a:endParaRPr lang="en-AU" altLang="ja-JP" sz="1100" b="1" dirty="0" smtClean="0"/>
          </a:p>
          <a:p>
            <a:pPr eaLnBrk="1" hangingPunct="1">
              <a:lnSpc>
                <a:spcPct val="90000"/>
              </a:lnSpc>
              <a:spcBef>
                <a:spcPct val="0"/>
              </a:spcBef>
            </a:pPr>
            <a:r>
              <a:rPr lang="ja-JP" altLang="en-US" sz="1100" dirty="0" smtClean="0"/>
              <a:t>● </a:t>
            </a:r>
            <a:r>
              <a:rPr lang="ja-JP" altLang="en-US" sz="1000" dirty="0" smtClean="0"/>
              <a:t>ボートが係留している地点、あるいは、調査サイトのすぐ上に浮いている際に、調査サイトの</a:t>
            </a:r>
            <a:r>
              <a:rPr lang="en-US" altLang="ja-JP" sz="1000" dirty="0" smtClean="0"/>
              <a:t>GPS</a:t>
            </a:r>
            <a:r>
              <a:rPr lang="ja-JP" altLang="en-US" sz="1000" dirty="0" smtClean="0"/>
              <a:t>の指標を読みます</a:t>
            </a:r>
            <a:r>
              <a:rPr lang="en-US" altLang="ja-JP" sz="1000" dirty="0" smtClean="0"/>
              <a:t>〔</a:t>
            </a:r>
            <a:r>
              <a:rPr lang="ja-JP" altLang="en-US" sz="1000" dirty="0" smtClean="0"/>
              <a:t>水中にいるダイバーに注意します</a:t>
            </a:r>
            <a:r>
              <a:rPr lang="en-US" altLang="ja-JP" sz="1000" dirty="0" smtClean="0"/>
              <a:t>〕 </a:t>
            </a:r>
            <a:endParaRPr lang="en-AU" altLang="ja-JP" sz="1100" dirty="0" smtClean="0"/>
          </a:p>
          <a:p>
            <a:pPr eaLnBrk="1" hangingPunct="1">
              <a:lnSpc>
                <a:spcPct val="90000"/>
              </a:lnSpc>
              <a:spcBef>
                <a:spcPct val="0"/>
              </a:spcBef>
            </a:pPr>
            <a:endParaRPr lang="en-US" altLang="ja-JP" sz="1000" b="1" dirty="0" smtClean="0"/>
          </a:p>
          <a:p>
            <a:pPr eaLnBrk="1" hangingPunct="1">
              <a:lnSpc>
                <a:spcPct val="90000"/>
              </a:lnSpc>
              <a:spcBef>
                <a:spcPct val="0"/>
              </a:spcBef>
            </a:pPr>
            <a:r>
              <a:rPr lang="ja-JP" altLang="en-US" sz="1000" b="1" dirty="0" smtClean="0"/>
              <a:t>ビーチ・ダイビング：</a:t>
            </a:r>
            <a:r>
              <a:rPr lang="ja-JP" altLang="en-US" sz="1000" dirty="0" smtClean="0"/>
              <a:t> </a:t>
            </a:r>
            <a:endParaRPr lang="en-AU" altLang="ja-JP" sz="1100" b="1" dirty="0" smtClean="0"/>
          </a:p>
          <a:p>
            <a:pPr eaLnBrk="1" hangingPunct="1">
              <a:lnSpc>
                <a:spcPct val="90000"/>
              </a:lnSpc>
              <a:spcBef>
                <a:spcPct val="0"/>
              </a:spcBef>
            </a:pPr>
            <a:r>
              <a:rPr lang="ja-JP" altLang="en-US" sz="1100" dirty="0" smtClean="0"/>
              <a:t>● </a:t>
            </a:r>
            <a:r>
              <a:rPr lang="ja-JP" altLang="en-AU" sz="1000" dirty="0" smtClean="0"/>
              <a:t>できるだけ調査サイトに近い</a:t>
            </a:r>
            <a:r>
              <a:rPr lang="ja-JP" altLang="en-US" sz="1000" dirty="0" smtClean="0"/>
              <a:t>ビーチ</a:t>
            </a:r>
            <a:r>
              <a:rPr lang="ja-JP" altLang="en-AU" sz="1000" dirty="0" smtClean="0"/>
              <a:t>に立って、数値を読みます</a:t>
            </a:r>
            <a:endParaRPr lang="en-US" altLang="ja-JP" sz="1100" dirty="0" smtClean="0"/>
          </a:p>
        </p:txBody>
      </p:sp>
      <p:sp>
        <p:nvSpPr>
          <p:cNvPr id="150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1F931C-B1E4-43D1-88A5-93A8C3EA86C8}" type="slidenum">
              <a:rPr lang="en-AU" altLang="ja-JP"/>
              <a:pPr fontAlgn="base">
                <a:spcBef>
                  <a:spcPct val="0"/>
                </a:spcBef>
                <a:spcAft>
                  <a:spcPct val="0"/>
                </a:spcAft>
                <a:defRPr/>
              </a:pPr>
              <a:t>35</a:t>
            </a:fld>
            <a:endParaRPr lang="en-AU" altLang="ja-JP"/>
          </a:p>
        </p:txBody>
      </p:sp>
    </p:spTree>
    <p:extLst>
      <p:ext uri="{BB962C8B-B14F-4D97-AF65-F5344CB8AC3E}">
        <p14:creationId xmlns:p14="http://schemas.microsoft.com/office/powerpoint/2010/main" val="17836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xfrm>
            <a:off x="685800" y="4343400"/>
            <a:ext cx="5486400" cy="4225925"/>
          </a:xfrm>
          <a:noFill/>
        </p:spPr>
        <p:txBody>
          <a:bodyPr wrap="square" numCol="1" anchor="t" anchorCtr="0" compatLnSpc="1">
            <a:prstTxWarp prst="textNoShape">
              <a:avLst/>
            </a:prstTxWarp>
          </a:bodyPr>
          <a:lstStyle/>
          <a:p>
            <a:pPr eaLnBrk="1" hangingPunct="1">
              <a:spcBef>
                <a:spcPct val="0"/>
              </a:spcBef>
            </a:pPr>
            <a:r>
              <a:rPr lang="ja-JP" altLang="en-AU" dirty="0" smtClean="0"/>
              <a:t>記入が間違っていると見つけたことの価値がなくなる</a:t>
            </a:r>
            <a:r>
              <a:rPr lang="ja-JP" altLang="en-US" dirty="0" smtClean="0"/>
              <a:t>ので、</a:t>
            </a:r>
            <a:r>
              <a:rPr lang="ja-JP" altLang="en-AU" dirty="0" smtClean="0"/>
              <a:t>調査の時間を適切に記録するように注意します。</a:t>
            </a:r>
            <a:endParaRPr lang="en-AU" altLang="ja-JP" dirty="0" smtClean="0"/>
          </a:p>
          <a:p>
            <a:pPr eaLnBrk="1" hangingPunct="1">
              <a:spcBef>
                <a:spcPct val="0"/>
              </a:spcBef>
            </a:pPr>
            <a:r>
              <a:rPr lang="ja-JP" altLang="en-US" dirty="0" smtClean="0"/>
              <a:t>調査時間は、水中で海洋ゴミを回収するのにすべてのバディチームが費やした</a:t>
            </a:r>
            <a:r>
              <a:rPr lang="ja-JP" altLang="en-US" u="sng" dirty="0" smtClean="0"/>
              <a:t>平均時間</a:t>
            </a:r>
            <a:r>
              <a:rPr lang="ja-JP" altLang="en-US" dirty="0" smtClean="0"/>
              <a:t>です </a:t>
            </a:r>
            <a:endParaRPr lang="en-AU" altLang="ja-JP" dirty="0" smtClean="0"/>
          </a:p>
          <a:p>
            <a:pPr eaLnBrk="1" hangingPunct="1">
              <a:spcBef>
                <a:spcPct val="0"/>
              </a:spcBef>
            </a:pPr>
            <a:r>
              <a:rPr lang="ja-JP" altLang="en-US" dirty="0" smtClean="0"/>
              <a:t>● 調査時間は分単位で記録します。例えば、</a:t>
            </a:r>
            <a:r>
              <a:rPr lang="en-US" altLang="ja-JP" dirty="0" smtClean="0"/>
              <a:t>45</a:t>
            </a:r>
            <a:r>
              <a:rPr lang="ja-JP" altLang="en-US" dirty="0" smtClean="0"/>
              <a:t>分間、</a:t>
            </a:r>
            <a:r>
              <a:rPr lang="en-US" altLang="ja-JP" dirty="0" smtClean="0"/>
              <a:t>115</a:t>
            </a:r>
            <a:r>
              <a:rPr lang="ja-JP" altLang="en-US" dirty="0" smtClean="0"/>
              <a:t>分間などです </a:t>
            </a:r>
            <a:endParaRPr lang="en-AU" altLang="ja-JP" dirty="0" smtClean="0"/>
          </a:p>
          <a:p>
            <a:pPr eaLnBrk="1" hangingPunct="1">
              <a:spcBef>
                <a:spcPct val="0"/>
              </a:spcBef>
            </a:pPr>
            <a:r>
              <a:rPr lang="ja-JP" altLang="en-US" dirty="0" smtClean="0"/>
              <a:t>● 水面を泳いだ時間、浮上や潜降の時間は含みません </a:t>
            </a:r>
            <a:endParaRPr lang="en-AU" altLang="ja-JP" dirty="0" smtClean="0"/>
          </a:p>
          <a:p>
            <a:pPr eaLnBrk="1" hangingPunct="1">
              <a:spcBef>
                <a:spcPct val="0"/>
              </a:spcBef>
              <a:buFontTx/>
              <a:buNone/>
            </a:pPr>
            <a:r>
              <a:rPr lang="ja-JP" altLang="en-US" dirty="0" smtClean="0"/>
              <a:t>● ダイビング以外の参加者、または、ゴミを分別・記録する時間も含みません </a:t>
            </a:r>
            <a:endParaRPr lang="en-AU" altLang="ja-JP" dirty="0" smtClean="0"/>
          </a:p>
        </p:txBody>
      </p:sp>
      <p:sp>
        <p:nvSpPr>
          <p:cNvPr id="152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669EFE-C58C-45F3-A540-21BCCBCB262D}" type="slidenum">
              <a:rPr lang="en-AU" altLang="ja-JP"/>
              <a:pPr fontAlgn="base">
                <a:spcBef>
                  <a:spcPct val="0"/>
                </a:spcBef>
                <a:spcAft>
                  <a:spcPct val="0"/>
                </a:spcAft>
                <a:defRPr/>
              </a:pPr>
              <a:t>36</a:t>
            </a:fld>
            <a:endParaRPr lang="en-AU" altLang="ja-JP"/>
          </a:p>
        </p:txBody>
      </p:sp>
    </p:spTree>
    <p:extLst>
      <p:ext uri="{BB962C8B-B14F-4D97-AF65-F5344CB8AC3E}">
        <p14:creationId xmlns:p14="http://schemas.microsoft.com/office/powerpoint/2010/main" val="3953794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xfrm>
            <a:off x="685800" y="4343400"/>
            <a:ext cx="5486400" cy="4225925"/>
          </a:xfrm>
          <a:noFill/>
        </p:spPr>
        <p:txBody>
          <a:bodyPr wrap="square" numCol="1" anchor="t" anchorCtr="0" compatLnSpc="1">
            <a:prstTxWarp prst="textNoShape">
              <a:avLst/>
            </a:prstTxWarp>
            <a:normAutofit lnSpcReduction="10000"/>
          </a:bodyPr>
          <a:lstStyle/>
          <a:p>
            <a:r>
              <a:rPr lang="ja-JP" altLang="en-AU" b="1" dirty="0" smtClean="0"/>
              <a:t>調査時間の計算</a:t>
            </a:r>
            <a:endParaRPr lang="en-US" altLang="ja-JP" b="1" dirty="0" smtClean="0"/>
          </a:p>
          <a:p>
            <a:endParaRPr lang="ja-JP" altLang="en-AU" b="1" dirty="0" smtClean="0"/>
          </a:p>
          <a:p>
            <a:r>
              <a:rPr lang="ja-JP" altLang="en-AU" b="1" dirty="0" smtClean="0"/>
              <a:t>例</a:t>
            </a:r>
            <a:r>
              <a:rPr lang="ja-JP" altLang="en-US" b="1" dirty="0" smtClean="0"/>
              <a:t> </a:t>
            </a:r>
            <a:r>
              <a:rPr lang="en-US" altLang="ja-JP" b="1" dirty="0" smtClean="0"/>
              <a:t>1</a:t>
            </a:r>
          </a:p>
          <a:p>
            <a:r>
              <a:rPr lang="ja-JP" altLang="en-US" dirty="0" smtClean="0"/>
              <a:t>バディと一緒に水中の海洋ゴミを除去するのに</a:t>
            </a:r>
            <a:r>
              <a:rPr lang="en-US" altLang="ja-JP" dirty="0" smtClean="0"/>
              <a:t>43</a:t>
            </a:r>
            <a:r>
              <a:rPr lang="ja-JP" altLang="en-US" dirty="0" smtClean="0"/>
              <a:t>分間かかりました。調査には、他にダイバーはいません</a:t>
            </a:r>
            <a:r>
              <a:rPr lang="ja-JP" altLang="en-US" b="1" dirty="0" smtClean="0"/>
              <a:t>。</a:t>
            </a:r>
          </a:p>
          <a:p>
            <a:r>
              <a:rPr lang="ja-JP" altLang="en-US" b="1" dirty="0" smtClean="0"/>
              <a:t>調査時間＝</a:t>
            </a:r>
            <a:r>
              <a:rPr lang="en-US" altLang="ja-JP" b="1" dirty="0" smtClean="0"/>
              <a:t>43</a:t>
            </a:r>
            <a:r>
              <a:rPr lang="ja-JP" altLang="en-US" b="1" dirty="0" smtClean="0"/>
              <a:t>分間</a:t>
            </a:r>
          </a:p>
          <a:p>
            <a:endParaRPr lang="en-US" altLang="ja-JP" b="1" dirty="0" smtClean="0"/>
          </a:p>
          <a:p>
            <a:r>
              <a:rPr lang="ja-JP" altLang="en-US" b="1" dirty="0" smtClean="0"/>
              <a:t>例 </a:t>
            </a:r>
            <a:r>
              <a:rPr lang="en-US" altLang="ja-JP" b="1" dirty="0" smtClean="0"/>
              <a:t>2</a:t>
            </a:r>
          </a:p>
          <a:p>
            <a:r>
              <a:rPr lang="en-US" altLang="ja-JP" dirty="0" smtClean="0"/>
              <a:t>3</a:t>
            </a:r>
            <a:r>
              <a:rPr lang="ja-JP" altLang="en-US" dirty="0" smtClean="0"/>
              <a:t>組のバディチームで、チーム</a:t>
            </a:r>
            <a:r>
              <a:rPr lang="en-US" altLang="ja-JP" dirty="0" smtClean="0"/>
              <a:t>A</a:t>
            </a:r>
            <a:r>
              <a:rPr lang="ja-JP" altLang="en-US" dirty="0" smtClean="0"/>
              <a:t>とチーム</a:t>
            </a:r>
            <a:r>
              <a:rPr lang="en-US" altLang="ja-JP" dirty="0" smtClean="0"/>
              <a:t>B</a:t>
            </a:r>
            <a:r>
              <a:rPr lang="ja-JP" altLang="en-US" dirty="0" smtClean="0"/>
              <a:t>は</a:t>
            </a:r>
            <a:r>
              <a:rPr lang="en-US" altLang="ja-JP" dirty="0" smtClean="0"/>
              <a:t>2</a:t>
            </a:r>
            <a:r>
              <a:rPr lang="ja-JP" altLang="en-US" dirty="0" smtClean="0"/>
              <a:t>人一組、チーム</a:t>
            </a:r>
            <a:r>
              <a:rPr lang="en-US" altLang="ja-JP" dirty="0" smtClean="0"/>
              <a:t>C</a:t>
            </a:r>
            <a:r>
              <a:rPr lang="ja-JP" altLang="en-US" dirty="0" smtClean="0"/>
              <a:t>は</a:t>
            </a:r>
            <a:r>
              <a:rPr lang="en-US" altLang="ja-JP" dirty="0" smtClean="0"/>
              <a:t>3</a:t>
            </a:r>
            <a:r>
              <a:rPr lang="ja-JP" altLang="en-US" dirty="0" smtClean="0"/>
              <a:t>人一組で、以下の時間に渡って水中の海洋ゴミを回収しました：</a:t>
            </a:r>
          </a:p>
          <a:p>
            <a:r>
              <a:rPr lang="ja-JP" altLang="en-US" dirty="0" smtClean="0"/>
              <a:t>バディチーム</a:t>
            </a:r>
            <a:r>
              <a:rPr lang="en-US" altLang="ja-JP" dirty="0" smtClean="0"/>
              <a:t>A</a:t>
            </a:r>
            <a:r>
              <a:rPr lang="ja-JP" altLang="en-US" dirty="0" smtClean="0"/>
              <a:t>　　　　</a:t>
            </a:r>
            <a:r>
              <a:rPr lang="en-US" altLang="ja-JP" dirty="0" smtClean="0"/>
              <a:t>42</a:t>
            </a:r>
            <a:r>
              <a:rPr lang="ja-JP" altLang="en-US" dirty="0" smtClean="0"/>
              <a:t>分間</a:t>
            </a:r>
          </a:p>
          <a:p>
            <a:r>
              <a:rPr lang="ja-JP" altLang="en-US" dirty="0" smtClean="0"/>
              <a:t>バディチーム</a:t>
            </a:r>
            <a:r>
              <a:rPr lang="en-US" altLang="ja-JP" dirty="0" smtClean="0"/>
              <a:t>B</a:t>
            </a:r>
            <a:r>
              <a:rPr lang="ja-JP" altLang="en-US" dirty="0" smtClean="0"/>
              <a:t>　　　　</a:t>
            </a:r>
            <a:r>
              <a:rPr lang="en-US" altLang="ja-JP" dirty="0" smtClean="0"/>
              <a:t>48</a:t>
            </a:r>
            <a:r>
              <a:rPr lang="ja-JP" altLang="en-US" dirty="0" smtClean="0"/>
              <a:t>分間</a:t>
            </a:r>
          </a:p>
          <a:p>
            <a:r>
              <a:rPr lang="ja-JP" altLang="en-US" dirty="0" smtClean="0"/>
              <a:t>バディチーム</a:t>
            </a:r>
            <a:r>
              <a:rPr lang="en-US" altLang="ja-JP" dirty="0" smtClean="0"/>
              <a:t>C</a:t>
            </a:r>
            <a:r>
              <a:rPr lang="ja-JP" altLang="en-US" dirty="0" smtClean="0"/>
              <a:t>　　　　</a:t>
            </a:r>
            <a:r>
              <a:rPr lang="en-US" altLang="ja-JP" dirty="0" smtClean="0"/>
              <a:t>51</a:t>
            </a:r>
            <a:r>
              <a:rPr lang="ja-JP" altLang="en-US" dirty="0" smtClean="0"/>
              <a:t>分間</a:t>
            </a:r>
          </a:p>
          <a:p>
            <a:r>
              <a:rPr lang="ja-JP" altLang="en-US" dirty="0" smtClean="0"/>
              <a:t>合計時間　　　</a:t>
            </a:r>
            <a:r>
              <a:rPr lang="en-US" altLang="ja-JP" dirty="0" smtClean="0"/>
              <a:t>141</a:t>
            </a:r>
            <a:r>
              <a:rPr lang="ja-JP" altLang="en-US" dirty="0" smtClean="0"/>
              <a:t>分間</a:t>
            </a:r>
          </a:p>
          <a:p>
            <a:r>
              <a:rPr lang="en-US" altLang="ja-JP" dirty="0" smtClean="0"/>
              <a:t>141</a:t>
            </a:r>
            <a:r>
              <a:rPr lang="ja-JP" altLang="en-US" dirty="0" smtClean="0"/>
              <a:t>分間の合計調査時間／</a:t>
            </a:r>
            <a:r>
              <a:rPr lang="en-US" altLang="ja-JP" dirty="0" smtClean="0"/>
              <a:t>3</a:t>
            </a:r>
            <a:r>
              <a:rPr lang="ja-JP" altLang="en-US" dirty="0" smtClean="0"/>
              <a:t>組のバディチーム＝</a:t>
            </a:r>
            <a:r>
              <a:rPr lang="en-US" altLang="ja-JP" dirty="0" smtClean="0"/>
              <a:t>47</a:t>
            </a:r>
            <a:r>
              <a:rPr lang="ja-JP" altLang="en-US" dirty="0" smtClean="0"/>
              <a:t>分間</a:t>
            </a:r>
          </a:p>
          <a:p>
            <a:r>
              <a:rPr lang="ja-JP" altLang="en-US" b="1" dirty="0" smtClean="0"/>
              <a:t>調査時間＝</a:t>
            </a:r>
            <a:r>
              <a:rPr lang="en-US" altLang="ja-JP" b="1" dirty="0" smtClean="0"/>
              <a:t>47</a:t>
            </a:r>
            <a:r>
              <a:rPr lang="ja-JP" altLang="en-US" b="1" dirty="0" smtClean="0"/>
              <a:t>分間</a:t>
            </a:r>
            <a:endParaRPr lang="en-AU" altLang="ja-JP" b="1" dirty="0" smtClean="0"/>
          </a:p>
          <a:p>
            <a:pPr eaLnBrk="1" hangingPunct="1">
              <a:spcBef>
                <a:spcPct val="0"/>
              </a:spcBef>
            </a:pPr>
            <a:endParaRPr lang="en-AU" altLang="ja-JP" b="1" dirty="0" smtClean="0"/>
          </a:p>
          <a:p>
            <a:pPr eaLnBrk="1" hangingPunct="1">
              <a:spcBef>
                <a:spcPct val="0"/>
              </a:spcBef>
            </a:pPr>
            <a:endParaRPr lang="en-AU" altLang="ja-JP" b="1" dirty="0" smtClean="0"/>
          </a:p>
          <a:p>
            <a:pPr eaLnBrk="1" hangingPunct="1">
              <a:spcBef>
                <a:spcPct val="0"/>
              </a:spcBef>
            </a:pPr>
            <a:endParaRPr lang="en-AU" altLang="ja-JP" dirty="0" smtClean="0"/>
          </a:p>
          <a:p>
            <a:pPr eaLnBrk="1" hangingPunct="1">
              <a:spcBef>
                <a:spcPct val="0"/>
              </a:spcBef>
            </a:pPr>
            <a:r>
              <a:rPr lang="en-AU" altLang="ja-JP" b="1" dirty="0" smtClean="0"/>
              <a:t>.</a:t>
            </a:r>
          </a:p>
          <a:p>
            <a:pPr eaLnBrk="1" hangingPunct="1">
              <a:spcBef>
                <a:spcPct val="0"/>
              </a:spcBef>
            </a:pPr>
            <a:endParaRPr lang="en-AU" altLang="ja-JP" b="1" dirty="0" smtClean="0"/>
          </a:p>
        </p:txBody>
      </p:sp>
      <p:sp>
        <p:nvSpPr>
          <p:cNvPr id="154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5C3431-7040-4435-B80C-9AB19975CA73}" type="slidenum">
              <a:rPr lang="en-AU" altLang="ja-JP"/>
              <a:pPr fontAlgn="base">
                <a:spcBef>
                  <a:spcPct val="0"/>
                </a:spcBef>
                <a:spcAft>
                  <a:spcPct val="0"/>
                </a:spcAft>
                <a:defRPr/>
              </a:pPr>
              <a:t>37</a:t>
            </a:fld>
            <a:endParaRPr lang="en-AU" altLang="ja-JP"/>
          </a:p>
        </p:txBody>
      </p:sp>
    </p:spTree>
    <p:extLst>
      <p:ext uri="{BB962C8B-B14F-4D97-AF65-F5344CB8AC3E}">
        <p14:creationId xmlns:p14="http://schemas.microsoft.com/office/powerpoint/2010/main" val="2949054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xfrm>
            <a:off x="685800" y="4343400"/>
            <a:ext cx="5486400" cy="4435475"/>
          </a:xfrm>
          <a:noFill/>
        </p:spPr>
        <p:txBody>
          <a:bodyPr wrap="square" numCol="1" anchor="t" anchorCtr="0" compatLnSpc="1">
            <a:prstTxWarp prst="textNoShape">
              <a:avLst/>
            </a:prstTxWarp>
          </a:bodyPr>
          <a:lstStyle/>
          <a:p>
            <a:r>
              <a:rPr lang="ja-JP" altLang="en-AU" b="1" dirty="0" smtClean="0"/>
              <a:t>参加者数</a:t>
            </a:r>
          </a:p>
          <a:p>
            <a:r>
              <a:rPr lang="ja-JP" altLang="en-AU" dirty="0" smtClean="0"/>
              <a:t>水中でゴミを集めたダイバーだけを数えます：</a:t>
            </a:r>
          </a:p>
          <a:p>
            <a:r>
              <a:rPr lang="en-AU" altLang="ja-JP" dirty="0" smtClean="0"/>
              <a:t>-</a:t>
            </a:r>
            <a:r>
              <a:rPr lang="ja-JP" altLang="en-AU" dirty="0" smtClean="0"/>
              <a:t>ダイバーひとりひとりを数えます。バディの数ではありません。</a:t>
            </a:r>
            <a:endParaRPr lang="ja-JP" altLang="en-US" dirty="0" smtClean="0"/>
          </a:p>
          <a:p>
            <a:r>
              <a:rPr lang="en-US" altLang="ja-JP" dirty="0" smtClean="0"/>
              <a:t>-</a:t>
            </a:r>
            <a:r>
              <a:rPr lang="ja-JP" altLang="en-US" dirty="0" smtClean="0"/>
              <a:t>水面のみの参加者は含みません。例えば、セーフティダイバーまたはダイビング中にビーチクリーンナップを行なった友人などです。</a:t>
            </a:r>
          </a:p>
          <a:p>
            <a:endParaRPr lang="en-AU" altLang="ja-JP" dirty="0" smtClean="0"/>
          </a:p>
          <a:p>
            <a:pPr eaLnBrk="1" hangingPunct="1">
              <a:spcBef>
                <a:spcPct val="0"/>
              </a:spcBef>
            </a:pPr>
            <a:endParaRPr lang="en-AU" altLang="ja-JP" dirty="0" smtClean="0"/>
          </a:p>
          <a:p>
            <a:pPr eaLnBrk="1" hangingPunct="1">
              <a:spcBef>
                <a:spcPct val="0"/>
              </a:spcBef>
            </a:pPr>
            <a:r>
              <a:rPr lang="ja-JP" altLang="en-GB" b="1" dirty="0" smtClean="0"/>
              <a:t>波の状況</a:t>
            </a:r>
            <a:endParaRPr lang="en-GB" altLang="ja-JP" b="1" dirty="0" smtClean="0"/>
          </a:p>
          <a:p>
            <a:r>
              <a:rPr lang="ja-JP" altLang="en-GB" dirty="0" smtClean="0"/>
              <a:t>調査日の波の状況を報告します：</a:t>
            </a:r>
          </a:p>
          <a:p>
            <a:r>
              <a:rPr lang="en-GB" altLang="ja-JP" dirty="0" smtClean="0"/>
              <a:t>-</a:t>
            </a:r>
            <a:r>
              <a:rPr lang="ja-JP" altLang="en-US" dirty="0" smtClean="0">
                <a:latin typeface="Arial" charset="0"/>
                <a:cs typeface="Arial" charset="0"/>
              </a:rPr>
              <a:t>穏やか</a:t>
            </a:r>
            <a:r>
              <a:rPr lang="en-GB" altLang="ja-JP" dirty="0" smtClean="0"/>
              <a:t>〔</a:t>
            </a:r>
            <a:r>
              <a:rPr lang="ja-JP" altLang="en-GB" dirty="0" smtClean="0"/>
              <a:t>鏡のよう</a:t>
            </a:r>
            <a:r>
              <a:rPr lang="en-US" altLang="ja-JP" dirty="0" smtClean="0"/>
              <a:t>~</a:t>
            </a:r>
            <a:r>
              <a:rPr lang="ja-JP" altLang="en-US" dirty="0" err="1" smtClean="0"/>
              <a:t>さざ</a:t>
            </a:r>
            <a:r>
              <a:rPr lang="ja-JP" altLang="en-US" dirty="0" smtClean="0"/>
              <a:t>波</a:t>
            </a:r>
            <a:r>
              <a:rPr lang="en-US" altLang="ja-JP" dirty="0" smtClean="0"/>
              <a:t>〕</a:t>
            </a:r>
            <a:r>
              <a:rPr lang="ja-JP" altLang="en-US" dirty="0" err="1" smtClean="0"/>
              <a:t>。</a:t>
            </a:r>
            <a:r>
              <a:rPr lang="ja-JP" altLang="en-US" dirty="0" smtClean="0"/>
              <a:t>波高</a:t>
            </a:r>
            <a:r>
              <a:rPr lang="en-US" altLang="ja-JP" dirty="0" smtClean="0"/>
              <a:t>0~0.1</a:t>
            </a:r>
            <a:r>
              <a:rPr lang="ja-JP" altLang="en-US" dirty="0" smtClean="0"/>
              <a:t>メートル</a:t>
            </a:r>
            <a:r>
              <a:rPr lang="en-US" altLang="ja-JP" dirty="0" smtClean="0"/>
              <a:t>/0~4</a:t>
            </a:r>
            <a:r>
              <a:rPr lang="ja-JP" altLang="en-US" dirty="0" smtClean="0"/>
              <a:t>インチ</a:t>
            </a:r>
          </a:p>
          <a:p>
            <a:r>
              <a:rPr lang="en-US" altLang="ja-JP" dirty="0" smtClean="0"/>
              <a:t>-</a:t>
            </a:r>
            <a:r>
              <a:rPr lang="ja-JP" altLang="en-US" dirty="0" smtClean="0">
                <a:latin typeface="Arial" charset="0"/>
                <a:cs typeface="Arial" charset="0"/>
              </a:rPr>
              <a:t>やや穏やか</a:t>
            </a:r>
            <a:r>
              <a:rPr lang="en-US" altLang="ja-JP" dirty="0" smtClean="0"/>
              <a:t>〔</a:t>
            </a:r>
            <a:r>
              <a:rPr lang="ja-JP" altLang="en-US" dirty="0" smtClean="0"/>
              <a:t>小波</a:t>
            </a:r>
            <a:r>
              <a:rPr lang="en-US" altLang="ja-JP" dirty="0" smtClean="0"/>
              <a:t>〕</a:t>
            </a:r>
            <a:r>
              <a:rPr lang="ja-JP" altLang="en-US" dirty="0" err="1" smtClean="0"/>
              <a:t>。</a:t>
            </a:r>
            <a:r>
              <a:rPr lang="ja-JP" altLang="en-US" dirty="0" smtClean="0"/>
              <a:t>波高</a:t>
            </a:r>
            <a:r>
              <a:rPr lang="en-US" altLang="ja-JP" dirty="0" smtClean="0"/>
              <a:t>0.1~0.5</a:t>
            </a:r>
            <a:r>
              <a:rPr lang="ja-JP" altLang="en-US" dirty="0" smtClean="0"/>
              <a:t>メートル</a:t>
            </a:r>
            <a:r>
              <a:rPr lang="en-US" altLang="ja-JP" dirty="0" smtClean="0"/>
              <a:t>/4~19</a:t>
            </a:r>
            <a:r>
              <a:rPr lang="ja-JP" altLang="en-US" dirty="0" smtClean="0"/>
              <a:t>インチ</a:t>
            </a:r>
          </a:p>
          <a:p>
            <a:r>
              <a:rPr lang="en-US" altLang="ja-JP" dirty="0" smtClean="0"/>
              <a:t>-</a:t>
            </a:r>
            <a:r>
              <a:rPr lang="ja-JP" altLang="en-US" dirty="0" smtClean="0">
                <a:latin typeface="Arial" charset="0"/>
                <a:cs typeface="Arial" charset="0"/>
              </a:rPr>
              <a:t>多少</a:t>
            </a:r>
            <a:r>
              <a:rPr lang="ja-JP" altLang="en-AU" dirty="0" smtClean="0">
                <a:latin typeface="Arial" charset="0"/>
                <a:cs typeface="Arial" charset="0"/>
              </a:rPr>
              <a:t>波</a:t>
            </a:r>
            <a:r>
              <a:rPr lang="ja-JP" altLang="en-US" dirty="0" smtClean="0">
                <a:latin typeface="Arial" charset="0"/>
                <a:cs typeface="Arial" charset="0"/>
              </a:rPr>
              <a:t>がある</a:t>
            </a:r>
            <a:r>
              <a:rPr lang="ja-JP" altLang="en-US" dirty="0" smtClean="0"/>
              <a:t>。</a:t>
            </a:r>
            <a:r>
              <a:rPr lang="en-US" altLang="ja-JP" dirty="0" smtClean="0"/>
              <a:t>0.5~1.25</a:t>
            </a:r>
            <a:r>
              <a:rPr lang="ja-JP" altLang="en-US" dirty="0" smtClean="0"/>
              <a:t>メートル</a:t>
            </a:r>
            <a:r>
              <a:rPr lang="en-US" altLang="ja-JP" dirty="0" smtClean="0"/>
              <a:t>/19</a:t>
            </a:r>
            <a:r>
              <a:rPr lang="ja-JP" altLang="en-US" dirty="0" smtClean="0"/>
              <a:t>インチ～</a:t>
            </a:r>
            <a:r>
              <a:rPr lang="en-US" altLang="ja-JP" dirty="0" smtClean="0"/>
              <a:t>4</a:t>
            </a:r>
            <a:r>
              <a:rPr lang="ja-JP" altLang="en-US" dirty="0" smtClean="0"/>
              <a:t>フィート</a:t>
            </a:r>
          </a:p>
          <a:p>
            <a:r>
              <a:rPr lang="en-US" altLang="ja-JP" dirty="0" smtClean="0"/>
              <a:t>-</a:t>
            </a:r>
            <a:r>
              <a:rPr lang="ja-JP" altLang="en-US" dirty="0" smtClean="0">
                <a:latin typeface="Arial" charset="0"/>
                <a:cs typeface="Arial" charset="0"/>
              </a:rPr>
              <a:t>波がやや高い～</a:t>
            </a:r>
            <a:r>
              <a:rPr lang="ja-JP" altLang="en-AU" dirty="0" smtClean="0">
                <a:latin typeface="Arial" charset="0"/>
                <a:cs typeface="Arial" charset="0"/>
              </a:rPr>
              <a:t>時化</a:t>
            </a:r>
            <a:r>
              <a:rPr lang="ja-JP" altLang="en-US" dirty="0" smtClean="0"/>
              <a:t>。波高</a:t>
            </a:r>
            <a:r>
              <a:rPr lang="en-US" altLang="ja-JP" dirty="0" smtClean="0"/>
              <a:t>1.25</a:t>
            </a:r>
            <a:r>
              <a:rPr lang="ja-JP" altLang="en-US" dirty="0" smtClean="0"/>
              <a:t>メートル</a:t>
            </a:r>
            <a:r>
              <a:rPr lang="en-US" altLang="ja-JP" dirty="0" smtClean="0"/>
              <a:t>/4</a:t>
            </a:r>
            <a:r>
              <a:rPr lang="ja-JP" altLang="en-US" dirty="0" smtClean="0"/>
              <a:t>フィート以上</a:t>
            </a:r>
          </a:p>
        </p:txBody>
      </p:sp>
      <p:sp>
        <p:nvSpPr>
          <p:cNvPr id="156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8F6FE8-BCA8-4119-BC5C-AFAD45DC7B5C}" type="slidenum">
              <a:rPr lang="en-AU" altLang="ja-JP"/>
              <a:pPr fontAlgn="base">
                <a:spcBef>
                  <a:spcPct val="0"/>
                </a:spcBef>
                <a:spcAft>
                  <a:spcPct val="0"/>
                </a:spcAft>
                <a:defRPr/>
              </a:pPr>
              <a:t>38</a:t>
            </a:fld>
            <a:endParaRPr lang="en-AU" altLang="ja-JP"/>
          </a:p>
        </p:txBody>
      </p:sp>
    </p:spTree>
    <p:extLst>
      <p:ext uri="{BB962C8B-B14F-4D97-AF65-F5344CB8AC3E}">
        <p14:creationId xmlns:p14="http://schemas.microsoft.com/office/powerpoint/2010/main" val="3541425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xfrm>
            <a:off x="685800" y="4343400"/>
            <a:ext cx="5486400" cy="4435475"/>
          </a:xfrm>
          <a:noFill/>
        </p:spPr>
        <p:txBody>
          <a:bodyPr wrap="square" numCol="1" anchor="t" anchorCtr="0" compatLnSpc="1">
            <a:prstTxWarp prst="textNoShape">
              <a:avLst/>
            </a:prstTxWarp>
          </a:bodyPr>
          <a:lstStyle/>
          <a:p>
            <a:pPr eaLnBrk="1" hangingPunct="1">
              <a:spcBef>
                <a:spcPct val="0"/>
              </a:spcBef>
            </a:pPr>
            <a:r>
              <a:rPr lang="ja-JP" altLang="en-AU" b="1" dirty="0" smtClean="0"/>
              <a:t>調査面積</a:t>
            </a:r>
            <a:endParaRPr lang="en-AU" altLang="ja-JP" b="1" dirty="0" smtClean="0"/>
          </a:p>
          <a:p>
            <a:r>
              <a:rPr lang="ja-JP" altLang="en-AU" dirty="0" smtClean="0"/>
              <a:t>この情報は、あなたのサイトのゴミの密度を理解するのに役立ちます。</a:t>
            </a:r>
          </a:p>
          <a:p>
            <a:r>
              <a:rPr lang="ja-JP" altLang="en-AU" dirty="0" smtClean="0"/>
              <a:t>面積を計測するのに簡単かつ正確な方法は、グーグルマップでポイント</a:t>
            </a:r>
            <a:r>
              <a:rPr lang="ja-JP" altLang="en-US" dirty="0" smtClean="0"/>
              <a:t>＆</a:t>
            </a:r>
            <a:r>
              <a:rPr lang="ja-JP" altLang="en-AU" dirty="0" smtClean="0"/>
              <a:t>クリックツールを使うことです。</a:t>
            </a:r>
            <a:r>
              <a:rPr lang="en-US" altLang="ja-JP" dirty="0" smtClean="0"/>
              <a:t/>
            </a:r>
            <a:br>
              <a:rPr lang="en-US" altLang="ja-JP" dirty="0" smtClean="0"/>
            </a:br>
            <a:r>
              <a:rPr lang="ja-JP" altLang="en-AU" dirty="0" smtClean="0"/>
              <a:t>以下にアクセスすればやり方が</a:t>
            </a:r>
            <a:r>
              <a:rPr lang="ja-JP" altLang="en-US" dirty="0" smtClean="0"/>
              <a:t>わ</a:t>
            </a:r>
            <a:r>
              <a:rPr lang="ja-JP" altLang="en-AU" dirty="0" smtClean="0"/>
              <a:t>かります：</a:t>
            </a:r>
            <a:endParaRPr lang="en-AU" altLang="ja-JP" dirty="0" smtClean="0"/>
          </a:p>
          <a:p>
            <a:pPr eaLnBrk="1" hangingPunct="1">
              <a:spcBef>
                <a:spcPct val="0"/>
              </a:spcBef>
            </a:pPr>
            <a:endParaRPr lang="en-AU" altLang="ja-JP" dirty="0" smtClean="0"/>
          </a:p>
          <a:p>
            <a:pPr eaLnBrk="1" hangingPunct="1">
              <a:spcBef>
                <a:spcPct val="0"/>
              </a:spcBef>
            </a:pPr>
            <a:r>
              <a:rPr lang="en-AU" altLang="ja-JP" dirty="0" smtClean="0"/>
              <a:t>www.daftlogic.com/projects-google-maps-area-calculator-</a:t>
            </a:r>
            <a:r>
              <a:rPr lang="en-AU" altLang="ja-JP" dirty="0" err="1" smtClean="0"/>
              <a:t>tool.h</a:t>
            </a:r>
            <a:r>
              <a:rPr lang="en-AU" altLang="ja-JP" dirty="0" smtClean="0"/>
              <a:t>®</a:t>
            </a:r>
          </a:p>
          <a:p>
            <a:pPr eaLnBrk="1" hangingPunct="1">
              <a:spcBef>
                <a:spcPct val="0"/>
              </a:spcBef>
            </a:pPr>
            <a:endParaRPr lang="en-AU" altLang="ja-JP" dirty="0" smtClean="0"/>
          </a:p>
          <a:p>
            <a:pPr eaLnBrk="1" hangingPunct="1">
              <a:spcBef>
                <a:spcPct val="0"/>
              </a:spcBef>
              <a:buFontTx/>
              <a:buNone/>
            </a:pPr>
            <a:r>
              <a:rPr lang="ja-JP" altLang="en-US" dirty="0" smtClean="0"/>
              <a:t>● 平方メートル（</a:t>
            </a:r>
            <a:r>
              <a:rPr lang="en-US" altLang="ja-JP" dirty="0" smtClean="0"/>
              <a:t>m</a:t>
            </a:r>
            <a:r>
              <a:rPr lang="en-US" altLang="ja-JP" baseline="30000" dirty="0" smtClean="0"/>
              <a:t>2</a:t>
            </a:r>
            <a:r>
              <a:rPr lang="ja-JP" altLang="en-US" dirty="0" smtClean="0"/>
              <a:t>）または平方フィート（</a:t>
            </a:r>
            <a:r>
              <a:rPr lang="en-US" altLang="ja-JP" dirty="0" smtClean="0"/>
              <a:t>ft</a:t>
            </a:r>
            <a:r>
              <a:rPr lang="en-US" altLang="ja-JP" baseline="30000" dirty="0" smtClean="0"/>
              <a:t>2</a:t>
            </a:r>
            <a:r>
              <a:rPr lang="ja-JP" altLang="en-US" dirty="0" smtClean="0"/>
              <a:t>）で面積を報告します </a:t>
            </a:r>
            <a:endParaRPr lang="en-AU" altLang="ja-JP" dirty="0" smtClean="0"/>
          </a:p>
          <a:p>
            <a:pPr eaLnBrk="1" hangingPunct="1">
              <a:spcBef>
                <a:spcPct val="0"/>
              </a:spcBef>
            </a:pPr>
            <a:endParaRPr lang="en-AU" altLang="ja-JP" dirty="0" smtClean="0"/>
          </a:p>
          <a:p>
            <a:pPr eaLnBrk="1" hangingPunct="1">
              <a:spcBef>
                <a:spcPct val="0"/>
              </a:spcBef>
            </a:pPr>
            <a:r>
              <a:rPr lang="ja-JP" altLang="en-US" dirty="0" smtClean="0"/>
              <a:t>オンラインツールが使えないなら、調査サイトの面積を計算するのに以下のようにしてください： </a:t>
            </a:r>
            <a:endParaRPr lang="en-AU" altLang="ja-JP" dirty="0" smtClean="0"/>
          </a:p>
          <a:p>
            <a:pPr eaLnBrk="1" hangingPunct="1">
              <a:spcBef>
                <a:spcPct val="0"/>
              </a:spcBef>
            </a:pPr>
            <a:r>
              <a:rPr lang="ja-JP" altLang="en-US" dirty="0" smtClean="0"/>
              <a:t>● 単純な正方形や長方形の形なら、長さと幅を掛け算して求めます </a:t>
            </a:r>
            <a:endParaRPr lang="en-AU" altLang="ja-JP" dirty="0" smtClean="0"/>
          </a:p>
          <a:p>
            <a:pPr eaLnBrk="1" hangingPunct="1">
              <a:spcBef>
                <a:spcPct val="0"/>
              </a:spcBef>
            </a:pPr>
            <a:r>
              <a:rPr lang="ja-JP" altLang="en-US" dirty="0" smtClean="0"/>
              <a:t>● 計測ができない場合や上記のツールが使えない場合は、推測します </a:t>
            </a:r>
            <a:endParaRPr lang="en-AU" altLang="ja-JP" dirty="0" smtClean="0"/>
          </a:p>
        </p:txBody>
      </p:sp>
      <p:sp>
        <p:nvSpPr>
          <p:cNvPr id="158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530A5E-3F68-4DD9-B145-42F0B0AA9975}" type="slidenum">
              <a:rPr lang="en-AU" altLang="ja-JP"/>
              <a:pPr fontAlgn="base">
                <a:spcBef>
                  <a:spcPct val="0"/>
                </a:spcBef>
                <a:spcAft>
                  <a:spcPct val="0"/>
                </a:spcAft>
                <a:defRPr/>
              </a:pPr>
              <a:t>39</a:t>
            </a:fld>
            <a:endParaRPr lang="en-AU" altLang="ja-JP"/>
          </a:p>
        </p:txBody>
      </p:sp>
    </p:spTree>
    <p:extLst>
      <p:ext uri="{BB962C8B-B14F-4D97-AF65-F5344CB8AC3E}">
        <p14:creationId xmlns:p14="http://schemas.microsoft.com/office/powerpoint/2010/main" val="312101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セクション</a:t>
            </a:r>
            <a:r>
              <a:rPr lang="en-US" altLang="ja-JP" smtClean="0"/>
              <a:t> 3 </a:t>
            </a:r>
            <a:r>
              <a:rPr lang="ja-JP" altLang="en-US" smtClean="0"/>
              <a:t>では、データの報告方法を確認します。</a:t>
            </a:r>
            <a:endParaRPr lang="en-US" altLang="ja-JP"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7C3579-9FF2-46D8-8B86-E72664A4CC88}" type="slidenum">
              <a:rPr lang="en-AU" altLang="ja-JP"/>
              <a:pPr fontAlgn="base">
                <a:spcBef>
                  <a:spcPct val="0"/>
                </a:spcBef>
                <a:spcAft>
                  <a:spcPct val="0"/>
                </a:spcAft>
                <a:defRPr/>
              </a:pPr>
              <a:t>4</a:t>
            </a:fld>
            <a:endParaRPr lang="en-AU" altLang="ja-JP"/>
          </a:p>
        </p:txBody>
      </p:sp>
    </p:spTree>
    <p:extLst>
      <p:ext uri="{BB962C8B-B14F-4D97-AF65-F5344CB8AC3E}">
        <p14:creationId xmlns:p14="http://schemas.microsoft.com/office/powerpoint/2010/main" val="4207830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AU" b="1" dirty="0" smtClean="0"/>
              <a:t>主</a:t>
            </a:r>
            <a:r>
              <a:rPr lang="ja-JP" altLang="en-US" b="1" dirty="0" smtClean="0"/>
              <a:t>な水底の構成物</a:t>
            </a:r>
            <a:r>
              <a:rPr lang="ja-JP" altLang="en-AU" b="1" dirty="0" smtClean="0"/>
              <a:t>と生態系の違い</a:t>
            </a:r>
            <a:endParaRPr lang="en-AU" altLang="ja-JP" b="1" dirty="0" smtClean="0"/>
          </a:p>
          <a:p>
            <a:pPr eaLnBrk="1" hangingPunct="1">
              <a:spcBef>
                <a:spcPct val="0"/>
              </a:spcBef>
            </a:pPr>
            <a:r>
              <a:rPr lang="ja-JP" altLang="en-US" dirty="0" smtClean="0"/>
              <a:t>サンゴ礁を調査して、また、ほとんどの調査時間をサンゴ礁の間の砂地で費やした場合：</a:t>
            </a:r>
            <a:endParaRPr lang="en-AU" altLang="ja-JP" dirty="0" smtClean="0"/>
          </a:p>
          <a:p>
            <a:pPr eaLnBrk="1" hangingPunct="1">
              <a:spcBef>
                <a:spcPct val="0"/>
              </a:spcBef>
            </a:pPr>
            <a:r>
              <a:rPr lang="ja-JP" altLang="en-AU" b="1" dirty="0" smtClean="0"/>
              <a:t>主</a:t>
            </a:r>
            <a:r>
              <a:rPr lang="ja-JP" altLang="en-US" b="1" dirty="0" smtClean="0"/>
              <a:t>な水底の構成物</a:t>
            </a:r>
            <a:r>
              <a:rPr lang="en-AU" altLang="ja-JP" dirty="0" smtClean="0"/>
              <a:t> = </a:t>
            </a:r>
            <a:r>
              <a:rPr lang="ja-JP" altLang="en-AU" dirty="0" smtClean="0"/>
              <a:t>砂地</a:t>
            </a:r>
            <a:r>
              <a:rPr lang="en-AU" altLang="ja-JP" dirty="0" smtClean="0"/>
              <a:t> </a:t>
            </a:r>
          </a:p>
          <a:p>
            <a:pPr eaLnBrk="1" hangingPunct="1">
              <a:spcBef>
                <a:spcPct val="0"/>
              </a:spcBef>
            </a:pPr>
            <a:r>
              <a:rPr lang="ja-JP" altLang="en-AU" b="1" dirty="0" smtClean="0"/>
              <a:t>生態系 </a:t>
            </a:r>
            <a:r>
              <a:rPr lang="en-AU" altLang="ja-JP" b="1" dirty="0" smtClean="0"/>
              <a:t>= </a:t>
            </a:r>
            <a:r>
              <a:rPr lang="ja-JP" altLang="en-AU" b="1" dirty="0" smtClean="0"/>
              <a:t>サンゴ礁</a:t>
            </a:r>
            <a:endParaRPr lang="en-AU" altLang="ja-JP" b="1" dirty="0" smtClean="0"/>
          </a:p>
          <a:p>
            <a:pPr eaLnBrk="1" hangingPunct="1">
              <a:spcBef>
                <a:spcPct val="0"/>
              </a:spcBef>
            </a:pPr>
            <a:endParaRPr lang="en-AU" altLang="ja-JP" b="1" dirty="0" smtClean="0"/>
          </a:p>
          <a:p>
            <a:pPr eaLnBrk="1" hangingPunct="1">
              <a:spcBef>
                <a:spcPct val="0"/>
              </a:spcBef>
            </a:pPr>
            <a:r>
              <a:rPr lang="ja-JP" altLang="en-AU" dirty="0" smtClean="0"/>
              <a:t>サンゴ礁を調査して、</a:t>
            </a:r>
            <a:r>
              <a:rPr lang="ja-JP" altLang="en-US" dirty="0" smtClean="0"/>
              <a:t>ほとんどの時間をサンゴ礁の上を泳いで費やした場合：</a:t>
            </a:r>
            <a:endParaRPr lang="en-AU" altLang="ja-JP" dirty="0" smtClean="0"/>
          </a:p>
          <a:p>
            <a:pPr eaLnBrk="1" hangingPunct="1">
              <a:spcBef>
                <a:spcPct val="0"/>
              </a:spcBef>
            </a:pPr>
            <a:r>
              <a:rPr lang="ja-JP" altLang="en-AU" b="1" dirty="0" smtClean="0"/>
              <a:t>主</a:t>
            </a:r>
            <a:r>
              <a:rPr lang="ja-JP" altLang="en-US" b="1" dirty="0" smtClean="0"/>
              <a:t>な水底の構成物</a:t>
            </a:r>
            <a:r>
              <a:rPr lang="en-AU" altLang="ja-JP" dirty="0" smtClean="0"/>
              <a:t> </a:t>
            </a:r>
            <a:r>
              <a:rPr lang="en-AU" altLang="ja-JP" b="1" dirty="0" smtClean="0"/>
              <a:t>= </a:t>
            </a:r>
            <a:r>
              <a:rPr lang="ja-JP" altLang="en-AU" b="1" dirty="0" smtClean="0"/>
              <a:t>サンゴ</a:t>
            </a:r>
            <a:r>
              <a:rPr lang="en-AU" altLang="ja-JP" dirty="0" smtClean="0"/>
              <a:t> </a:t>
            </a:r>
          </a:p>
          <a:p>
            <a:pPr eaLnBrk="1" hangingPunct="1">
              <a:spcBef>
                <a:spcPct val="0"/>
              </a:spcBef>
            </a:pPr>
            <a:r>
              <a:rPr lang="ja-JP" altLang="en-AU" b="1" dirty="0" smtClean="0"/>
              <a:t>生態系</a:t>
            </a:r>
            <a:r>
              <a:rPr lang="en-AU" altLang="ja-JP" dirty="0" smtClean="0"/>
              <a:t> </a:t>
            </a:r>
            <a:r>
              <a:rPr lang="en-AU" altLang="ja-JP" b="1" dirty="0" smtClean="0"/>
              <a:t>= </a:t>
            </a:r>
            <a:r>
              <a:rPr lang="ja-JP" altLang="en-AU" b="1" dirty="0" smtClean="0"/>
              <a:t>サンゴ礁</a:t>
            </a:r>
            <a:endParaRPr lang="en-AU" altLang="ja-JP" dirty="0" smtClean="0"/>
          </a:p>
        </p:txBody>
      </p:sp>
      <p:sp>
        <p:nvSpPr>
          <p:cNvPr id="160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BA10BF-F051-4578-B880-507250E688A1}" type="slidenum">
              <a:rPr lang="en-AU" altLang="ja-JP"/>
              <a:pPr fontAlgn="base">
                <a:spcBef>
                  <a:spcPct val="0"/>
                </a:spcBef>
                <a:spcAft>
                  <a:spcPct val="0"/>
                </a:spcAft>
                <a:defRPr/>
              </a:pPr>
              <a:t>40</a:t>
            </a:fld>
            <a:endParaRPr lang="en-AU" altLang="ja-JP"/>
          </a:p>
        </p:txBody>
      </p:sp>
    </p:spTree>
    <p:extLst>
      <p:ext uri="{BB962C8B-B14F-4D97-AF65-F5344CB8AC3E}">
        <p14:creationId xmlns:p14="http://schemas.microsoft.com/office/powerpoint/2010/main" val="3977420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AU" b="1" dirty="0" smtClean="0"/>
              <a:t>絡まった動物</a:t>
            </a:r>
            <a:endParaRPr lang="en-AU" altLang="ja-JP" b="1" dirty="0" smtClean="0"/>
          </a:p>
          <a:p>
            <a:pPr eaLnBrk="1" hangingPunct="1">
              <a:spcBef>
                <a:spcPct val="0"/>
              </a:spcBef>
            </a:pPr>
            <a:r>
              <a:rPr lang="ja-JP" altLang="en-US" dirty="0" smtClean="0"/>
              <a:t>絡まった動物と関係する海洋ゴミの種類を報告します。可能なら、種名を特定してください：わからないなら一般名を使ってください（“アザラシ”など）。データを報告する際に絡まった動物の写真を撮って、データと一緒に提出してください </a:t>
            </a:r>
            <a:endParaRPr lang="en-AU" altLang="ja-JP" dirty="0" smtClean="0"/>
          </a:p>
          <a:p>
            <a:pPr eaLnBrk="1" hangingPunct="1">
              <a:spcBef>
                <a:spcPct val="0"/>
              </a:spcBef>
            </a:pPr>
            <a:endParaRPr lang="en-US" altLang="ja-JP" b="1" dirty="0" smtClean="0"/>
          </a:p>
          <a:p>
            <a:pPr eaLnBrk="1" hangingPunct="1">
              <a:spcBef>
                <a:spcPct val="0"/>
              </a:spcBef>
            </a:pPr>
            <a:r>
              <a:rPr lang="ja-JP" altLang="en-AU" b="1" dirty="0" smtClean="0"/>
              <a:t>調査の</a:t>
            </a:r>
            <a:r>
              <a:rPr lang="ja-JP" altLang="en-US" b="1" dirty="0" smtClean="0"/>
              <a:t>深度</a:t>
            </a:r>
            <a:r>
              <a:rPr lang="ja-JP" altLang="en-AU" b="1" dirty="0" smtClean="0"/>
              <a:t>範囲</a:t>
            </a:r>
            <a:endParaRPr lang="en-AU" altLang="ja-JP" b="1" dirty="0" smtClean="0"/>
          </a:p>
          <a:p>
            <a:r>
              <a:rPr lang="ja-JP" altLang="en-AU" dirty="0" smtClean="0"/>
              <a:t>ゴミを</a:t>
            </a:r>
            <a:r>
              <a:rPr lang="ja-JP" altLang="en-US" dirty="0" smtClean="0"/>
              <a:t>回収した</a:t>
            </a:r>
            <a:r>
              <a:rPr lang="ja-JP" altLang="en-AU" dirty="0" smtClean="0"/>
              <a:t>最大</a:t>
            </a:r>
            <a:r>
              <a:rPr lang="ja-JP" altLang="en-US" dirty="0" smtClean="0"/>
              <a:t>深度</a:t>
            </a:r>
            <a:r>
              <a:rPr lang="ja-JP" altLang="en-AU" dirty="0" smtClean="0"/>
              <a:t>と最</a:t>
            </a:r>
            <a:r>
              <a:rPr lang="ja-JP" altLang="en-US" dirty="0" smtClean="0"/>
              <a:t>浅深度</a:t>
            </a:r>
            <a:r>
              <a:rPr lang="ja-JP" altLang="en-AU" dirty="0" smtClean="0"/>
              <a:t>を報告してください。</a:t>
            </a:r>
          </a:p>
          <a:p>
            <a:r>
              <a:rPr lang="ja-JP" altLang="en-US" dirty="0" smtClean="0"/>
              <a:t>● </a:t>
            </a:r>
            <a:r>
              <a:rPr lang="ja-JP" altLang="en-AU" dirty="0" smtClean="0"/>
              <a:t>ダイビング</a:t>
            </a:r>
            <a:r>
              <a:rPr lang="ja-JP" altLang="en-US" dirty="0" smtClean="0"/>
              <a:t>で動いた</a:t>
            </a:r>
            <a:r>
              <a:rPr lang="ja-JP" altLang="en-AU" dirty="0" smtClean="0"/>
              <a:t>最大</a:t>
            </a:r>
            <a:r>
              <a:rPr lang="ja-JP" altLang="en-US" dirty="0" smtClean="0"/>
              <a:t>深度</a:t>
            </a:r>
            <a:r>
              <a:rPr lang="ja-JP" altLang="en-AU" dirty="0" smtClean="0"/>
              <a:t>より浅いかもしれません。</a:t>
            </a:r>
          </a:p>
          <a:p>
            <a:r>
              <a:rPr lang="ja-JP" altLang="en-US" dirty="0" smtClean="0"/>
              <a:t>● </a:t>
            </a:r>
            <a:r>
              <a:rPr lang="ja-JP" altLang="en-AU" dirty="0" smtClean="0"/>
              <a:t>最</a:t>
            </a:r>
            <a:r>
              <a:rPr lang="ja-JP" altLang="en-US" dirty="0" smtClean="0"/>
              <a:t>浅深度</a:t>
            </a:r>
            <a:r>
              <a:rPr lang="ja-JP" altLang="en-AU" dirty="0" smtClean="0"/>
              <a:t>に</a:t>
            </a:r>
            <a:r>
              <a:rPr lang="en-US" altLang="ja-JP" dirty="0" smtClean="0"/>
              <a:t>0</a:t>
            </a:r>
            <a:r>
              <a:rPr lang="ja-JP" altLang="en-US" dirty="0" smtClean="0"/>
              <a:t>メートル／</a:t>
            </a:r>
            <a:r>
              <a:rPr lang="en-US" altLang="ja-JP" dirty="0" smtClean="0"/>
              <a:t>0</a:t>
            </a:r>
            <a:r>
              <a:rPr lang="ja-JP" altLang="en-US" dirty="0" smtClean="0"/>
              <a:t>フィートは報告しないでください－浮いているゴミは報告してはいけません（</a:t>
            </a:r>
            <a:r>
              <a:rPr lang="ja-JP" altLang="en-AU" dirty="0" smtClean="0"/>
              <a:t>浮いているゴミを</a:t>
            </a:r>
            <a:r>
              <a:rPr lang="ja-JP" altLang="en-US" dirty="0" smtClean="0"/>
              <a:t>回収</a:t>
            </a:r>
            <a:r>
              <a:rPr lang="ja-JP" altLang="en-AU" dirty="0" smtClean="0"/>
              <a:t>してもよいですが、報告</a:t>
            </a:r>
            <a:r>
              <a:rPr lang="ja-JP" altLang="en-US" dirty="0" smtClean="0"/>
              <a:t>はしません）。</a:t>
            </a:r>
            <a:endParaRPr lang="ja-JP" altLang="en-AU" dirty="0" smtClean="0"/>
          </a:p>
          <a:p>
            <a:pPr eaLnBrk="1" hangingPunct="1">
              <a:spcBef>
                <a:spcPct val="0"/>
              </a:spcBef>
            </a:pPr>
            <a:endParaRPr lang="en-AU" altLang="ja-JP" dirty="0" smtClean="0"/>
          </a:p>
          <a:p>
            <a:pPr eaLnBrk="1" hangingPunct="1">
              <a:spcBef>
                <a:spcPct val="0"/>
              </a:spcBef>
            </a:pPr>
            <a:endParaRPr lang="en-AU" altLang="ja-JP" dirty="0" smtClean="0"/>
          </a:p>
          <a:p>
            <a:pPr eaLnBrk="1" hangingPunct="1">
              <a:spcBef>
                <a:spcPct val="0"/>
              </a:spcBef>
            </a:pPr>
            <a:endParaRPr lang="en-AU" altLang="ja-JP" dirty="0" smtClean="0"/>
          </a:p>
          <a:p>
            <a:pPr eaLnBrk="1" hangingPunct="1">
              <a:spcBef>
                <a:spcPct val="0"/>
              </a:spcBef>
              <a:buFontTx/>
              <a:buChar char="-"/>
            </a:pPr>
            <a:endParaRPr lang="en-AU" altLang="ja-JP" dirty="0" smtClean="0"/>
          </a:p>
        </p:txBody>
      </p:sp>
      <p:sp>
        <p:nvSpPr>
          <p:cNvPr id="162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B373A3-6628-46C5-8D2A-01F8E38719AC}" type="slidenum">
              <a:rPr lang="en-AU" altLang="ja-JP"/>
              <a:pPr fontAlgn="base">
                <a:spcBef>
                  <a:spcPct val="0"/>
                </a:spcBef>
                <a:spcAft>
                  <a:spcPct val="0"/>
                </a:spcAft>
                <a:defRPr/>
              </a:pPr>
              <a:t>41</a:t>
            </a:fld>
            <a:endParaRPr lang="en-AU" altLang="ja-JP"/>
          </a:p>
        </p:txBody>
      </p:sp>
    </p:spTree>
    <p:extLst>
      <p:ext uri="{BB962C8B-B14F-4D97-AF65-F5344CB8AC3E}">
        <p14:creationId xmlns:p14="http://schemas.microsoft.com/office/powerpoint/2010/main" val="3143833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AU" b="1" dirty="0" smtClean="0"/>
              <a:t>前の週の天候</a:t>
            </a:r>
            <a:endParaRPr lang="en-AU" altLang="ja-JP" b="1" dirty="0" smtClean="0"/>
          </a:p>
          <a:p>
            <a:pPr eaLnBrk="1" hangingPunct="1">
              <a:spcBef>
                <a:spcPct val="0"/>
              </a:spcBef>
            </a:pPr>
            <a:r>
              <a:rPr lang="ja-JP" altLang="en-US" dirty="0" smtClean="0"/>
              <a:t>強風、嵐、豪雨によって自分の調査サイトへ、あるいは、そこからゴミを運んだかもしれない天候があれば、それを報告します 。</a:t>
            </a:r>
            <a:endParaRPr lang="en-AU" altLang="ja-JP" dirty="0" smtClean="0"/>
          </a:p>
          <a:p>
            <a:pPr eaLnBrk="1" hangingPunct="1">
              <a:spcBef>
                <a:spcPct val="0"/>
              </a:spcBef>
            </a:pPr>
            <a:endParaRPr lang="en-US" altLang="ja-JP" b="1" dirty="0" smtClean="0"/>
          </a:p>
          <a:p>
            <a:pPr eaLnBrk="1" hangingPunct="1">
              <a:spcBef>
                <a:spcPct val="0"/>
              </a:spcBef>
            </a:pPr>
            <a:r>
              <a:rPr lang="ja-JP" altLang="en-AU" b="1" dirty="0" smtClean="0"/>
              <a:t>地元で問題の物品</a:t>
            </a:r>
            <a:endParaRPr lang="en-AU" altLang="ja-JP" b="1" dirty="0" smtClean="0"/>
          </a:p>
          <a:p>
            <a:pPr eaLnBrk="1" hangingPunct="1">
              <a:spcBef>
                <a:spcPct val="0"/>
              </a:spcBef>
            </a:pPr>
            <a:r>
              <a:rPr lang="ja-JP" altLang="en-AU" dirty="0" smtClean="0"/>
              <a:t>地元で問題だと考えられるゴミ品目のトップ</a:t>
            </a:r>
            <a:r>
              <a:rPr lang="en-US" altLang="ja-JP" dirty="0" smtClean="0"/>
              <a:t>3</a:t>
            </a:r>
            <a:r>
              <a:rPr lang="ja-JP" altLang="en-US" dirty="0" smtClean="0"/>
              <a:t>を挙げてください。その理由も教えてください。</a:t>
            </a:r>
            <a:endParaRPr lang="en-AU" altLang="ja-JP" dirty="0" smtClean="0"/>
          </a:p>
          <a:p>
            <a:pPr eaLnBrk="1" hangingPunct="1">
              <a:spcBef>
                <a:spcPct val="0"/>
              </a:spcBef>
            </a:pPr>
            <a:endParaRPr lang="en-US" altLang="ja-JP" b="1" dirty="0" smtClean="0"/>
          </a:p>
          <a:p>
            <a:pPr eaLnBrk="1" hangingPunct="1">
              <a:spcBef>
                <a:spcPct val="0"/>
              </a:spcBef>
            </a:pPr>
            <a:r>
              <a:rPr lang="ja-JP" altLang="en-US" b="1" dirty="0" smtClean="0"/>
              <a:t>見つけた</a:t>
            </a:r>
            <a:r>
              <a:rPr lang="ja-JP" altLang="en-AU" b="1" dirty="0" smtClean="0"/>
              <a:t>品目</a:t>
            </a:r>
            <a:r>
              <a:rPr lang="ja-JP" altLang="en-US" b="1" dirty="0" smtClean="0"/>
              <a:t>で珍しいもの</a:t>
            </a:r>
            <a:endParaRPr lang="en-AU" altLang="ja-JP" b="1" dirty="0" smtClean="0"/>
          </a:p>
          <a:p>
            <a:pPr eaLnBrk="1" hangingPunct="1">
              <a:spcBef>
                <a:spcPct val="0"/>
              </a:spcBef>
            </a:pPr>
            <a:endParaRPr lang="en-US" altLang="ja-JP" b="1" dirty="0" smtClean="0"/>
          </a:p>
          <a:p>
            <a:pPr eaLnBrk="1" hangingPunct="1">
              <a:spcBef>
                <a:spcPct val="0"/>
              </a:spcBef>
            </a:pPr>
            <a:r>
              <a:rPr lang="ja-JP" altLang="en-AU" b="1" dirty="0" smtClean="0"/>
              <a:t>追加情報</a:t>
            </a:r>
            <a:endParaRPr lang="en-AU" altLang="ja-JP" b="1" dirty="0" smtClean="0"/>
          </a:p>
          <a:p>
            <a:pPr eaLnBrk="1" hangingPunct="1">
              <a:spcBef>
                <a:spcPct val="0"/>
              </a:spcBef>
            </a:pPr>
            <a:r>
              <a:rPr lang="ja-JP" altLang="en-US" dirty="0" smtClean="0"/>
              <a:t>見つけた</a:t>
            </a:r>
            <a:r>
              <a:rPr lang="ja-JP" altLang="en-AU" dirty="0" smtClean="0"/>
              <a:t>ゴミの原因となったと考えられる出来事を簡単に記述してください。できれば、ニュース記事のリンクを付け加えてください：</a:t>
            </a:r>
            <a:r>
              <a:rPr lang="en-AU" altLang="ja-JP" dirty="0" smtClean="0"/>
              <a:t> </a:t>
            </a:r>
          </a:p>
          <a:p>
            <a:pPr eaLnBrk="1" hangingPunct="1">
              <a:spcBef>
                <a:spcPct val="0"/>
              </a:spcBef>
            </a:pPr>
            <a:r>
              <a:rPr lang="ja-JP" altLang="en-US" dirty="0" smtClean="0"/>
              <a:t>● ハリケーン、ビルの取り壊し、お祭りやイベント、花火大会など。</a:t>
            </a:r>
            <a:endParaRPr lang="en-AU" altLang="ja-JP" dirty="0" smtClean="0"/>
          </a:p>
        </p:txBody>
      </p:sp>
      <p:sp>
        <p:nvSpPr>
          <p:cNvPr id="164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7013A5-E7D8-4464-A268-BF6CC26D25BB}" type="slidenum">
              <a:rPr lang="en-AU" altLang="ja-JP"/>
              <a:pPr fontAlgn="base">
                <a:spcBef>
                  <a:spcPct val="0"/>
                </a:spcBef>
                <a:spcAft>
                  <a:spcPct val="0"/>
                </a:spcAft>
                <a:defRPr/>
              </a:pPr>
              <a:t>42</a:t>
            </a:fld>
            <a:endParaRPr lang="en-AU" altLang="ja-JP"/>
          </a:p>
        </p:txBody>
      </p:sp>
    </p:spTree>
    <p:extLst>
      <p:ext uri="{BB962C8B-B14F-4D97-AF65-F5344CB8AC3E}">
        <p14:creationId xmlns:p14="http://schemas.microsoft.com/office/powerpoint/2010/main" val="1280784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回収</a:t>
            </a:r>
            <a:r>
              <a:rPr lang="ja-JP" altLang="en-AU" dirty="0" smtClean="0"/>
              <a:t>して数えました－すごいことです！</a:t>
            </a:r>
            <a:r>
              <a:rPr lang="en-US" altLang="ja-JP" dirty="0" smtClean="0"/>
              <a:t/>
            </a:r>
            <a:br>
              <a:rPr lang="en-US" altLang="ja-JP" dirty="0" smtClean="0"/>
            </a:br>
            <a:r>
              <a:rPr lang="ja-JP" altLang="en-AU" dirty="0" smtClean="0"/>
              <a:t>さあ今度は、ちょっと時間をとって適切に廃棄して、海に戻ってこないようにしましょう。</a:t>
            </a:r>
            <a:endParaRPr lang="en-AU" altLang="ja-JP" dirty="0" smtClean="0"/>
          </a:p>
          <a:p>
            <a:pPr eaLnBrk="1" hangingPunct="1">
              <a:spcBef>
                <a:spcPct val="0"/>
              </a:spcBef>
            </a:pPr>
            <a:r>
              <a:rPr lang="ja-JP" altLang="en-US" dirty="0" smtClean="0"/>
              <a:t>● 地元のやり方でリサイクルするように分別します </a:t>
            </a:r>
            <a:endParaRPr lang="en-AU" altLang="ja-JP" dirty="0" smtClean="0"/>
          </a:p>
          <a:p>
            <a:pPr eaLnBrk="1" hangingPunct="1">
              <a:spcBef>
                <a:spcPct val="0"/>
              </a:spcBef>
            </a:pPr>
            <a:r>
              <a:rPr lang="ja-JP" altLang="en-US" dirty="0" smtClean="0"/>
              <a:t>● 少量のものは、町のゴミ箱に捨てられます </a:t>
            </a:r>
            <a:endParaRPr lang="en-AU" altLang="ja-JP" dirty="0" smtClean="0"/>
          </a:p>
          <a:p>
            <a:pPr eaLnBrk="1" hangingPunct="1">
              <a:spcBef>
                <a:spcPct val="0"/>
              </a:spcBef>
            </a:pPr>
            <a:r>
              <a:rPr lang="ja-JP" altLang="en-US" dirty="0" smtClean="0"/>
              <a:t>● 現地自治体の中にはゴミを集めてくれるところもあります </a:t>
            </a:r>
            <a:endParaRPr lang="en-AU" altLang="ja-JP" dirty="0" smtClean="0"/>
          </a:p>
          <a:p>
            <a:pPr eaLnBrk="1" hangingPunct="1">
              <a:spcBef>
                <a:spcPct val="0"/>
              </a:spcBef>
            </a:pPr>
            <a:r>
              <a:rPr lang="ja-JP" altLang="en-US" dirty="0" smtClean="0"/>
              <a:t>　　</a:t>
            </a:r>
            <a:r>
              <a:rPr lang="en-AU" altLang="ja-JP" dirty="0" smtClean="0"/>
              <a:t>--</a:t>
            </a:r>
            <a:r>
              <a:rPr lang="ja-JP" altLang="en-US" dirty="0" smtClean="0"/>
              <a:t>調査の前に、調整をしておきます </a:t>
            </a:r>
            <a:endParaRPr lang="en-AU" altLang="ja-JP" dirty="0" smtClean="0"/>
          </a:p>
          <a:p>
            <a:pPr eaLnBrk="1" hangingPunct="1">
              <a:spcBef>
                <a:spcPct val="0"/>
              </a:spcBef>
            </a:pPr>
            <a:r>
              <a:rPr lang="ja-JP" altLang="en-US" dirty="0" smtClean="0"/>
              <a:t>　　</a:t>
            </a:r>
            <a:r>
              <a:rPr lang="en-AU" altLang="ja-JP" dirty="0" smtClean="0"/>
              <a:t>-- </a:t>
            </a:r>
            <a:r>
              <a:rPr lang="ja-JP" altLang="en-US" dirty="0" smtClean="0"/>
              <a:t>現地自治体の収集のために置いておくなら、バッグをしっかりと縛ったことを確認してください</a:t>
            </a:r>
            <a:endParaRPr lang="en-AU" altLang="ja-JP" dirty="0" smtClean="0"/>
          </a:p>
          <a:p>
            <a:pPr eaLnBrk="1" hangingPunct="1">
              <a:spcBef>
                <a:spcPct val="0"/>
              </a:spcBef>
            </a:pPr>
            <a:r>
              <a:rPr lang="ja-JP" altLang="en-US" dirty="0" smtClean="0"/>
              <a:t>● 現地の処理場に持っていきます </a:t>
            </a:r>
            <a:endParaRPr lang="en-AU" altLang="ja-JP" dirty="0" smtClean="0"/>
          </a:p>
          <a:p>
            <a:pPr eaLnBrk="1" hangingPunct="1">
              <a:spcBef>
                <a:spcPct val="0"/>
              </a:spcBef>
            </a:pPr>
            <a:endParaRPr lang="en-AU" altLang="ja-JP" dirty="0" smtClean="0"/>
          </a:p>
          <a:p>
            <a:pPr eaLnBrk="1" hangingPunct="1">
              <a:spcBef>
                <a:spcPct val="0"/>
              </a:spcBef>
            </a:pPr>
            <a:r>
              <a:rPr lang="ja-JP" altLang="en-US" dirty="0" smtClean="0"/>
              <a:t>ゴミの捨て方に関する現地の法律をよく知っておいてください。地方自治体の多くには、物品の廃棄について特別な手順があって、危険なものについてのルールも定められています。例えば、蛍光管、ケミカルライト、オイルや化学薬品、石油、ペンキなどの容器です。こうしたものを捨てる場合は、地元自治体に問い合わせてください。</a:t>
            </a:r>
            <a:endParaRPr lang="en-GB" altLang="ja-JP" dirty="0" smtClean="0"/>
          </a:p>
        </p:txBody>
      </p:sp>
      <p:sp>
        <p:nvSpPr>
          <p:cNvPr id="166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C29323-AA19-40ED-9DDD-4D31ADCF377E}" type="slidenum">
              <a:rPr lang="en-AU" altLang="ja-JP"/>
              <a:pPr fontAlgn="base">
                <a:spcBef>
                  <a:spcPct val="0"/>
                </a:spcBef>
                <a:spcAft>
                  <a:spcPct val="0"/>
                </a:spcAft>
                <a:defRPr/>
              </a:pPr>
              <a:t>43</a:t>
            </a:fld>
            <a:endParaRPr lang="en-AU" altLang="ja-JP"/>
          </a:p>
        </p:txBody>
      </p:sp>
    </p:spTree>
    <p:extLst>
      <p:ext uri="{BB962C8B-B14F-4D97-AF65-F5344CB8AC3E}">
        <p14:creationId xmlns:p14="http://schemas.microsoft.com/office/powerpoint/2010/main" val="2598896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smtClean="0"/>
              <a:t>Dive Against Debris</a:t>
            </a:r>
            <a:r>
              <a:rPr lang="en-US" altLang="ja-JP" baseline="30000" dirty="0" smtClean="0"/>
              <a:t>®</a:t>
            </a:r>
            <a:r>
              <a:rPr lang="ja-JP" altLang="en-US" dirty="0" smtClean="0"/>
              <a:t>調査は、ここまで来ました－データを報告することです。</a:t>
            </a:r>
            <a:endParaRPr lang="en-AU" altLang="ja-JP" dirty="0" smtClean="0"/>
          </a:p>
          <a:p>
            <a:pPr eaLnBrk="1" hangingPunct="1">
              <a:spcBef>
                <a:spcPct val="0"/>
              </a:spcBef>
            </a:pPr>
            <a:endParaRPr lang="en-AU" altLang="ja-JP" dirty="0" smtClean="0"/>
          </a:p>
          <a:p>
            <a:pPr eaLnBrk="1" hangingPunct="1">
              <a:spcBef>
                <a:spcPct val="0"/>
              </a:spcBef>
            </a:pPr>
            <a:r>
              <a:rPr lang="ja-JP" altLang="en-AU" b="1" dirty="0" smtClean="0"/>
              <a:t>オンラインデータ提出票を使う</a:t>
            </a:r>
            <a:endParaRPr lang="en-AU" altLang="ja-JP" b="1" dirty="0" smtClean="0"/>
          </a:p>
          <a:p>
            <a:pPr eaLnBrk="1" hangingPunct="1">
              <a:spcBef>
                <a:spcPct val="0"/>
              </a:spcBef>
            </a:pPr>
            <a:r>
              <a:rPr lang="ja-JP" altLang="en-US" sz="1200" b="1" dirty="0" smtClean="0"/>
              <a:t>英語でのデータ提出</a:t>
            </a:r>
            <a:r>
              <a:rPr lang="ja-JP" altLang="en-US" sz="1200" dirty="0" smtClean="0"/>
              <a:t>：</a:t>
            </a:r>
            <a:r>
              <a:rPr lang="ja-JP" altLang="en-US" dirty="0" smtClean="0"/>
              <a:t>集めたデータをオンラインデータ提出フォームで報告してください： </a:t>
            </a:r>
            <a:endParaRPr lang="en-AU" altLang="ja-JP" dirty="0" smtClean="0"/>
          </a:p>
          <a:p>
            <a:pPr eaLnBrk="1" hangingPunct="1">
              <a:spcBef>
                <a:spcPct val="0"/>
              </a:spcBef>
            </a:pPr>
            <a:r>
              <a:rPr lang="en-AU" altLang="ja-JP" dirty="0" smtClean="0"/>
              <a:t>www.projectaware.org/DiveAgainstDebrisData</a:t>
            </a:r>
          </a:p>
          <a:p>
            <a:pPr eaLnBrk="1" hangingPunct="1">
              <a:spcBef>
                <a:spcPct val="0"/>
              </a:spcBef>
            </a:pPr>
            <a:endParaRPr lang="en-AU" altLang="ja-JP" dirty="0" smtClean="0"/>
          </a:p>
          <a:p>
            <a:pPr eaLnBrk="1" hangingPunct="1">
              <a:spcBef>
                <a:spcPct val="0"/>
              </a:spcBef>
            </a:pPr>
            <a:r>
              <a:rPr lang="ja-JP" altLang="en-US" dirty="0" smtClean="0"/>
              <a:t>● この提出票を使うには、まず自分の</a:t>
            </a:r>
            <a:r>
              <a:rPr lang="en-US" altLang="ja-JP" dirty="0" smtClean="0"/>
              <a:t>My Ocean</a:t>
            </a:r>
            <a:r>
              <a:rPr lang="ja-JP" altLang="en-US" dirty="0" smtClean="0"/>
              <a:t>にログインするか、</a:t>
            </a:r>
            <a:r>
              <a:rPr lang="en-US" altLang="ja-JP" dirty="0" smtClean="0"/>
              <a:t>My Ocean</a:t>
            </a:r>
            <a:r>
              <a:rPr lang="ja-JP" altLang="en-US" dirty="0" smtClean="0"/>
              <a:t>ページを作成してください。 </a:t>
            </a:r>
            <a:endParaRPr lang="en-AU" altLang="ja-JP" dirty="0" smtClean="0"/>
          </a:p>
          <a:p>
            <a:pPr eaLnBrk="1" hangingPunct="1">
              <a:spcBef>
                <a:spcPct val="0"/>
              </a:spcBef>
            </a:pPr>
            <a:r>
              <a:rPr lang="ja-JP" altLang="en-US" dirty="0" smtClean="0"/>
              <a:t>● </a:t>
            </a:r>
            <a:r>
              <a:rPr lang="ja-JP" altLang="en-AU" dirty="0" smtClean="0"/>
              <a:t>書式</a:t>
            </a:r>
            <a:r>
              <a:rPr lang="ja-JP" altLang="en-US" dirty="0" smtClean="0"/>
              <a:t>の指示に従います。また、不明のことがあれば調査ガイドを参照してください。</a:t>
            </a:r>
            <a:endParaRPr lang="en-US" altLang="ja-JP" dirty="0" smtClean="0"/>
          </a:p>
          <a:p>
            <a:pPr eaLnBrk="1" hangingPunct="1">
              <a:spcBef>
                <a:spcPct val="0"/>
              </a:spcBef>
            </a:pPr>
            <a:endParaRPr lang="en-US" altLang="ja-JP" dirty="0" smtClean="0"/>
          </a:p>
          <a:p>
            <a:pPr eaLnBrk="1" hangingPunct="1">
              <a:spcBef>
                <a:spcPct val="0"/>
              </a:spcBef>
            </a:pPr>
            <a:r>
              <a:rPr lang="ja-JP" altLang="en-US" b="1" dirty="0" smtClean="0"/>
              <a:t>英語以外の言語でのデータ提出</a:t>
            </a:r>
            <a:r>
              <a:rPr lang="ja-JP" altLang="en-US" dirty="0" smtClean="0"/>
              <a:t>：完成したデータカードをメールで送信してください：</a:t>
            </a:r>
          </a:p>
          <a:p>
            <a:pPr eaLnBrk="1" hangingPunct="1">
              <a:spcBef>
                <a:spcPct val="0"/>
              </a:spcBef>
            </a:pPr>
            <a:r>
              <a:rPr lang="ja-JP" altLang="en-US" dirty="0" smtClean="0"/>
              <a:t>英語以外のすべての言語では、</a:t>
            </a:r>
            <a:r>
              <a:rPr lang="en-US" altLang="ja-JP" dirty="0" smtClean="0"/>
              <a:t>Dive Against Debris®</a:t>
            </a:r>
            <a:r>
              <a:rPr lang="ja-JP" altLang="en-US" dirty="0" smtClean="0"/>
              <a:t>のデータカードを添付して、</a:t>
            </a:r>
            <a:r>
              <a:rPr lang="en-US" altLang="ja-JP" dirty="0" smtClean="0"/>
              <a:t>diveagainstdebris@projectaware.org</a:t>
            </a:r>
            <a:r>
              <a:rPr lang="ja-JP" altLang="en-US" dirty="0" smtClean="0"/>
              <a:t>にメールしてください。すべてのデータが記入欄に書かれていることを確認してください。</a:t>
            </a:r>
            <a:endParaRPr lang="en-GB" altLang="ja-JP" dirty="0" smtClean="0"/>
          </a:p>
        </p:txBody>
      </p:sp>
      <p:sp>
        <p:nvSpPr>
          <p:cNvPr id="168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1BCA2E-3CDC-47F7-BD4E-167838DD0C3A}" type="slidenum">
              <a:rPr lang="en-AU" altLang="ja-JP"/>
              <a:pPr fontAlgn="base">
                <a:spcBef>
                  <a:spcPct val="0"/>
                </a:spcBef>
                <a:spcAft>
                  <a:spcPct val="0"/>
                </a:spcAft>
                <a:defRPr/>
              </a:pPr>
              <a:t>44</a:t>
            </a:fld>
            <a:endParaRPr lang="en-AU" altLang="ja-JP"/>
          </a:p>
        </p:txBody>
      </p:sp>
    </p:spTree>
    <p:extLst>
      <p:ext uri="{BB962C8B-B14F-4D97-AF65-F5344CB8AC3E}">
        <p14:creationId xmlns:p14="http://schemas.microsoft.com/office/powerpoint/2010/main" val="1330045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AU" dirty="0" smtClean="0"/>
              <a:t>データを提出する前に、</a:t>
            </a:r>
            <a:r>
              <a:rPr lang="en-US" altLang="ja-JP" dirty="0" smtClean="0"/>
              <a:t>Dive Against Debris</a:t>
            </a:r>
            <a:r>
              <a:rPr lang="en-US" altLang="ja-JP" baseline="30000" dirty="0" smtClean="0"/>
              <a:t>®</a:t>
            </a:r>
            <a:r>
              <a:rPr lang="ja-JP" altLang="en-US" dirty="0" smtClean="0"/>
              <a:t>サーベイアー声明を確認したかどうか聞かれます：</a:t>
            </a:r>
            <a:endParaRPr lang="en-US" altLang="ja-JP" dirty="0" smtClean="0"/>
          </a:p>
          <a:p>
            <a:pPr eaLnBrk="1" hangingPunct="1">
              <a:spcBef>
                <a:spcPct val="0"/>
              </a:spcBef>
            </a:pPr>
            <a:r>
              <a:rPr lang="ja-JP" altLang="en-US" dirty="0" smtClean="0"/>
              <a:t>私は、</a:t>
            </a:r>
            <a:r>
              <a:rPr lang="en-US" altLang="ja-JP" dirty="0" smtClean="0"/>
              <a:t>Dive Against Debris</a:t>
            </a:r>
            <a:r>
              <a:rPr lang="en-US" altLang="ja-JP" baseline="30000" dirty="0" smtClean="0"/>
              <a:t>®</a:t>
            </a:r>
            <a:r>
              <a:rPr lang="ja-JP" altLang="en-US" dirty="0" smtClean="0"/>
              <a:t>調査ガイドを読みました。また、私が報告しようとしているデータは、水中で集めたもので、それは、一回のダイビング中で、単一あるいは複数のバディチームで実施されたものです。私は、このデータには、ここの水中環境で集めたゴミのものしかないようにすべきことを理解しています。繰り返しダイビングする場合は、別の提出で報告すべきで、陸上で集めたゴミを</a:t>
            </a:r>
            <a:r>
              <a:rPr lang="en-US" altLang="ja-JP" dirty="0" smtClean="0"/>
              <a:t>My Ocean</a:t>
            </a:r>
            <a:r>
              <a:rPr lang="ja-JP" altLang="en-US" dirty="0" smtClean="0"/>
              <a:t>コミュニティでシェアできることも理解しています。</a:t>
            </a:r>
            <a:endParaRPr lang="en-GB" altLang="ja-JP" dirty="0"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AD109D-7DF1-4757-8B64-450CEA52992B}" type="slidenum">
              <a:rPr lang="en-AU" altLang="ja-JP"/>
              <a:pPr fontAlgn="base">
                <a:spcBef>
                  <a:spcPct val="0"/>
                </a:spcBef>
                <a:spcAft>
                  <a:spcPct val="0"/>
                </a:spcAft>
                <a:defRPr/>
              </a:pPr>
              <a:t>45</a:t>
            </a:fld>
            <a:endParaRPr lang="en-AU" altLang="ja-JP"/>
          </a:p>
        </p:txBody>
      </p:sp>
    </p:spTree>
    <p:extLst>
      <p:ext uri="{BB962C8B-B14F-4D97-AF65-F5344CB8AC3E}">
        <p14:creationId xmlns:p14="http://schemas.microsoft.com/office/powerpoint/2010/main" val="447468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ja-JP" dirty="0" smtClean="0"/>
          </a:p>
        </p:txBody>
      </p:sp>
      <p:sp>
        <p:nvSpPr>
          <p:cNvPr id="173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A49B0E-DEF0-4E33-AC08-46E2C985DDB0}" type="slidenum">
              <a:rPr lang="en-AU" altLang="ja-JP"/>
              <a:pPr fontAlgn="base">
                <a:spcBef>
                  <a:spcPct val="0"/>
                </a:spcBef>
                <a:spcAft>
                  <a:spcPct val="0"/>
                </a:spcAft>
                <a:defRPr/>
              </a:pPr>
              <a:t>46</a:t>
            </a:fld>
            <a:endParaRPr lang="en-AU" altLang="ja-JP"/>
          </a:p>
        </p:txBody>
      </p:sp>
    </p:spTree>
    <p:extLst>
      <p:ext uri="{BB962C8B-B14F-4D97-AF65-F5344CB8AC3E}">
        <p14:creationId xmlns:p14="http://schemas.microsoft.com/office/powerpoint/2010/main" val="15974998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セクション</a:t>
            </a:r>
            <a:r>
              <a:rPr lang="en-US" altLang="ja-JP" dirty="0" smtClean="0"/>
              <a:t> 4 </a:t>
            </a:r>
            <a:r>
              <a:rPr lang="ja-JP" altLang="en-US" dirty="0" smtClean="0"/>
              <a:t>では、私たちの海の惑星を守っている</a:t>
            </a:r>
            <a:r>
              <a:rPr lang="en-US" altLang="ja-JP" dirty="0" smtClean="0"/>
              <a:t>Project</a:t>
            </a:r>
            <a:r>
              <a:rPr lang="en-US" altLang="ja-JP" baseline="0" dirty="0" smtClean="0"/>
              <a:t> </a:t>
            </a:r>
            <a:r>
              <a:rPr lang="en-US" altLang="ja-JP" dirty="0" smtClean="0"/>
              <a:t>AWARE</a:t>
            </a:r>
            <a:r>
              <a:rPr lang="ja-JP" altLang="en-US" dirty="0" smtClean="0"/>
              <a:t>ダイバーの世界的な運動への参加の仕方を見ていきます。</a:t>
            </a:r>
            <a:endParaRPr lang="en-GB" altLang="ja-JP" dirty="0" smtClean="0"/>
          </a:p>
        </p:txBody>
      </p:sp>
      <p:sp>
        <p:nvSpPr>
          <p:cNvPr id="175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F9A734-56AE-49C2-B4DB-FF00756E8396}" type="slidenum">
              <a:rPr lang="en-AU" altLang="ja-JP"/>
              <a:pPr fontAlgn="base">
                <a:spcBef>
                  <a:spcPct val="0"/>
                </a:spcBef>
                <a:spcAft>
                  <a:spcPct val="0"/>
                </a:spcAft>
                <a:defRPr/>
              </a:pPr>
              <a:t>47</a:t>
            </a:fld>
            <a:endParaRPr lang="en-AU" altLang="ja-JP"/>
          </a:p>
        </p:txBody>
      </p:sp>
    </p:spTree>
    <p:extLst>
      <p:ext uri="{BB962C8B-B14F-4D97-AF65-F5344CB8AC3E}">
        <p14:creationId xmlns:p14="http://schemas.microsoft.com/office/powerpoint/2010/main" val="1202048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xfrm>
            <a:off x="587375" y="4222750"/>
            <a:ext cx="5759450" cy="4625975"/>
          </a:xfrm>
          <a:noFill/>
        </p:spPr>
        <p:txBody>
          <a:bodyPr wrap="square" numCol="1" anchor="t" anchorCtr="0" compatLnSpc="1">
            <a:prstTxWarp prst="textNoShape">
              <a:avLst/>
            </a:prstTxWarp>
            <a:normAutofit/>
          </a:bodyPr>
          <a:lstStyle/>
          <a:p>
            <a:pPr eaLnBrk="1" hangingPunct="1">
              <a:spcBef>
                <a:spcPct val="0"/>
              </a:spcBef>
            </a:pPr>
            <a:r>
              <a:rPr lang="ja-JP" altLang="en-US" sz="1000" dirty="0" smtClean="0"/>
              <a:t>これであなたも海洋ゴミに取り組んでいる世界中の</a:t>
            </a:r>
            <a:r>
              <a:rPr lang="en-US" altLang="ja-JP" sz="1000" dirty="0" smtClean="0"/>
              <a:t>AWARE</a:t>
            </a:r>
            <a:r>
              <a:rPr lang="ja-JP" altLang="en-US" sz="1000" dirty="0" smtClean="0"/>
              <a:t>ダイバーの仲間になる準備が整いました－一緒にこの厄介な問題を改善しましょう！ </a:t>
            </a:r>
            <a:endParaRPr lang="en-AU" altLang="ja-JP" sz="1000" dirty="0" smtClean="0"/>
          </a:p>
          <a:p>
            <a:pPr eaLnBrk="1" hangingPunct="1">
              <a:spcBef>
                <a:spcPct val="0"/>
              </a:spcBef>
            </a:pPr>
            <a:r>
              <a:rPr lang="en-US" altLang="ja-JP" sz="1000" dirty="0" smtClean="0"/>
              <a:t>My Ocean (</a:t>
            </a:r>
            <a:r>
              <a:rPr lang="en-US" altLang="ja-JP" sz="1000" b="1" dirty="0" smtClean="0"/>
              <a:t>www.projectaware.org/MyOcean) </a:t>
            </a:r>
            <a:r>
              <a:rPr lang="ja-JP" altLang="en-US" sz="1000" b="1" dirty="0" smtClean="0"/>
              <a:t>は、</a:t>
            </a:r>
            <a:r>
              <a:rPr lang="en-US" altLang="ja-JP" sz="1000" b="1" dirty="0" smtClean="0"/>
              <a:t>Project</a:t>
            </a:r>
            <a:r>
              <a:rPr lang="en-US" altLang="ja-JP" sz="1000" b="1" baseline="0" dirty="0" smtClean="0"/>
              <a:t> </a:t>
            </a:r>
            <a:r>
              <a:rPr lang="en-US" altLang="ja-JP" sz="1000" b="1" dirty="0" smtClean="0"/>
              <a:t>AWARE</a:t>
            </a:r>
            <a:r>
              <a:rPr lang="ja-JP" altLang="en-US" sz="1000" b="1" dirty="0" smtClean="0"/>
              <a:t>のユニークなエコネットワークサイトで、</a:t>
            </a:r>
            <a:r>
              <a:rPr lang="en-US" altLang="ja-JP" sz="1000" b="1" dirty="0" smtClean="0"/>
              <a:t>AWARE</a:t>
            </a:r>
            <a:r>
              <a:rPr lang="ja-JP" altLang="en-US" sz="1000" dirty="0" smtClean="0"/>
              <a:t>のリーダー達が海洋保護のために活動するサイトです。</a:t>
            </a:r>
            <a:r>
              <a:rPr lang="en-US" altLang="ja-JP" sz="1000" dirty="0" smtClean="0"/>
              <a:t>My Ocean</a:t>
            </a:r>
            <a:r>
              <a:rPr lang="ja-JP" altLang="en-US" sz="1000" dirty="0" smtClean="0"/>
              <a:t>ページを作成して、あなたの</a:t>
            </a:r>
            <a:r>
              <a:rPr lang="en-US" altLang="ja-JP" sz="1000" dirty="0" smtClean="0"/>
              <a:t>Dive Against Debris</a:t>
            </a:r>
            <a:r>
              <a:rPr lang="en-US" altLang="ja-JP" sz="1000" baseline="30000" dirty="0" smtClean="0"/>
              <a:t>®</a:t>
            </a:r>
            <a:r>
              <a:rPr lang="ja-JP" altLang="en-US" sz="1000" dirty="0" smtClean="0"/>
              <a:t>データを報告し、自分の海洋保護活動に関するログを書き、</a:t>
            </a:r>
            <a:r>
              <a:rPr lang="en-US" altLang="ja-JP" sz="1000" b="1" dirty="0" smtClean="0"/>
              <a:t>Start an Action</a:t>
            </a:r>
            <a:r>
              <a:rPr lang="ja-JP" altLang="en-US" sz="1000" b="1" dirty="0" smtClean="0"/>
              <a:t>（行動開始）</a:t>
            </a:r>
            <a:r>
              <a:rPr lang="ja-JP" altLang="en-US" sz="1000" dirty="0" smtClean="0"/>
              <a:t>であなたの </a:t>
            </a:r>
            <a:r>
              <a:rPr lang="en-US" altLang="ja-JP" sz="1000" b="1" dirty="0" smtClean="0"/>
              <a:t>Dive</a:t>
            </a:r>
            <a:r>
              <a:rPr lang="ja-JP" altLang="en-US" sz="1000" b="1" dirty="0" smtClean="0"/>
              <a:t> </a:t>
            </a:r>
            <a:r>
              <a:rPr lang="en-US" altLang="ja-JP" sz="1000" b="1" dirty="0" err="1" smtClean="0"/>
              <a:t>AgainstDebris</a:t>
            </a:r>
            <a:r>
              <a:rPr lang="en-US" altLang="ja-JP" sz="1000" b="1" dirty="0" smtClean="0"/>
              <a:t> </a:t>
            </a:r>
            <a:r>
              <a:rPr lang="en-US" altLang="ja-JP" sz="1000" b="1" baseline="30000" dirty="0" smtClean="0"/>
              <a:t>®</a:t>
            </a:r>
            <a:r>
              <a:rPr lang="ja-JP" altLang="en-US" sz="1000" b="1" dirty="0" smtClean="0"/>
              <a:t>調査への参加者を探しましょう。</a:t>
            </a:r>
            <a:endParaRPr lang="en-AU" altLang="ja-JP" sz="1000" dirty="0" smtClean="0"/>
          </a:p>
          <a:p>
            <a:pPr eaLnBrk="1" hangingPunct="1">
              <a:spcBef>
                <a:spcPct val="0"/>
              </a:spcBef>
            </a:pPr>
            <a:endParaRPr lang="en-US" altLang="ja-JP" sz="1000" b="1" dirty="0" smtClean="0"/>
          </a:p>
          <a:p>
            <a:pPr eaLnBrk="1" hangingPunct="1">
              <a:spcBef>
                <a:spcPct val="0"/>
              </a:spcBef>
            </a:pPr>
            <a:r>
              <a:rPr lang="ja-JP" altLang="en-AU" sz="1000" b="1" dirty="0" smtClean="0"/>
              <a:t>あなたの行動をシェアして</a:t>
            </a:r>
            <a:r>
              <a:rPr lang="ja-JP" altLang="en-AU" sz="1000" dirty="0" smtClean="0"/>
              <a:t>私たちの海をゴミで汚す行為を変える手助けをしましょう</a:t>
            </a:r>
            <a:r>
              <a:rPr lang="en-AU" altLang="ja-JP" sz="1000" dirty="0" smtClean="0"/>
              <a:t>:</a:t>
            </a:r>
          </a:p>
          <a:p>
            <a:pPr eaLnBrk="1" hangingPunct="1">
              <a:spcBef>
                <a:spcPct val="0"/>
              </a:spcBef>
              <a:buFontTx/>
              <a:buNone/>
            </a:pPr>
            <a:r>
              <a:rPr lang="ja-JP" altLang="en-US" sz="1000" dirty="0" smtClean="0"/>
              <a:t>● あなたの</a:t>
            </a:r>
            <a:r>
              <a:rPr lang="en-US" altLang="ja-JP" sz="1000" dirty="0" smtClean="0"/>
              <a:t>My Ocean</a:t>
            </a:r>
            <a:r>
              <a:rPr lang="ja-JP" altLang="en-US" sz="1000" dirty="0" smtClean="0"/>
              <a:t>ページで、自分の</a:t>
            </a:r>
            <a:r>
              <a:rPr lang="en-US" altLang="ja-JP" sz="1000" dirty="0" smtClean="0"/>
              <a:t>Dive Against Debris</a:t>
            </a:r>
            <a:r>
              <a:rPr lang="en-US" altLang="ja-JP" sz="1000" baseline="30000" dirty="0" smtClean="0"/>
              <a:t>®</a:t>
            </a:r>
            <a:r>
              <a:rPr lang="ja-JP" altLang="en-US" sz="1000" dirty="0" smtClean="0"/>
              <a:t>調査の話をしてください </a:t>
            </a:r>
            <a:endParaRPr lang="en-AU" altLang="ja-JP" sz="1000" dirty="0" smtClean="0"/>
          </a:p>
          <a:p>
            <a:pPr eaLnBrk="1" hangingPunct="1">
              <a:spcBef>
                <a:spcPct val="0"/>
              </a:spcBef>
              <a:buFontTx/>
              <a:buNone/>
            </a:pPr>
            <a:r>
              <a:rPr lang="ja-JP" altLang="en-US" sz="1000" dirty="0" smtClean="0"/>
              <a:t>● あなたの</a:t>
            </a:r>
            <a:r>
              <a:rPr lang="en-US" altLang="ja-JP" sz="1000" dirty="0" smtClean="0"/>
              <a:t>Dive Against Debris</a:t>
            </a:r>
            <a:r>
              <a:rPr lang="en-US" altLang="ja-JP" sz="1000" baseline="30000" dirty="0" smtClean="0"/>
              <a:t>®</a:t>
            </a:r>
            <a:r>
              <a:rPr lang="ja-JP" altLang="en-US" sz="1000" dirty="0" smtClean="0"/>
              <a:t>調査をメディアに周知させてください。そうすれば、他の人も海洋ゴミ問題について学ぶことができます </a:t>
            </a:r>
            <a:endParaRPr lang="en-AU" altLang="ja-JP" sz="1000" dirty="0" smtClean="0"/>
          </a:p>
          <a:p>
            <a:pPr eaLnBrk="1" hangingPunct="1">
              <a:spcBef>
                <a:spcPct val="0"/>
              </a:spcBef>
            </a:pPr>
            <a:endParaRPr lang="en-US" altLang="ja-JP" sz="1000" b="1" dirty="0" smtClean="0"/>
          </a:p>
        </p:txBody>
      </p:sp>
      <p:sp>
        <p:nvSpPr>
          <p:cNvPr id="177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3E43A2-5A14-4FF7-BD92-DF100E604EDE}" type="slidenum">
              <a:rPr lang="en-AU" altLang="ja-JP"/>
              <a:pPr fontAlgn="base">
                <a:spcBef>
                  <a:spcPct val="0"/>
                </a:spcBef>
                <a:spcAft>
                  <a:spcPct val="0"/>
                </a:spcAft>
                <a:defRPr/>
              </a:pPr>
              <a:t>48</a:t>
            </a:fld>
            <a:endParaRPr lang="en-AU" altLang="ja-JP"/>
          </a:p>
        </p:txBody>
      </p:sp>
    </p:spTree>
    <p:extLst>
      <p:ext uri="{BB962C8B-B14F-4D97-AF65-F5344CB8AC3E}">
        <p14:creationId xmlns:p14="http://schemas.microsoft.com/office/powerpoint/2010/main" val="21424927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xfrm>
            <a:off x="587375" y="4222750"/>
            <a:ext cx="5759450" cy="4625975"/>
          </a:xfrm>
          <a:noFill/>
        </p:spPr>
        <p:txBody>
          <a:bodyPr wrap="square" numCol="1" anchor="t" anchorCtr="0" compatLnSpc="1">
            <a:prstTxWarp prst="textNoShape">
              <a:avLst/>
            </a:prstTxWarp>
          </a:bodyPr>
          <a:lstStyle/>
          <a:p>
            <a:pPr eaLnBrk="1" hangingPunct="1">
              <a:spcBef>
                <a:spcPct val="0"/>
              </a:spcBef>
            </a:pPr>
            <a:r>
              <a:rPr lang="ja-JP" altLang="en-US" sz="1200" b="1" dirty="0" smtClean="0"/>
              <a:t>ゴミがない</a:t>
            </a:r>
            <a:r>
              <a:rPr lang="ja-JP" altLang="en-AU" sz="1200" b="1" dirty="0" smtClean="0"/>
              <a:t>サイト</a:t>
            </a:r>
            <a:r>
              <a:rPr lang="ja-JP" altLang="en-US" sz="1200" b="1" dirty="0" smtClean="0"/>
              <a:t>も</a:t>
            </a:r>
            <a:r>
              <a:rPr lang="ja-JP" altLang="en-AU" sz="1200" b="1" dirty="0" smtClean="0"/>
              <a:t>報告します</a:t>
            </a:r>
            <a:endParaRPr lang="en-AU" altLang="ja-JP" sz="1200" b="1" dirty="0" smtClean="0"/>
          </a:p>
          <a:p>
            <a:pPr eaLnBrk="1" hangingPunct="1">
              <a:spcBef>
                <a:spcPct val="0"/>
              </a:spcBef>
            </a:pPr>
            <a:r>
              <a:rPr lang="ja-JP" altLang="en-US" sz="1200" dirty="0" smtClean="0"/>
              <a:t>ダイビングで、ゴミがないことを見つけたら、それは重要です。新しい問題が生じたときを明確にするのに有効だからです。 データを報告する際に、</a:t>
            </a:r>
            <a:r>
              <a:rPr lang="en-AU" altLang="ja-JP" sz="1200" dirty="0" smtClean="0"/>
              <a:t>About your Survey </a:t>
            </a:r>
            <a:r>
              <a:rPr lang="ja-JP" altLang="en-AU" sz="1200" dirty="0" smtClean="0"/>
              <a:t>（あなたの調査について）</a:t>
            </a:r>
            <a:r>
              <a:rPr lang="ja-JP" altLang="en-US" sz="1200" dirty="0" smtClean="0"/>
              <a:t>の項目で、</a:t>
            </a:r>
            <a:r>
              <a:rPr lang="en-GB" altLang="ja-JP" sz="1200" kern="1200" dirty="0" smtClean="0">
                <a:solidFill>
                  <a:schemeClr val="tx1"/>
                </a:solidFill>
                <a:effectLst/>
                <a:latin typeface="+mn-lt"/>
                <a:ea typeface="+mn-ea"/>
                <a:cs typeface="+mn-cs"/>
              </a:rPr>
              <a:t>Our Survey Site was free of debris</a:t>
            </a:r>
            <a:r>
              <a:rPr lang="ja-JP" altLang="en-AU" sz="1200" dirty="0" smtClean="0"/>
              <a:t>（</a:t>
            </a:r>
            <a:r>
              <a:rPr lang="ja-JP" altLang="en-US" sz="1200" dirty="0" smtClean="0"/>
              <a:t>ゴミはない</a:t>
            </a:r>
            <a:r>
              <a:rPr lang="ja-JP" altLang="en-AU" sz="1200" dirty="0" smtClean="0"/>
              <a:t>）のチェックボックスを使って</a:t>
            </a:r>
            <a:r>
              <a:rPr lang="ja-JP" altLang="en-US" sz="1200" dirty="0" smtClean="0"/>
              <a:t>報告して</a:t>
            </a:r>
            <a:r>
              <a:rPr lang="ja-JP" altLang="en-AU" sz="1200" dirty="0" smtClean="0"/>
              <a:t>ください。</a:t>
            </a:r>
            <a:endParaRPr lang="en-AU" altLang="ja-JP" sz="1200" dirty="0" smtClean="0"/>
          </a:p>
          <a:p>
            <a:pPr eaLnBrk="1" hangingPunct="1">
              <a:spcBef>
                <a:spcPct val="0"/>
              </a:spcBef>
            </a:pPr>
            <a:endParaRPr lang="en-AU" altLang="ja-JP" sz="1200" b="1" dirty="0" smtClean="0"/>
          </a:p>
          <a:p>
            <a:pPr eaLnBrk="1" hangingPunct="1">
              <a:spcBef>
                <a:spcPct val="0"/>
              </a:spcBef>
            </a:pPr>
            <a:r>
              <a:rPr lang="en-AU" altLang="ja-JP" sz="1200" b="1" dirty="0" smtClean="0"/>
              <a:t>Dive Against Debris</a:t>
            </a:r>
            <a:r>
              <a:rPr lang="en-US" altLang="ja-JP" sz="1200" b="1" baseline="30000" dirty="0" smtClean="0"/>
              <a:t>®</a:t>
            </a:r>
            <a:r>
              <a:rPr lang="en-AU" altLang="ja-JP" sz="1200" b="1" dirty="0" smtClean="0"/>
              <a:t> -</a:t>
            </a:r>
            <a:r>
              <a:rPr lang="ja-JP" altLang="en-US" sz="1200" b="1" dirty="0" smtClean="0"/>
              <a:t>どのダイビングでも、どんなときでも</a:t>
            </a:r>
            <a:r>
              <a:rPr lang="ja-JP" altLang="en-US" sz="1200" dirty="0" smtClean="0"/>
              <a:t> </a:t>
            </a:r>
            <a:endParaRPr lang="en-AU" altLang="ja-JP" sz="1200" b="1" dirty="0" smtClean="0"/>
          </a:p>
          <a:p>
            <a:pPr eaLnBrk="1" hangingPunct="1">
              <a:spcBef>
                <a:spcPct val="0"/>
              </a:spcBef>
            </a:pPr>
            <a:r>
              <a:rPr lang="ja-JP" altLang="en-AU" sz="1200" dirty="0" smtClean="0"/>
              <a:t>あなたのデータは、同じ調査サイトから定期的に集めた</a:t>
            </a:r>
            <a:r>
              <a:rPr lang="ja-JP" altLang="en-US" sz="1200" dirty="0" smtClean="0"/>
              <a:t>とき</a:t>
            </a:r>
            <a:r>
              <a:rPr lang="ja-JP" altLang="en-AU" sz="1200" dirty="0" smtClean="0"/>
              <a:t>に最も役に立ちます</a:t>
            </a:r>
            <a:r>
              <a:rPr lang="ja-JP" altLang="en-US" sz="1200" dirty="0" smtClean="0"/>
              <a:t>。</a:t>
            </a:r>
            <a:r>
              <a:rPr lang="ja-JP" altLang="en-AU" sz="1200" dirty="0" smtClean="0"/>
              <a:t>とはいえ、どんなダイビングでも、どんな</a:t>
            </a:r>
            <a:r>
              <a:rPr lang="ja-JP" altLang="en-US" sz="1200" dirty="0" smtClean="0"/>
              <a:t>とき</a:t>
            </a:r>
            <a:r>
              <a:rPr lang="ja-JP" altLang="en-AU" sz="1200" dirty="0" smtClean="0"/>
              <a:t>でも、</a:t>
            </a:r>
            <a:r>
              <a:rPr lang="en-US" altLang="ja-JP" sz="1200" dirty="0" smtClean="0"/>
              <a:t>Dive Against Debris</a:t>
            </a:r>
            <a:r>
              <a:rPr lang="en-US" altLang="ja-JP" sz="1200" baseline="30000" dirty="0" smtClean="0"/>
              <a:t>®</a:t>
            </a:r>
            <a:r>
              <a:rPr lang="ja-JP" altLang="en-US" sz="1200" dirty="0" smtClean="0"/>
              <a:t>を通じて同じようにゴミを報告することができます。</a:t>
            </a:r>
            <a:endParaRPr lang="en-AU" altLang="ja-JP" sz="1200" dirty="0" smtClean="0"/>
          </a:p>
          <a:p>
            <a:pPr eaLnBrk="1" hangingPunct="1">
              <a:spcBef>
                <a:spcPct val="0"/>
              </a:spcBef>
            </a:pPr>
            <a:endParaRPr lang="en-US" altLang="ja-JP" sz="1200" b="1" dirty="0" smtClean="0"/>
          </a:p>
          <a:p>
            <a:pPr eaLnBrk="1" hangingPunct="1">
              <a:spcBef>
                <a:spcPct val="0"/>
              </a:spcBef>
            </a:pPr>
            <a:r>
              <a:rPr lang="ja-JP" altLang="en-AU" sz="1200" b="1" dirty="0" smtClean="0"/>
              <a:t>友人が実施した陸のクリーン</a:t>
            </a:r>
            <a:r>
              <a:rPr lang="ja-JP" altLang="en-US" sz="1200" b="1" dirty="0" smtClean="0"/>
              <a:t>ナ</a:t>
            </a:r>
            <a:r>
              <a:rPr lang="ja-JP" altLang="en-AU" sz="1200" b="1" dirty="0" smtClean="0"/>
              <a:t>ップはどうでしょうか</a:t>
            </a:r>
            <a:endParaRPr lang="en-AU" altLang="ja-JP" sz="1200" b="1" dirty="0" smtClean="0"/>
          </a:p>
          <a:p>
            <a:pPr eaLnBrk="1" hangingPunct="1">
              <a:spcBef>
                <a:spcPct val="0"/>
              </a:spcBef>
            </a:pPr>
            <a:r>
              <a:rPr lang="ja-JP" altLang="en-US" sz="1200" dirty="0" smtClean="0"/>
              <a:t>あなたの水中調査とビーチ（陸上）のクリーンナップを組み合わせるのは素晴らしいことですが、報告するのは</a:t>
            </a:r>
            <a:r>
              <a:rPr lang="en-US" altLang="ja-JP" sz="1200" dirty="0" smtClean="0"/>
              <a:t>Dive Against Debris</a:t>
            </a:r>
            <a:r>
              <a:rPr lang="en-US" altLang="ja-JP" sz="1200" baseline="30000" dirty="0" smtClean="0"/>
              <a:t>®</a:t>
            </a:r>
            <a:r>
              <a:rPr lang="ja-JP" altLang="en-US" sz="1200" dirty="0" smtClean="0"/>
              <a:t>を通してダイバーが水中で見つけたゴミだけです。友人が陸のクリーンアップを終えたら： </a:t>
            </a:r>
            <a:endParaRPr lang="en-AU" altLang="ja-JP" sz="1200" dirty="0" smtClean="0"/>
          </a:p>
          <a:p>
            <a:pPr eaLnBrk="1" hangingPunct="1">
              <a:spcBef>
                <a:spcPct val="0"/>
              </a:spcBef>
            </a:pPr>
            <a:r>
              <a:rPr lang="ja-JP" altLang="en-US" sz="1200" dirty="0" smtClean="0"/>
              <a:t>● 陸で集めたゴミは水中ゴミと別にしておきます </a:t>
            </a:r>
            <a:endParaRPr lang="en-AU" altLang="ja-JP" sz="1200" dirty="0" smtClean="0"/>
          </a:p>
          <a:p>
            <a:pPr eaLnBrk="1" hangingPunct="1">
              <a:spcBef>
                <a:spcPct val="0"/>
              </a:spcBef>
              <a:buFontTx/>
              <a:buNone/>
            </a:pPr>
            <a:r>
              <a:rPr lang="ja-JP" altLang="en-US" sz="1200" dirty="0" smtClean="0"/>
              <a:t>● </a:t>
            </a:r>
            <a:r>
              <a:rPr lang="en-US" altLang="ja-JP" sz="1200" dirty="0" smtClean="0"/>
              <a:t>Dive Against Debris</a:t>
            </a:r>
            <a:r>
              <a:rPr lang="en-US" altLang="ja-JP" sz="1200" baseline="30000" dirty="0" smtClean="0"/>
              <a:t>®</a:t>
            </a:r>
            <a:r>
              <a:rPr lang="ja-JP" altLang="en-US" sz="1200" dirty="0" smtClean="0"/>
              <a:t>を通して水中で見つけた海洋ゴミだけを分別し、記録し、報告します </a:t>
            </a:r>
            <a:endParaRPr lang="en-AU" altLang="ja-JP" sz="1200" dirty="0" smtClean="0"/>
          </a:p>
          <a:p>
            <a:pPr eaLnBrk="1" hangingPunct="1">
              <a:spcBef>
                <a:spcPct val="0"/>
              </a:spcBef>
            </a:pPr>
            <a:endParaRPr lang="en-US" altLang="ja-JP" sz="1200" b="1" dirty="0" smtClean="0"/>
          </a:p>
          <a:p>
            <a:pPr eaLnBrk="1" hangingPunct="1">
              <a:spcBef>
                <a:spcPct val="0"/>
              </a:spcBef>
            </a:pPr>
            <a:r>
              <a:rPr lang="ja-JP" altLang="en-US" sz="1200" b="1" dirty="0" smtClean="0"/>
              <a:t>フィードバックして</a:t>
            </a:r>
            <a:r>
              <a:rPr lang="ja-JP" altLang="en-AU" sz="1200" b="1" dirty="0" smtClean="0"/>
              <a:t>ください</a:t>
            </a:r>
            <a:endParaRPr lang="en-AU" altLang="ja-JP" sz="1200" b="1" dirty="0" smtClean="0"/>
          </a:p>
          <a:p>
            <a:pPr eaLnBrk="1" hangingPunct="1">
              <a:spcBef>
                <a:spcPct val="0"/>
              </a:spcBef>
            </a:pPr>
            <a:r>
              <a:rPr lang="ja-JP" altLang="en-AU" sz="1200" dirty="0" smtClean="0"/>
              <a:t>あなたの</a:t>
            </a:r>
            <a:r>
              <a:rPr lang="en-US" altLang="ja-JP" sz="1200" dirty="0" smtClean="0"/>
              <a:t>Dive Against Debris</a:t>
            </a:r>
            <a:r>
              <a:rPr lang="en-US" altLang="ja-JP" sz="1200" baseline="30000" dirty="0" smtClean="0"/>
              <a:t>®</a:t>
            </a:r>
            <a:r>
              <a:rPr lang="ja-JP" altLang="en-US" sz="1200" dirty="0" smtClean="0"/>
              <a:t>体験を私たちとシェアしましょう。</a:t>
            </a:r>
          </a:p>
          <a:p>
            <a:pPr eaLnBrk="1" hangingPunct="1">
              <a:spcBef>
                <a:spcPct val="0"/>
              </a:spcBef>
            </a:pPr>
            <a:r>
              <a:rPr lang="ja-JP" altLang="en-US" sz="1200" dirty="0" smtClean="0"/>
              <a:t>● コメントと提案を、 </a:t>
            </a:r>
            <a:r>
              <a:rPr lang="en-US" altLang="ja-JP" sz="1800" b="0" i="0" u="none" strike="noStrike" kern="1200" baseline="0" dirty="0" smtClean="0">
                <a:solidFill>
                  <a:schemeClr val="tx1"/>
                </a:solidFill>
                <a:latin typeface="+mn-lt"/>
                <a:ea typeface="+mn-ea"/>
                <a:cs typeface="+mn-cs"/>
              </a:rPr>
              <a:t>www.projectaware.org/contact</a:t>
            </a:r>
            <a:r>
              <a:rPr lang="ja-JP" altLang="en-US" sz="1800" b="0" i="0" u="none" strike="noStrike" kern="1200" baseline="0" dirty="0" smtClean="0">
                <a:solidFill>
                  <a:schemeClr val="tx1"/>
                </a:solidFill>
                <a:latin typeface="+mn-lt"/>
                <a:ea typeface="+mn-ea"/>
                <a:cs typeface="+mn-cs"/>
              </a:rPr>
              <a:t>経由で</a:t>
            </a:r>
            <a:r>
              <a:rPr lang="ja-JP" altLang="en-AU" sz="1200" dirty="0" smtClean="0"/>
              <a:t>送ってください。</a:t>
            </a:r>
          </a:p>
          <a:p>
            <a:pPr eaLnBrk="1" hangingPunct="1">
              <a:spcBef>
                <a:spcPct val="0"/>
              </a:spcBef>
            </a:pPr>
            <a:endParaRPr lang="en-AU" altLang="ja-JP" sz="1200" dirty="0" smtClean="0"/>
          </a:p>
          <a:p>
            <a:pPr eaLnBrk="1" hangingPunct="1">
              <a:spcBef>
                <a:spcPct val="0"/>
              </a:spcBef>
            </a:pPr>
            <a:endParaRPr lang="en-AU" altLang="ja-JP" sz="1200" dirty="0" smtClean="0"/>
          </a:p>
          <a:p>
            <a:pPr eaLnBrk="1" hangingPunct="1">
              <a:spcBef>
                <a:spcPct val="0"/>
              </a:spcBef>
            </a:pPr>
            <a:endParaRPr lang="en-AU" altLang="ja-JP" sz="1200" dirty="0" smtClean="0"/>
          </a:p>
          <a:p>
            <a:pPr eaLnBrk="1" hangingPunct="1">
              <a:spcBef>
                <a:spcPct val="0"/>
              </a:spcBef>
            </a:pPr>
            <a:endParaRPr lang="en-AU" altLang="ja-JP" sz="1200" dirty="0" smtClean="0"/>
          </a:p>
          <a:p>
            <a:pPr eaLnBrk="1" hangingPunct="1">
              <a:spcBef>
                <a:spcPct val="0"/>
              </a:spcBef>
            </a:pPr>
            <a:endParaRPr lang="en-AU" altLang="ja-JP" sz="1200" dirty="0"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8F7867-4AF4-43FC-9513-75923DDE99B0}" type="slidenum">
              <a:rPr lang="en-AU" altLang="ja-JP"/>
              <a:pPr fontAlgn="base">
                <a:spcBef>
                  <a:spcPct val="0"/>
                </a:spcBef>
                <a:spcAft>
                  <a:spcPct val="0"/>
                </a:spcAft>
                <a:defRPr/>
              </a:pPr>
              <a:t>49</a:t>
            </a:fld>
            <a:endParaRPr lang="en-AU" altLang="ja-JP"/>
          </a:p>
        </p:txBody>
      </p:sp>
    </p:spTree>
    <p:extLst>
      <p:ext uri="{BB962C8B-B14F-4D97-AF65-F5344CB8AC3E}">
        <p14:creationId xmlns:p14="http://schemas.microsoft.com/office/powerpoint/2010/main" val="286528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セクション </a:t>
            </a:r>
            <a:r>
              <a:rPr lang="en-US" altLang="ja-JP" dirty="0" smtClean="0"/>
              <a:t>4</a:t>
            </a:r>
            <a:r>
              <a:rPr lang="ja-JP" altLang="en-US" dirty="0" smtClean="0"/>
              <a:t>では、私たちの海の惑星を保護してている</a:t>
            </a:r>
            <a:r>
              <a:rPr lang="en-US" altLang="ja-JP" dirty="0" smtClean="0"/>
              <a:t>Project</a:t>
            </a:r>
            <a:r>
              <a:rPr lang="ja-JP" altLang="en-US" dirty="0" smtClean="0"/>
              <a:t> </a:t>
            </a:r>
            <a:r>
              <a:rPr lang="en-US" altLang="ja-JP" dirty="0" smtClean="0"/>
              <a:t>AWARE</a:t>
            </a:r>
            <a:r>
              <a:rPr lang="ja-JP" altLang="en-US" dirty="0" smtClean="0"/>
              <a:t>ダイバーに参加する方法を見ていきます。</a:t>
            </a:r>
          </a:p>
          <a:p>
            <a:pPr eaLnBrk="1" hangingPunct="1">
              <a:spcBef>
                <a:spcPct val="0"/>
              </a:spcBef>
            </a:pPr>
            <a:endParaRPr lang="en-GB" altLang="ja-JP" dirty="0"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AFF558-F625-4C46-8476-106E116A92D2}" type="slidenum">
              <a:rPr lang="en-AU" altLang="ja-JP"/>
              <a:pPr fontAlgn="base">
                <a:spcBef>
                  <a:spcPct val="0"/>
                </a:spcBef>
                <a:spcAft>
                  <a:spcPct val="0"/>
                </a:spcAft>
                <a:defRPr/>
              </a:pPr>
              <a:t>5</a:t>
            </a:fld>
            <a:endParaRPr lang="en-AU" altLang="ja-JP"/>
          </a:p>
        </p:txBody>
      </p:sp>
    </p:spTree>
    <p:extLst>
      <p:ext uri="{BB962C8B-B14F-4D97-AF65-F5344CB8AC3E}">
        <p14:creationId xmlns:p14="http://schemas.microsoft.com/office/powerpoint/2010/main" val="12971573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xfrm>
            <a:off x="663575" y="4343400"/>
            <a:ext cx="5605463" cy="4505325"/>
          </a:xfrm>
          <a:noFill/>
        </p:spPr>
        <p:txBody>
          <a:bodyPr wrap="square" numCol="1" anchor="t" anchorCtr="0" compatLnSpc="1">
            <a:prstTxWarp prst="textNoShape">
              <a:avLst/>
            </a:prstTxWarp>
          </a:bodyPr>
          <a:lstStyle/>
          <a:p>
            <a:pPr eaLnBrk="1" hangingPunct="1">
              <a:spcBef>
                <a:spcPct val="0"/>
              </a:spcBef>
            </a:pPr>
            <a:r>
              <a:rPr lang="en-GB" altLang="ja-JP" sz="1200" kern="1200" dirty="0" smtClean="0">
                <a:solidFill>
                  <a:schemeClr val="tx1"/>
                </a:solidFill>
                <a:effectLst/>
                <a:latin typeface="+mn-lt"/>
                <a:ea typeface="+mn-ea"/>
                <a:cs typeface="+mn-cs"/>
              </a:rPr>
              <a:t>Project AWARE Foundation</a:t>
            </a:r>
            <a:r>
              <a:rPr lang="ja-JP" altLang="en-US" dirty="0" smtClean="0"/>
              <a:t>は、スクーバ・ダイバーが私たちの海の惑星を保護する世界的な運動です－一回に一ダイブ。 </a:t>
            </a:r>
            <a:r>
              <a:rPr lang="en-AU" altLang="ja-JP" dirty="0" smtClean="0"/>
              <a:t>www.projectaware.org</a:t>
            </a:r>
            <a:r>
              <a:rPr lang="ja-JP" altLang="en-US" dirty="0" smtClean="0"/>
              <a:t>にアクセスして、最新の呼びかけや請願、活動で、参加して私たちの海の惑星を保護する活動を見つけることができます。 </a:t>
            </a:r>
            <a:endParaRPr lang="en-AU" altLang="ja-JP" dirty="0" smtClean="0"/>
          </a:p>
          <a:p>
            <a:pPr eaLnBrk="1" hangingPunct="1">
              <a:spcBef>
                <a:spcPct val="0"/>
              </a:spcBef>
            </a:pPr>
            <a:endParaRPr lang="en-AU" altLang="ja-JP" b="1" dirty="0" smtClean="0"/>
          </a:p>
          <a:p>
            <a:pPr eaLnBrk="1" hangingPunct="1">
              <a:spcBef>
                <a:spcPct val="0"/>
              </a:spcBef>
            </a:pPr>
            <a:r>
              <a:rPr lang="ja-JP" altLang="en-US" sz="1200" b="1" i="0" u="none" strike="noStrike" kern="1200" baseline="0" dirty="0" smtClean="0">
                <a:solidFill>
                  <a:schemeClr val="tx1"/>
                </a:solidFill>
                <a:latin typeface="+mn-lt"/>
                <a:ea typeface="+mn-ea"/>
                <a:cs typeface="+mn-cs"/>
              </a:rPr>
              <a:t>ビッグ</a:t>
            </a:r>
            <a:r>
              <a:rPr lang="en-US" altLang="ja-JP" sz="1200" b="1" i="0" u="none" strike="noStrike" kern="1200" baseline="0" dirty="0" smtClean="0">
                <a:solidFill>
                  <a:schemeClr val="tx1"/>
                </a:solidFill>
                <a:latin typeface="+mn-lt"/>
                <a:ea typeface="+mn-ea"/>
                <a:cs typeface="+mn-cs"/>
              </a:rPr>
              <a:t>2</a:t>
            </a:r>
            <a:r>
              <a:rPr lang="ja-JP" altLang="en-US" sz="1200" b="1" i="0" u="none" strike="noStrike" kern="1200" baseline="0" dirty="0" smtClean="0">
                <a:solidFill>
                  <a:schemeClr val="tx1"/>
                </a:solidFill>
                <a:latin typeface="+mn-lt"/>
                <a:ea typeface="+mn-ea"/>
                <a:cs typeface="+mn-cs"/>
              </a:rPr>
              <a:t>との闘い</a:t>
            </a:r>
            <a:endParaRPr lang="en-US" altLang="ja-JP" sz="1200" b="1" i="0" u="none" strike="noStrike" kern="1200" baseline="0" dirty="0" smtClean="0">
              <a:solidFill>
                <a:schemeClr val="tx1"/>
              </a:solidFill>
              <a:latin typeface="+mn-lt"/>
              <a:ea typeface="+mn-ea"/>
              <a:cs typeface="+mn-cs"/>
            </a:endParaRPr>
          </a:p>
          <a:p>
            <a:pPr eaLnBrk="1" hangingPunct="1">
              <a:spcBef>
                <a:spcPct val="0"/>
              </a:spcBef>
            </a:pPr>
            <a:r>
              <a:rPr lang="en-GB" altLang="ja-JP" sz="1200" kern="1200" dirty="0" smtClean="0">
                <a:solidFill>
                  <a:schemeClr val="tx1"/>
                </a:solidFill>
                <a:effectLst/>
                <a:latin typeface="+mn-lt"/>
                <a:ea typeface="+mn-ea"/>
                <a:cs typeface="+mn-cs"/>
              </a:rPr>
              <a:t>Project AWARE</a:t>
            </a:r>
            <a:r>
              <a:rPr lang="ja-JP" altLang="en-US" dirty="0" smtClean="0"/>
              <a:t>は、スクーバ・ダイバーが長期的な変化に影響を与えるユニークな立場にある</a:t>
            </a:r>
            <a:r>
              <a:rPr lang="en-US" altLang="ja-JP" dirty="0" smtClean="0"/>
              <a:t>2</a:t>
            </a:r>
            <a:r>
              <a:rPr lang="ja-JP" altLang="en-US" dirty="0" err="1" smtClean="0"/>
              <a:t>つの</a:t>
            </a:r>
            <a:r>
              <a:rPr lang="ja-JP" altLang="en-US" dirty="0" smtClean="0"/>
              <a:t>海洋保護問題に特に焦点を当てています： </a:t>
            </a:r>
            <a:endParaRPr lang="en-US" altLang="ja-JP" dirty="0" smtClean="0"/>
          </a:p>
          <a:p>
            <a:pPr eaLnBrk="1" hangingPunct="1">
              <a:spcBef>
                <a:spcPct val="0"/>
              </a:spcBef>
            </a:pPr>
            <a:endParaRPr lang="en-AU" altLang="ja-JP" b="1" dirty="0" smtClean="0"/>
          </a:p>
          <a:p>
            <a:pPr eaLnBrk="1" hangingPunct="1">
              <a:spcBef>
                <a:spcPct val="0"/>
              </a:spcBef>
            </a:pPr>
            <a:r>
              <a:rPr lang="en-AU" altLang="ja-JP" b="1" dirty="0" smtClean="0"/>
              <a:t>1.</a:t>
            </a:r>
            <a:r>
              <a:rPr lang="ja-JP" altLang="en-US" b="1" dirty="0" smtClean="0"/>
              <a:t>サメとエイの危機</a:t>
            </a:r>
            <a:r>
              <a:rPr lang="ja-JP" altLang="en-US" dirty="0" smtClean="0"/>
              <a:t> </a:t>
            </a:r>
            <a:endParaRPr lang="en-AU" altLang="ja-JP" b="1" dirty="0" smtClean="0"/>
          </a:p>
          <a:p>
            <a:pPr eaLnBrk="1" hangingPunct="1">
              <a:spcBef>
                <a:spcPct val="0"/>
              </a:spcBef>
            </a:pPr>
            <a:r>
              <a:rPr lang="ja-JP" altLang="en-GB" dirty="0" smtClean="0"/>
              <a:t>多くのサメとエイの生息数が危機に瀕しています。これは主として過剰な漁獲によるものです。世界で最も被害を受けやすいサメとエイの種の保護を支援するプロジェクト</a:t>
            </a:r>
            <a:r>
              <a:rPr lang="en-US" altLang="ja-JP" dirty="0" smtClean="0"/>
              <a:t>AWARE</a:t>
            </a:r>
            <a:r>
              <a:rPr lang="ja-JP" altLang="en-US" dirty="0" smtClean="0"/>
              <a:t>の進行中のキャンペーンに参加してください。「</a:t>
            </a:r>
            <a:r>
              <a:rPr lang="en-GB" altLang="ja-JP" sz="1200" kern="1200" dirty="0" smtClean="0">
                <a:solidFill>
                  <a:schemeClr val="tx1"/>
                </a:solidFill>
                <a:effectLst/>
                <a:latin typeface="+mn-lt"/>
                <a:ea typeface="+mn-ea"/>
                <a:cs typeface="+mn-cs"/>
              </a:rPr>
              <a:t>AWARE Shark Conservation</a:t>
            </a:r>
            <a:r>
              <a:rPr lang="ja-JP" altLang="en-US" sz="1200" kern="1200" dirty="0" smtClean="0">
                <a:solidFill>
                  <a:schemeClr val="tx1"/>
                </a:solidFill>
                <a:effectLst/>
                <a:latin typeface="+mn-lt"/>
                <a:ea typeface="+mn-ea"/>
                <a:cs typeface="+mn-cs"/>
              </a:rPr>
              <a:t>（</a:t>
            </a:r>
            <a:r>
              <a:rPr lang="ja-JP" altLang="en-US" dirty="0" smtClean="0"/>
              <a:t>サメの保護）ダイバー」になって、この問題をさらに知り、自分の地域のサメについてと、種の保護のためにあなたができる活動についてさらに学びましょう。詳細は、担当の</a:t>
            </a:r>
            <a:r>
              <a:rPr lang="en-US" altLang="ja-JP" dirty="0" smtClean="0"/>
              <a:t>PADI</a:t>
            </a:r>
            <a:r>
              <a:rPr lang="ja-JP" altLang="en-US" dirty="0" smtClean="0"/>
              <a:t>ダイブセンターか</a:t>
            </a:r>
            <a:r>
              <a:rPr lang="en-US" altLang="ja-JP" dirty="0" smtClean="0"/>
              <a:t>PADI</a:t>
            </a:r>
            <a:r>
              <a:rPr lang="ja-JP" altLang="en-US" dirty="0" smtClean="0"/>
              <a:t>ダイブリゾートまで。</a:t>
            </a:r>
            <a:endParaRPr lang="en-AU" altLang="ja-JP" dirty="0" smtClean="0"/>
          </a:p>
          <a:p>
            <a:pPr eaLnBrk="1" hangingPunct="1">
              <a:spcBef>
                <a:spcPct val="0"/>
              </a:spcBef>
            </a:pPr>
            <a:endParaRPr lang="en-AU" altLang="ja-JP" b="1" dirty="0" smtClean="0"/>
          </a:p>
          <a:p>
            <a:pPr eaLnBrk="1" hangingPunct="1">
              <a:spcBef>
                <a:spcPct val="0"/>
              </a:spcBef>
            </a:pPr>
            <a:r>
              <a:rPr lang="en-AU" altLang="ja-JP" b="1" dirty="0" smtClean="0"/>
              <a:t>2.</a:t>
            </a:r>
            <a:r>
              <a:rPr lang="ja-JP" altLang="en-US" b="1" dirty="0" smtClean="0"/>
              <a:t>海洋ゴミ</a:t>
            </a:r>
            <a:r>
              <a:rPr lang="ja-JP" altLang="en-US" dirty="0" smtClean="0"/>
              <a:t> </a:t>
            </a:r>
            <a:endParaRPr lang="en-AU" altLang="ja-JP" b="1" dirty="0" smtClean="0"/>
          </a:p>
          <a:p>
            <a:pPr eaLnBrk="1" hangingPunct="1">
              <a:spcBef>
                <a:spcPct val="0"/>
              </a:spcBef>
            </a:pPr>
            <a:r>
              <a:rPr lang="ja-JP" altLang="en-AU" dirty="0" smtClean="0"/>
              <a:t>水中の海洋ゴミを</a:t>
            </a:r>
            <a:r>
              <a:rPr lang="ja-JP" altLang="en-US" dirty="0" smtClean="0"/>
              <a:t>回収</a:t>
            </a:r>
            <a:r>
              <a:rPr lang="ja-JP" altLang="en-AU" dirty="0" smtClean="0"/>
              <a:t>するスキルはダイバーしか持っていません。水中クリーン</a:t>
            </a:r>
            <a:r>
              <a:rPr lang="ja-JP" altLang="en-US" dirty="0" smtClean="0"/>
              <a:t>ナ</a:t>
            </a:r>
            <a:r>
              <a:rPr lang="ja-JP" altLang="en-AU" dirty="0" smtClean="0"/>
              <a:t>ップは有用ですが、長く続く変化を作り出すには、ゴミが海洋に来ないようにしなければなりません。ダイバー達なら</a:t>
            </a:r>
            <a:r>
              <a:rPr lang="en-US" altLang="ja-JP" dirty="0" smtClean="0"/>
              <a:t>Dive Against Debris</a:t>
            </a:r>
            <a:r>
              <a:rPr lang="en-US" altLang="ja-JP" baseline="30000" dirty="0" smtClean="0"/>
              <a:t>®</a:t>
            </a:r>
            <a:r>
              <a:rPr lang="ja-JP" altLang="en-US" dirty="0" smtClean="0"/>
              <a:t>を通じて、海洋ゴミに関するデータを報告することで役に立てます。海洋ゴミの問題に光を当てられる上に、ゴミが海洋生物や海洋環境を破壊しないように手助けできます。</a:t>
            </a:r>
            <a:endParaRPr lang="en-AU" altLang="ja-JP" dirty="0"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451560-0958-4016-A660-DF82465913E1}" type="slidenum">
              <a:rPr lang="en-AU" altLang="ja-JP"/>
              <a:pPr fontAlgn="base">
                <a:spcBef>
                  <a:spcPct val="0"/>
                </a:spcBef>
                <a:spcAft>
                  <a:spcPct val="0"/>
                </a:spcAft>
                <a:defRPr/>
              </a:pPr>
              <a:t>50</a:t>
            </a:fld>
            <a:endParaRPr lang="en-AU" altLang="ja-JP"/>
          </a:p>
        </p:txBody>
      </p:sp>
    </p:spTree>
    <p:extLst>
      <p:ext uri="{BB962C8B-B14F-4D97-AF65-F5344CB8AC3E}">
        <p14:creationId xmlns:p14="http://schemas.microsoft.com/office/powerpoint/2010/main" val="20899555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ja-JP" smtClean="0"/>
          </a:p>
        </p:txBody>
      </p:sp>
      <p:sp>
        <p:nvSpPr>
          <p:cNvPr id="183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4ADCB0-3D75-4B37-A6BA-9C4F04B59E7C}" type="slidenum">
              <a:rPr lang="en-AU" altLang="ja-JP"/>
              <a:pPr fontAlgn="base">
                <a:spcBef>
                  <a:spcPct val="0"/>
                </a:spcBef>
                <a:spcAft>
                  <a:spcPct val="0"/>
                </a:spcAft>
                <a:defRPr/>
              </a:pPr>
              <a:t>51</a:t>
            </a:fld>
            <a:endParaRPr lang="en-AU" altLang="ja-JP"/>
          </a:p>
        </p:txBody>
      </p:sp>
    </p:spTree>
    <p:extLst>
      <p:ext uri="{BB962C8B-B14F-4D97-AF65-F5344CB8AC3E}">
        <p14:creationId xmlns:p14="http://schemas.microsoft.com/office/powerpoint/2010/main" val="355055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このセクションでは、海洋ゴミで生じるダメージ見て、この厄介な問題をどうすればダイバーが改善する手助けができるかを考えます。</a:t>
            </a:r>
            <a:endParaRPr lang="en-US" altLang="ja-JP" dirty="0" smtClean="0"/>
          </a:p>
          <a:p>
            <a:pPr eaLnBrk="1" hangingPunct="1">
              <a:spcBef>
                <a:spcPct val="0"/>
              </a:spcBef>
            </a:pPr>
            <a:endParaRPr lang="en-US" altLang="ja-JP" dirty="0" smtClean="0"/>
          </a:p>
          <a:p>
            <a:pPr eaLnBrk="1" hangingPunct="1">
              <a:spcBef>
                <a:spcPct val="0"/>
              </a:spcBef>
            </a:pPr>
            <a:endParaRPr lang="en-US" altLang="ja-JP" dirty="0"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C7B51C-59DF-4B65-B204-70E67B4C7798}" type="slidenum">
              <a:rPr lang="en-AU" altLang="ja-JP"/>
              <a:pPr fontAlgn="base">
                <a:spcBef>
                  <a:spcPct val="0"/>
                </a:spcBef>
                <a:spcAft>
                  <a:spcPct val="0"/>
                </a:spcAft>
                <a:defRPr/>
              </a:pPr>
              <a:t>6</a:t>
            </a:fld>
            <a:endParaRPr lang="en-AU" altLang="ja-JP"/>
          </a:p>
        </p:txBody>
      </p:sp>
    </p:spTree>
    <p:extLst>
      <p:ext uri="{BB962C8B-B14F-4D97-AF65-F5344CB8AC3E}">
        <p14:creationId xmlns:p14="http://schemas.microsoft.com/office/powerpoint/2010/main" val="249066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xfrm>
            <a:off x="685800" y="4343400"/>
            <a:ext cx="5486400" cy="4365625"/>
          </a:xfrm>
          <a:noFill/>
        </p:spPr>
        <p:txBody>
          <a:bodyPr wrap="square" numCol="1" anchor="t" anchorCtr="0" compatLnSpc="1">
            <a:prstTxWarp prst="textNoShape">
              <a:avLst/>
            </a:prstTxWarp>
          </a:bodyPr>
          <a:lstStyle/>
          <a:p>
            <a:pPr eaLnBrk="1" hangingPunct="1">
              <a:spcBef>
                <a:spcPct val="0"/>
              </a:spcBef>
            </a:pPr>
            <a:r>
              <a:rPr lang="ja-JP" altLang="en-US" dirty="0" smtClean="0"/>
              <a:t>毎年、何万という海洋生物や海鳥たちが海洋ゴミや海洋廃棄物を食べたり、それに絡まったりして死んでいます。調査によると、海洋ゴミは</a:t>
            </a:r>
            <a:r>
              <a:rPr lang="en-US" altLang="ja-JP" dirty="0" smtClean="0"/>
              <a:t>693</a:t>
            </a:r>
            <a:r>
              <a:rPr lang="ja-JP" altLang="en-US" dirty="0" smtClean="0"/>
              <a:t>種の海洋種に影響を与えています。報告の半分以上で、海洋ゴミに絡まったり食べたりしていると書かれています。その影響は、既知のウミガメの全種、海洋哺乳類の全種の約半分、海鳥の全種の</a:t>
            </a:r>
            <a:r>
              <a:rPr lang="en-US" altLang="ja-JP" dirty="0" smtClean="0"/>
              <a:t>3</a:t>
            </a:r>
            <a:r>
              <a:rPr lang="ja-JP" altLang="en-US" dirty="0" smtClean="0"/>
              <a:t>分の</a:t>
            </a:r>
            <a:r>
              <a:rPr lang="en-US" altLang="ja-JP" dirty="0" smtClean="0"/>
              <a:t>2</a:t>
            </a:r>
            <a:r>
              <a:rPr lang="ja-JP" altLang="en-US" dirty="0" smtClean="0"/>
              <a:t>に及んでいます。 </a:t>
            </a:r>
            <a:endParaRPr lang="en-AU" altLang="ja-JP" dirty="0" smtClean="0"/>
          </a:p>
          <a:p>
            <a:pPr eaLnBrk="1" hangingPunct="1">
              <a:spcBef>
                <a:spcPct val="0"/>
              </a:spcBef>
            </a:pPr>
            <a:endParaRPr lang="en-AU" altLang="ja-JP" dirty="0" smtClean="0"/>
          </a:p>
          <a:p>
            <a:pPr eaLnBrk="1" hangingPunct="1">
              <a:spcBef>
                <a:spcPct val="0"/>
              </a:spcBef>
            </a:pPr>
            <a:r>
              <a:rPr lang="ja-JP" altLang="en-AU" dirty="0" smtClean="0"/>
              <a:t>野生生物が死亡する多くは、動物や海鳥が海洋ゴミを食べた場合です。ちょっとした海洋ゴミでも、喉に詰まれば動物は窒息してしまいます。海洋ゴミ、特にプラスチックをたくさん飲みこんでしまえば、消化できません。プラスチックで胃がいっぱいになれば、餌をとろうという気持ちにならず、餓死してしまうかもしれません。</a:t>
            </a:r>
            <a:r>
              <a:rPr lang="en-AU" altLang="ja-JP" dirty="0" smtClean="0"/>
              <a:t> </a:t>
            </a:r>
          </a:p>
          <a:p>
            <a:pPr eaLnBrk="1" hangingPunct="1">
              <a:spcBef>
                <a:spcPct val="0"/>
              </a:spcBef>
            </a:pPr>
            <a:endParaRPr lang="en-AU" altLang="ja-JP" dirty="0" smtClean="0"/>
          </a:p>
          <a:p>
            <a:pPr eaLnBrk="1" hangingPunct="1">
              <a:spcBef>
                <a:spcPct val="0"/>
              </a:spcBef>
            </a:pPr>
            <a:r>
              <a:rPr lang="ja-JP" altLang="en-US" dirty="0" smtClean="0"/>
              <a:t>ウミガメ、サカナ、海鳥、ムール貝や牡蠣、海洋哺乳類のいくつかの種では、すべての個体の胃にプラスチックが認められます。</a:t>
            </a:r>
            <a:endParaRPr lang="en-AU" altLang="ja-JP" dirty="0" smtClean="0"/>
          </a:p>
          <a:p>
            <a:pPr eaLnBrk="1" hangingPunct="1">
              <a:spcBef>
                <a:spcPct val="0"/>
              </a:spcBef>
            </a:pPr>
            <a:endParaRPr lang="en-AU" altLang="ja-JP" dirty="0" smtClean="0"/>
          </a:p>
          <a:p>
            <a:pPr eaLnBrk="1" hangingPunct="1">
              <a:spcBef>
                <a:spcPct val="0"/>
              </a:spcBef>
            </a:pPr>
            <a:r>
              <a:rPr lang="ja-JP" altLang="en-AU" dirty="0" smtClean="0"/>
              <a:t>海洋生物への影響を完全に調査するのは困難ですが、</a:t>
            </a:r>
            <a:r>
              <a:rPr lang="ja-JP" altLang="en-US" dirty="0" smtClean="0"/>
              <a:t>フルマカモメの研究で、海岸で死んでいるものの</a:t>
            </a:r>
            <a:r>
              <a:rPr lang="en-US" altLang="ja-JP" dirty="0" smtClean="0"/>
              <a:t>95%</a:t>
            </a:r>
            <a:r>
              <a:rPr lang="ja-JP" altLang="en-US" dirty="0" smtClean="0"/>
              <a:t>の胃や体内にプラスチックが見つかりました。一羽平均</a:t>
            </a:r>
            <a:r>
              <a:rPr lang="en-US" altLang="ja-JP" dirty="0" smtClean="0"/>
              <a:t>35</a:t>
            </a:r>
            <a:r>
              <a:rPr lang="ja-JP" altLang="en-US" dirty="0" smtClean="0"/>
              <a:t>個のプラスチックを飲み込んでいました。 </a:t>
            </a:r>
            <a:r>
              <a:rPr lang="en-AU" altLang="ja-JP" dirty="0" smtClean="0"/>
              <a:t> </a:t>
            </a:r>
          </a:p>
          <a:p>
            <a:pPr eaLnBrk="1" hangingPunct="1">
              <a:spcBef>
                <a:spcPct val="0"/>
              </a:spcBef>
            </a:pPr>
            <a:endParaRPr lang="en-AU" altLang="ja-JP" dirty="0" smtClean="0"/>
          </a:p>
          <a:p>
            <a:pPr eaLnBrk="1" hangingPunct="1">
              <a:spcBef>
                <a:spcPct val="0"/>
              </a:spcBef>
            </a:pPr>
            <a:r>
              <a:rPr lang="ja-JP" altLang="en-US" dirty="0" smtClean="0"/>
              <a:t>フルマカモメの研究で、海岸で死んでいるものの</a:t>
            </a:r>
            <a:r>
              <a:rPr lang="en-US" altLang="ja-JP" dirty="0" smtClean="0"/>
              <a:t>95%</a:t>
            </a:r>
            <a:r>
              <a:rPr lang="ja-JP" altLang="en-US" dirty="0" smtClean="0"/>
              <a:t>の胃の中にプラスチックが見つかりました。一羽平均</a:t>
            </a:r>
            <a:r>
              <a:rPr lang="en-US" altLang="ja-JP" dirty="0" smtClean="0"/>
              <a:t>35</a:t>
            </a:r>
            <a:r>
              <a:rPr lang="ja-JP" altLang="en-US" dirty="0" smtClean="0"/>
              <a:t>個のプラスチックを飲み込んでいました。 </a:t>
            </a:r>
            <a:endParaRPr lang="en-AU" altLang="ja-JP" dirty="0"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B27C1C-5FFF-4A5D-AA5A-04C3E443AEF9}" type="slidenum">
              <a:rPr lang="en-AU" altLang="ja-JP"/>
              <a:pPr fontAlgn="base">
                <a:spcBef>
                  <a:spcPct val="0"/>
                </a:spcBef>
                <a:spcAft>
                  <a:spcPct val="0"/>
                </a:spcAft>
                <a:defRPr/>
              </a:pPr>
              <a:t>7</a:t>
            </a:fld>
            <a:endParaRPr lang="en-AU" altLang="ja-JP"/>
          </a:p>
        </p:txBody>
      </p:sp>
    </p:spTree>
    <p:extLst>
      <p:ext uri="{BB962C8B-B14F-4D97-AF65-F5344CB8AC3E}">
        <p14:creationId xmlns:p14="http://schemas.microsoft.com/office/powerpoint/2010/main" val="238197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ja-JP" altLang="en-AU" dirty="0" smtClean="0"/>
              <a:t>海洋ゴミは海洋環境にダメージを与え、さらにそこに棲息している動物たちに影響を与えています。</a:t>
            </a:r>
            <a:r>
              <a:rPr lang="ja-JP" altLang="en-US" dirty="0" smtClean="0"/>
              <a:t>大きな物はちょっとしたうねりでも動かされてリーフを擦り、大きなダメージを引き起こします。ビニールシートやビニール袋は海草地やマングローブを覆って枯れさせてしまいますし、漁網や釣り糸はリーフに巻き付き、サンゴやカイメン、イソギンチャクに食い込みます。</a:t>
            </a:r>
          </a:p>
          <a:p>
            <a:pPr eaLnBrk="1" hangingPunct="1">
              <a:spcBef>
                <a:spcPct val="0"/>
              </a:spcBef>
            </a:pPr>
            <a:endParaRPr lang="ja-JP" altLang="en-US" dirty="0" smtClean="0"/>
          </a:p>
          <a:p>
            <a:pPr eaLnBrk="1" hangingPunct="1">
              <a:spcBef>
                <a:spcPct val="0"/>
              </a:spcBef>
            </a:pPr>
            <a:r>
              <a:rPr lang="ja-JP" altLang="en-AU" dirty="0" smtClean="0"/>
              <a:t>海洋ゴミはヒトの健康や経済にも直接的な影響があります。</a:t>
            </a:r>
            <a:r>
              <a:rPr lang="ja-JP" altLang="en-US" dirty="0" smtClean="0"/>
              <a:t>ビーチ</a:t>
            </a:r>
            <a:r>
              <a:rPr lang="ja-JP" altLang="en-AU" dirty="0" smtClean="0"/>
              <a:t>が汚れていれば行きたくなくなりますし、割れたガラスや個人の衛生用品などがあれば健康被害も考えられます。沿岸自治会などで海岸からゴミを</a:t>
            </a:r>
            <a:r>
              <a:rPr lang="ja-JP" altLang="en-US" dirty="0" smtClean="0"/>
              <a:t>回収</a:t>
            </a:r>
            <a:r>
              <a:rPr lang="ja-JP" altLang="en-AU" dirty="0" smtClean="0"/>
              <a:t>している団体は、クリーン</a:t>
            </a:r>
            <a:r>
              <a:rPr lang="ja-JP" altLang="en-US" dirty="0" smtClean="0"/>
              <a:t>ナ</a:t>
            </a:r>
            <a:r>
              <a:rPr lang="ja-JP" altLang="en-AU" dirty="0" smtClean="0"/>
              <a:t>ップ作業費用を地元の行政機関</a:t>
            </a:r>
            <a:r>
              <a:rPr lang="ja-JP" altLang="en-US" dirty="0" smtClean="0"/>
              <a:t>が負担している場合もあります</a:t>
            </a:r>
            <a:r>
              <a:rPr lang="ja-JP" altLang="en-AU" dirty="0" smtClean="0"/>
              <a:t>が、たとえそうしても、ゴミはその自治体のエリア外の発生源からそこに</a:t>
            </a:r>
            <a:r>
              <a:rPr lang="ja-JP" altLang="en-US" dirty="0" smtClean="0"/>
              <a:t>移動して</a:t>
            </a:r>
            <a:r>
              <a:rPr lang="ja-JP" altLang="en-AU" dirty="0" smtClean="0"/>
              <a:t>きたのかもしれません。</a:t>
            </a:r>
            <a:r>
              <a:rPr lang="en-AU" altLang="ja-JP" dirty="0" smtClean="0"/>
              <a:t> </a:t>
            </a:r>
          </a:p>
          <a:p>
            <a:pPr eaLnBrk="1" hangingPunct="1">
              <a:spcBef>
                <a:spcPct val="0"/>
              </a:spcBef>
            </a:pPr>
            <a:endParaRPr lang="en-AU" altLang="ja-JP" dirty="0" smtClean="0"/>
          </a:p>
          <a:p>
            <a:pPr eaLnBrk="1" hangingPunct="1">
              <a:spcBef>
                <a:spcPct val="0"/>
              </a:spcBef>
            </a:pPr>
            <a:r>
              <a:rPr lang="ja-JP" altLang="en-AU" dirty="0" smtClean="0"/>
              <a:t>海洋ゴミはレジャー用あるいは商用の船舶にもダメージを与えます。それによって、修理費が高くなることやレスキューサービス</a:t>
            </a:r>
            <a:r>
              <a:rPr lang="ja-JP" altLang="en-US" dirty="0" smtClean="0"/>
              <a:t>の</a:t>
            </a:r>
            <a:r>
              <a:rPr lang="ja-JP" altLang="en-AU" dirty="0" smtClean="0"/>
              <a:t>世話になることも</a:t>
            </a:r>
            <a:r>
              <a:rPr lang="ja-JP" altLang="en-US" dirty="0" smtClean="0"/>
              <a:t>、場合によっては</a:t>
            </a:r>
            <a:r>
              <a:rPr lang="ja-JP" altLang="en-AU" dirty="0" smtClean="0"/>
              <a:t>あります。</a:t>
            </a:r>
            <a:r>
              <a:rPr lang="en-AU" altLang="ja-JP" dirty="0" smtClean="0"/>
              <a:t> </a:t>
            </a:r>
          </a:p>
          <a:p>
            <a:pPr eaLnBrk="1" hangingPunct="1">
              <a:spcBef>
                <a:spcPct val="0"/>
              </a:spcBef>
            </a:pPr>
            <a:endParaRPr lang="en-AU" altLang="ja-JP" dirty="0" smtClean="0"/>
          </a:p>
          <a:p>
            <a:pPr eaLnBrk="1" hangingPunct="1">
              <a:spcBef>
                <a:spcPct val="0"/>
              </a:spcBef>
            </a:pPr>
            <a:r>
              <a:rPr lang="ja-JP" altLang="en-AU" dirty="0" smtClean="0"/>
              <a:t>海洋ゴミが海岸に打ち上げられているのをよく見かけますが、</a:t>
            </a:r>
            <a:r>
              <a:rPr lang="en-US" altLang="ja-JP" dirty="0" smtClean="0"/>
              <a:t>70%</a:t>
            </a:r>
            <a:r>
              <a:rPr lang="ja-JP" altLang="en-US" dirty="0" smtClean="0"/>
              <a:t>くらいのものは海底に沈みます。海洋ゴミ問題に対処する必要は、差し迫った問題です。</a:t>
            </a:r>
            <a:endParaRPr lang="en-US" altLang="ja-JP" dirty="0"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B0DD51-71B5-4564-A104-37B6AF2ADFFC}" type="slidenum">
              <a:rPr lang="en-AU" altLang="ja-JP"/>
              <a:pPr fontAlgn="base">
                <a:spcBef>
                  <a:spcPct val="0"/>
                </a:spcBef>
                <a:spcAft>
                  <a:spcPct val="0"/>
                </a:spcAft>
                <a:defRPr/>
              </a:pPr>
              <a:t>8</a:t>
            </a:fld>
            <a:endParaRPr lang="en-AU" altLang="ja-JP"/>
          </a:p>
        </p:txBody>
      </p:sp>
    </p:spTree>
    <p:extLst>
      <p:ext uri="{BB962C8B-B14F-4D97-AF65-F5344CB8AC3E}">
        <p14:creationId xmlns:p14="http://schemas.microsoft.com/office/powerpoint/2010/main" val="103154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海洋ゴミとは海洋にある私たちの廃棄物です。毎日出るビニール袋や食品包装紙、飲料などのビン、タバコのフィルターのようなゴミから、自動車のバッテリー、台所用品、大きな魚網、産業廃棄物などのゴミまで、私たちが海洋に流れ込むにまかせているガラクタが私たちの美しいリーフやビーチ、海草の繁茂地をゴミ置き場に変えつつあります。 </a:t>
            </a:r>
            <a:r>
              <a:rPr lang="en-AU" altLang="ja-JP" dirty="0" smtClean="0">
                <a:ea typeface="Calibri" pitchFamily="34" charset="0"/>
                <a:cs typeface="Times New Roman" pitchFamily="18" charset="0"/>
              </a:rPr>
              <a:t> </a:t>
            </a:r>
          </a:p>
          <a:p>
            <a:pPr eaLnBrk="1" hangingPunct="1">
              <a:spcBef>
                <a:spcPct val="0"/>
              </a:spcBef>
            </a:pPr>
            <a:endParaRPr lang="en-AU" altLang="ja-JP" dirty="0" smtClean="0">
              <a:ea typeface="Calibri" pitchFamily="34" charset="0"/>
              <a:cs typeface="Times New Roman" pitchFamily="18" charset="0"/>
            </a:endParaRPr>
          </a:p>
          <a:p>
            <a:pPr eaLnBrk="1" hangingPunct="1">
              <a:spcBef>
                <a:spcPct val="0"/>
              </a:spcBef>
            </a:pPr>
            <a:r>
              <a:rPr lang="ja-JP" altLang="en-US" dirty="0" smtClean="0"/>
              <a:t>私たちが廃棄した製品、これにはプラスチックも含まれますが、その多くは生物分解しません。それどころか、小さな破片に崩れて、簡単に食べ物と間違えるので、海洋生物にとって依然として危険なまま残ります。 </a:t>
            </a:r>
            <a:endParaRPr lang="en-AU" altLang="ja-JP" dirty="0" smtClean="0"/>
          </a:p>
          <a:p>
            <a:pPr eaLnBrk="1" hangingPunct="1">
              <a:spcBef>
                <a:spcPct val="0"/>
              </a:spcBef>
            </a:pPr>
            <a:endParaRPr lang="en-AU" altLang="ja-JP" dirty="0" smtClean="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462325-6BF8-4686-99DF-3A01F2998930}" type="slidenum">
              <a:rPr lang="en-AU" altLang="ja-JP"/>
              <a:pPr fontAlgn="base">
                <a:spcBef>
                  <a:spcPct val="0"/>
                </a:spcBef>
                <a:spcAft>
                  <a:spcPct val="0"/>
                </a:spcAft>
                <a:defRPr/>
              </a:pPr>
              <a:t>9</a:t>
            </a:fld>
            <a:endParaRPr lang="en-AU" altLang="ja-JP"/>
          </a:p>
        </p:txBody>
      </p:sp>
    </p:spTree>
    <p:extLst>
      <p:ext uri="{BB962C8B-B14F-4D97-AF65-F5344CB8AC3E}">
        <p14:creationId xmlns:p14="http://schemas.microsoft.com/office/powerpoint/2010/main" val="187495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5BCD94C-9092-42E3-A0CB-AFBDC7BBD376}"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AE1CF3-8F53-43EA-8BFC-728CEAD29F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56041-FBAF-4A38-97C5-192D10B8DF02}"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3409B1-2794-4624-8C67-0AC3AA65058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3F2B45-71CF-4811-BA89-40626356EE0C}"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3C259C-9CBF-4AD6-802D-921282309D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3154C3A6-7610-4A23-B3C6-43B907F582C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57AAA2D9-D478-4B9F-A879-4E5AE53ADD3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A09C907F-968D-4E08-AB0C-906EEB2BC30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857A7001-3C5B-4C80-A88A-8277EDB45AE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89295E35-2FBC-47CA-ACEA-A46BCB6AE7D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693B3042-AF9D-4ED7-A948-8685A74757D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BC8FDE4D-7A87-4E85-A585-684E9F0D616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E1D5BA8A-5B7D-44A9-BDEB-F40DBE1B61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B096F8-F599-4D9B-A256-81629DF92860}"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E07AA4-3FFD-41D0-A966-7C6DB969FCD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4206EB17-7695-4A64-8711-B0F69789337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F2C0CD82-6ECD-4268-8E6E-FB164FBE50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5FD9014E-34AC-44D9-90E2-C01320202D5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866CFB0E-75AA-403A-8760-DB093F39CD4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8289CA3A-962B-47B6-8C30-C0BD95E78BF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609D384C-0173-4C3D-80C5-1B1D8F639ED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56C68F5C-838E-49FF-9D0E-31A9C32A6C1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383649FA-D5A5-40B5-A4FF-091005DFBC0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EC6E33D0-DFF5-4384-873A-96B64A003957}"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1FC23344-FAE7-423E-AC3B-F1E1FEE0C3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45F85B-CD79-418A-B97B-F9718EE25606}"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278B41-850C-49D6-8AE0-CC1C3DBB86C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860793BB-9BF4-42BB-BA92-BEECE06A922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34577DCA-1E7D-4F7A-9B73-A591B4FEA9E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103DCF9A-EFC2-4EED-AF8E-DB5D8AD9A8F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8CC9FA41-AF10-4A70-8F15-9674C532AA0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2AFD2B94-02F3-4802-914C-ABC802AB648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DAE224EA-F0FE-4AD8-8A38-AB77CFCB56F6}"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F15B09B1-F45E-435E-9822-C8D51708D33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703BF1B8-1763-4CEF-909A-22917E91EA0D}"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011FA9F9-2DBC-4A2A-AD00-E33E7F33496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CD0C26E1-32AE-431B-9601-C55A748D4E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6B35874-C495-4E74-8252-FC130AEB0D5C}"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5505B6-BF87-4CD5-A3FE-8ED4872DB48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73DF02AB-2480-4E8B-A1F7-F72FDCA43DC8}"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B95F9BFC-DE7F-46AA-AEF1-737A0E932C8C}"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341D23D7-4614-4547-B7CA-F6F3E62D8C11}"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550B1BAD-93AA-4FD9-BB5B-CC0A4F71E95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A1E8E01C-A969-4D28-94C3-D94ED07BC8F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91A89F9B-8842-4FBF-A050-D91C2F1AC7F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5E7DB985-DB9A-4074-95B4-9CC1EE31202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C80123F8-0D61-4425-B11C-B81F49CF81E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55EFBD07-DE5C-48CA-BD41-011F74F65D5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901D583C-6221-4C81-9858-FC45991A02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627357-43A3-4035-AC22-ED5E6192207C}" type="datetimeFigureOut">
              <a:rPr lang="en-US"/>
              <a:pPr>
                <a:defRPr/>
              </a:pPr>
              <a:t>6/28/2017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6C7437-695E-4C7C-A978-3AB70C71605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8673BA1C-0830-49F7-B75A-7955945E30FA}"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pPr>
              <a:defRPr/>
            </a:pPr>
            <a:fld id="{075FA45E-B485-4F64-AC50-6BD254B71980}"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A0FC9-D03F-4F68-90B5-FE8DB4CD2D8F}"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E153AE-BD46-4717-9D7F-70F2EF7C95B0}"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C4A24A-0719-428A-B96B-AC4D9A04F9BD}"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398848-93B9-4C43-A5FA-B62D9F1F6203}"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941A78-8AB3-478F-870C-6B28BBA0E433}"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DF9239-1024-41B9-980E-4CB38021D85C}"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2ACC5B-89BF-46A4-A03F-C95AEC5CF8AA}"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4A1459-C3D3-4318-8488-4246A7AF2960}"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153639-719C-4AB3-AF61-FC0C6C70E7FB}" type="datetimeFigureOut">
              <a:rPr lang="en-US"/>
              <a:pPr>
                <a:defRPr/>
              </a:pPr>
              <a:t>6/28/2017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EAC5A7-3F6B-46C4-952F-5E0BD2A61CEF}"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F0BB41-F84A-4967-AEC7-D202050E1244}" type="datetimeFigureOut">
              <a:rPr lang="en-US"/>
              <a:pPr>
                <a:defRPr/>
              </a:pPr>
              <a:t>6/28/2017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580C80-6EA6-422B-A450-F5AA2B03544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14C9F0-E425-40C0-A082-47453A8703F0}" type="datetimeFigureOut">
              <a:rPr lang="en-US"/>
              <a:pPr>
                <a:defRPr/>
              </a:pPr>
              <a:t>6/28/2017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C258B75-302E-474E-BFAD-DFF6903B42DA}"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8FAE2A-5BB2-4199-AF7D-89D9A2CB0849}"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F2BE4E-F134-49B2-BAAA-FD17E0EF3C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76803BC-4F33-4391-8230-B807F8E03FA2}" type="datetimeFigureOut">
              <a:rPr lang="en-US"/>
              <a:pPr>
                <a:defRPr/>
              </a:pPr>
              <a:t>6/28/2017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2A7817-71E0-46EF-ABD9-2060059E4D0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2C398C-3739-466E-A252-F8A79B4CABF7}"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21A026-F739-4E81-AE6A-22FC3041472D}"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25D98D-8722-427D-9C1E-7CB4574F8DFB}"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77779F-675A-47A2-9356-FFF587AD3189}"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04F11C-B132-415B-AC52-CB1AC00B6048}"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752A3F-57C6-4AE5-B85F-51102BAB50C1}"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9FD925-05EC-4393-9953-495B55ECF957}"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CD8AEE-02B7-49F4-BC46-49EABA00072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2A348B-CA34-456F-8EFC-7C93DA38082D}"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880FF-C268-4CAB-BB51-D523104997EB}"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A5C30C-83DD-4223-83B5-73FE141DA6CD}"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955240-8A77-429A-AE6F-9010776BDCF1}"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D41107-08C5-453E-9846-A70EF8BF178B}"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F7858A-C93D-455C-92B6-1C50E99E1790}"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66D3EF-813E-4925-9F7E-2686D1E69D5C}" type="datetimeFigureOut">
              <a:rPr lang="en-US"/>
              <a:pPr>
                <a:defRPr/>
              </a:pPr>
              <a:t>6/28/2017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910A30-A613-46DC-88FC-F45FA27BE4FD}"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DC579E-47BE-4BF8-8525-40B8A7993EAA}" type="datetimeFigureOut">
              <a:rPr lang="en-US"/>
              <a:pPr>
                <a:defRPr/>
              </a:pPr>
              <a:t>6/28/2017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CBEF40-8F61-4E2E-BD1B-69B191E59B5D}"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E79168-E2A9-4BEB-9F07-DA8BCAF02874}" type="datetimeFigureOut">
              <a:rPr lang="en-US"/>
              <a:pPr>
                <a:defRPr/>
              </a:pPr>
              <a:t>6/28/2017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879B4B-A95C-4379-88C7-2EC5569F98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7E2BF6-6A90-4A6F-8F0F-ED80C68FEF01}" type="datetimeFigureOut">
              <a:rPr lang="en-US"/>
              <a:pPr>
                <a:defRPr/>
              </a:pPr>
              <a:t>6/28/2017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BA89B5-CDC3-4735-B867-64E975E522B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76C466-DBB6-43CC-8BA5-D411A8F46BD0}"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D60437-3103-4909-9F2D-3AC9C5635914}"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D0ED0E-F9D8-4F5D-85EC-A7D4B41BE614}"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AD423C-CC6A-49EB-B00A-50AB87AED2D1}"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52D103-6161-4198-A34F-FBF6581B777A}"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71B4ED-14C7-44D6-9C48-1288C67F153E}"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9B97DE-2213-40B8-87F3-D96AECA0C0D4}" type="datetimeFigureOut">
              <a:rPr lang="en-US"/>
              <a:pPr>
                <a:defRPr/>
              </a:pPr>
              <a:t>6/28/2017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A40FC8-B539-48CF-A9EF-90F3474E52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4DE288-0705-4212-92BB-12DC10829CF7}"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6C7363-CA26-4D8A-A5C4-FC3FE4ACAC1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A03112-DF7F-4B6E-9396-9C931C2A0C9A}" type="datetimeFigureOut">
              <a:rPr lang="en-US"/>
              <a:pPr>
                <a:defRPr/>
              </a:pPr>
              <a:t>6/28/2017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955E44-8D7B-48BB-8F23-1EC1DD36B6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Arial" pitchFamily="34" charset="0"/>
                <a:ea typeface="+mn-ea"/>
                <a:cs typeface="Arial" pitchFamily="34" charset="0"/>
              </a:defRPr>
            </a:lvl1pPr>
          </a:lstStyle>
          <a:p>
            <a:pPr>
              <a:defRPr/>
            </a:pPr>
            <a:fld id="{9C620111-2415-4C34-9309-825EA1712634}" type="datetimeFigureOut">
              <a:rPr lang="en-US"/>
              <a:pPr>
                <a:defRPr/>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Arial" pitchFamily="34" charset="0"/>
                <a:ea typeface="+mn-ea"/>
                <a:cs typeface="Arial" pitchFamily="34" charset="0"/>
              </a:defRPr>
            </a:lvl1pPr>
          </a:lstStyle>
          <a:p>
            <a:pPr>
              <a:defRPr/>
            </a:pPr>
            <a:fld id="{A416961E-D3C7-4AE2-B272-C7911FB2AD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78" r:id="rId44"/>
    <p:sldLayoutId id="2147483779" r:id="rId45"/>
    <p:sldLayoutId id="2147483780" r:id="rId46"/>
    <p:sldLayoutId id="2147483781" r:id="rId47"/>
    <p:sldLayoutId id="2147483782" r:id="rId48"/>
    <p:sldLayoutId id="2147483783" r:id="rId49"/>
    <p:sldLayoutId id="2147483784" r:id="rId50"/>
    <p:sldLayoutId id="2147483785" r:id="rId51"/>
  </p:sldLayoutIdLst>
  <p:timing>
    <p:tnLst>
      <p:par>
        <p:cTn id="1" dur="indefinite" restart="never" nodeType="tmRoot"/>
      </p:par>
    </p:tnLst>
  </p:timing>
  <p:txStyles>
    <p:titleStyle>
      <a:lvl1pPr algn="l" rtl="0" eaLnBrk="0" fontAlgn="base" hangingPunct="0">
        <a:spcBef>
          <a:spcPct val="0"/>
        </a:spcBef>
        <a:spcAft>
          <a:spcPct val="0"/>
        </a:spcAft>
        <a:defRPr sz="3200" b="1" kern="1200">
          <a:solidFill>
            <a:srgbClr val="558ED5"/>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0" fontAlgn="base" hangingPunct="0">
        <a:spcBef>
          <a:spcPct val="0"/>
        </a:spcBef>
        <a:spcAft>
          <a:spcPct val="0"/>
        </a:spcAft>
        <a:defRPr sz="3200" b="1">
          <a:solidFill>
            <a:srgbClr val="558ED5"/>
          </a:solidFill>
          <a:latin typeface="Arial" charset="0"/>
          <a:cs typeface="Arial" charset="0"/>
        </a:defRPr>
      </a:lvl2pPr>
      <a:lvl3pPr algn="l" rtl="0" eaLnBrk="0" fontAlgn="base" hangingPunct="0">
        <a:spcBef>
          <a:spcPct val="0"/>
        </a:spcBef>
        <a:spcAft>
          <a:spcPct val="0"/>
        </a:spcAft>
        <a:defRPr sz="3200" b="1">
          <a:solidFill>
            <a:srgbClr val="558ED5"/>
          </a:solidFill>
          <a:latin typeface="Arial" charset="0"/>
          <a:cs typeface="Arial" charset="0"/>
        </a:defRPr>
      </a:lvl3pPr>
      <a:lvl4pPr algn="l" rtl="0" eaLnBrk="0" fontAlgn="base" hangingPunct="0">
        <a:spcBef>
          <a:spcPct val="0"/>
        </a:spcBef>
        <a:spcAft>
          <a:spcPct val="0"/>
        </a:spcAft>
        <a:defRPr sz="3200" b="1">
          <a:solidFill>
            <a:srgbClr val="558ED5"/>
          </a:solidFill>
          <a:latin typeface="Arial" charset="0"/>
          <a:cs typeface="Arial" charset="0"/>
        </a:defRPr>
      </a:lvl4pPr>
      <a:lvl5pPr algn="l" rtl="0" eaLnBrk="0" fontAlgn="base" hangingPunct="0">
        <a:spcBef>
          <a:spcPct val="0"/>
        </a:spcBef>
        <a:spcAft>
          <a:spcPct val="0"/>
        </a:spcAft>
        <a:defRPr sz="3200" b="1">
          <a:solidFill>
            <a:srgbClr val="558ED5"/>
          </a:solidFill>
          <a:latin typeface="Arial" charset="0"/>
          <a:cs typeface="Arial" charset="0"/>
        </a:defRPr>
      </a:lvl5pPr>
      <a:lvl6pPr marL="457200" algn="l" rtl="0" fontAlgn="base">
        <a:spcBef>
          <a:spcPct val="0"/>
        </a:spcBef>
        <a:spcAft>
          <a:spcPct val="0"/>
        </a:spcAft>
        <a:defRPr sz="3200" b="1">
          <a:solidFill>
            <a:srgbClr val="558ED5"/>
          </a:solidFill>
          <a:latin typeface="Arial" charset="0"/>
          <a:cs typeface="Arial" charset="0"/>
        </a:defRPr>
      </a:lvl6pPr>
      <a:lvl7pPr marL="914400" algn="l" rtl="0" fontAlgn="base">
        <a:spcBef>
          <a:spcPct val="0"/>
        </a:spcBef>
        <a:spcAft>
          <a:spcPct val="0"/>
        </a:spcAft>
        <a:defRPr sz="3200" b="1">
          <a:solidFill>
            <a:srgbClr val="558ED5"/>
          </a:solidFill>
          <a:latin typeface="Arial" charset="0"/>
          <a:cs typeface="Arial" charset="0"/>
        </a:defRPr>
      </a:lvl7pPr>
      <a:lvl8pPr marL="1371600" algn="l" rtl="0" fontAlgn="base">
        <a:spcBef>
          <a:spcPct val="0"/>
        </a:spcBef>
        <a:spcAft>
          <a:spcPct val="0"/>
        </a:spcAft>
        <a:defRPr sz="3200" b="1">
          <a:solidFill>
            <a:srgbClr val="558ED5"/>
          </a:solidFill>
          <a:latin typeface="Arial" charset="0"/>
          <a:cs typeface="Arial" charset="0"/>
        </a:defRPr>
      </a:lvl8pPr>
      <a:lvl9pPr marL="1828800" algn="l" rtl="0" fontAlgn="base">
        <a:spcBef>
          <a:spcPct val="0"/>
        </a:spcBef>
        <a:spcAft>
          <a:spcPct val="0"/>
        </a:spcAft>
        <a:defRPr sz="3200" b="1">
          <a:solidFill>
            <a:srgbClr val="558ED5"/>
          </a:solidFill>
          <a:latin typeface="Arial" charset="0"/>
          <a:cs typeface="Arial" charset="0"/>
        </a:defRPr>
      </a:lvl9pPr>
    </p:titleStyle>
    <p:bodyStyle>
      <a:lvl1pPr marL="342900" indent="-342900" algn="l" rtl="0" eaLnBrk="0" fontAlgn="base" hangingPunct="0">
        <a:spcBef>
          <a:spcPct val="20000"/>
        </a:spcBef>
        <a:spcAft>
          <a:spcPct val="0"/>
        </a:spcAft>
        <a:buSzPct val="75000"/>
        <a:buFont typeface="Wingdings" pitchFamily="2" charset="2"/>
        <a:buChar char="l"/>
        <a:defRPr sz="3200" kern="1200">
          <a:solidFill>
            <a:srgbClr val="376092"/>
          </a:solidFill>
          <a:latin typeface="Arial" pitchFamily="34" charset="0"/>
          <a:ea typeface="+mn-ea"/>
          <a:cs typeface="Arial" pitchFamily="34" charset="0"/>
        </a:defRPr>
      </a:lvl1pPr>
      <a:lvl2pPr marL="742950" indent="-285750" algn="l" rtl="0" eaLnBrk="0" fontAlgn="base" hangingPunct="0">
        <a:spcBef>
          <a:spcPct val="20000"/>
        </a:spcBef>
        <a:spcAft>
          <a:spcPct val="0"/>
        </a:spcAft>
        <a:buSzPct val="60000"/>
        <a:buFont typeface="Wingdings" pitchFamily="2" charset="2"/>
        <a:buChar char="l"/>
        <a:defRPr sz="2800" kern="1200">
          <a:solidFill>
            <a:srgbClr val="376092"/>
          </a:solidFill>
          <a:latin typeface="Arial" pitchFamily="34" charset="0"/>
          <a:ea typeface="+mn-ea"/>
          <a:cs typeface="Arial" pitchFamily="34" charset="0"/>
        </a:defRPr>
      </a:lvl2pPr>
      <a:lvl3pPr marL="1143000" indent="-228600" algn="l" rtl="0" eaLnBrk="0" fontAlgn="base" hangingPunct="0">
        <a:spcBef>
          <a:spcPct val="20000"/>
        </a:spcBef>
        <a:spcAft>
          <a:spcPct val="0"/>
        </a:spcAft>
        <a:buSzPct val="55000"/>
        <a:buFont typeface="Wingdings" pitchFamily="2" charset="2"/>
        <a:buChar char="l"/>
        <a:defRPr sz="2400" kern="1200">
          <a:solidFill>
            <a:srgbClr val="376092"/>
          </a:solidFill>
          <a:latin typeface="Arial" pitchFamily="34" charset="0"/>
          <a:ea typeface="+mn-ea"/>
          <a:cs typeface="Arial" pitchFamily="34" charset="0"/>
        </a:defRPr>
      </a:lvl3pPr>
      <a:lvl4pPr marL="1600200" indent="-228600" algn="l" rtl="0" eaLnBrk="0" fontAlgn="base" hangingPunct="0">
        <a:spcBef>
          <a:spcPct val="20000"/>
        </a:spcBef>
        <a:spcAft>
          <a:spcPct val="0"/>
        </a:spcAft>
        <a:buSzPct val="50000"/>
        <a:buFont typeface="Wingdings" pitchFamily="2" charset="2"/>
        <a:buChar char="l"/>
        <a:defRPr sz="2000" kern="1200">
          <a:solidFill>
            <a:srgbClr val="376092"/>
          </a:solidFill>
          <a:latin typeface="Arial" pitchFamily="34" charset="0"/>
          <a:ea typeface="+mn-ea"/>
          <a:cs typeface="Arial" pitchFamily="34" charset="0"/>
        </a:defRPr>
      </a:lvl4pPr>
      <a:lvl5pPr marL="2057400" indent="-228600" algn="l" rtl="0" eaLnBrk="0" fontAlgn="base" hangingPunct="0">
        <a:spcBef>
          <a:spcPct val="20000"/>
        </a:spcBef>
        <a:spcAft>
          <a:spcPct val="0"/>
        </a:spcAft>
        <a:buSzPct val="45000"/>
        <a:buFont typeface="Wingdings" pitchFamily="2" charset="2"/>
        <a:buChar char="l"/>
        <a:defRPr sz="2000" kern="1200">
          <a:solidFill>
            <a:srgbClr val="37609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42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Arial" pitchFamily="34" charset="0"/>
                <a:ea typeface="+mn-ea"/>
                <a:cs typeface="Arial" pitchFamily="34" charset="0"/>
              </a:defRPr>
            </a:lvl1pPr>
          </a:lstStyle>
          <a:p>
            <a:pPr>
              <a:defRPr/>
            </a:pPr>
            <a:fld id="{500C9EF7-BE90-4495-B064-31C1B63FE0D4}" type="datetimeFigureOut">
              <a:rPr lang="en-US"/>
              <a:pPr>
                <a:defRPr/>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Arial" pitchFamily="34" charset="0"/>
                <a:ea typeface="+mn-ea"/>
                <a:cs typeface="Arial" pitchFamily="34" charset="0"/>
              </a:defRPr>
            </a:lvl1pPr>
          </a:lstStyle>
          <a:p>
            <a:pPr>
              <a:defRPr/>
            </a:pPr>
            <a:fld id="{CB4F3774-1866-4650-BA8C-2CCF8744C1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chemeClr val="bg1"/>
          </a:solidFill>
          <a:latin typeface="Arial" charset="0"/>
          <a:cs typeface="Arial" charset="0"/>
        </a:defRPr>
      </a:lvl2pPr>
      <a:lvl3pPr algn="ctr" rtl="0" eaLnBrk="0" fontAlgn="base" hangingPunct="0">
        <a:spcBef>
          <a:spcPct val="0"/>
        </a:spcBef>
        <a:spcAft>
          <a:spcPct val="0"/>
        </a:spcAft>
        <a:defRPr sz="4400" b="1">
          <a:solidFill>
            <a:schemeClr val="bg1"/>
          </a:solidFill>
          <a:latin typeface="Arial" charset="0"/>
          <a:cs typeface="Arial" charset="0"/>
        </a:defRPr>
      </a:lvl3pPr>
      <a:lvl4pPr algn="ctr" rtl="0" eaLnBrk="0" fontAlgn="base" hangingPunct="0">
        <a:spcBef>
          <a:spcPct val="0"/>
        </a:spcBef>
        <a:spcAft>
          <a:spcPct val="0"/>
        </a:spcAft>
        <a:defRPr sz="4400" b="1">
          <a:solidFill>
            <a:schemeClr val="bg1"/>
          </a:solidFill>
          <a:latin typeface="Arial" charset="0"/>
          <a:cs typeface="Arial" charset="0"/>
        </a:defRPr>
      </a:lvl4pPr>
      <a:lvl5pPr algn="ctr" rtl="0" eaLnBrk="0" fontAlgn="base" hangingPunct="0">
        <a:spcBef>
          <a:spcPct val="0"/>
        </a:spcBef>
        <a:spcAft>
          <a:spcPct val="0"/>
        </a:spcAft>
        <a:defRPr sz="4400" b="1">
          <a:solidFill>
            <a:schemeClr val="bg1"/>
          </a:solidFill>
          <a:latin typeface="Arial" charset="0"/>
          <a:cs typeface="Arial" charset="0"/>
        </a:defRPr>
      </a:lvl5pPr>
      <a:lvl6pPr marL="457200" algn="ctr" rtl="0" fontAlgn="base">
        <a:spcBef>
          <a:spcPct val="0"/>
        </a:spcBef>
        <a:spcAft>
          <a:spcPct val="0"/>
        </a:spcAft>
        <a:defRPr sz="4400" b="1">
          <a:solidFill>
            <a:schemeClr val="bg1"/>
          </a:solidFill>
          <a:latin typeface="Arial" charset="0"/>
          <a:cs typeface="Arial" charset="0"/>
        </a:defRPr>
      </a:lvl6pPr>
      <a:lvl7pPr marL="914400" algn="ctr" rtl="0" fontAlgn="base">
        <a:spcBef>
          <a:spcPct val="0"/>
        </a:spcBef>
        <a:spcAft>
          <a:spcPct val="0"/>
        </a:spcAft>
        <a:defRPr sz="4400" b="1">
          <a:solidFill>
            <a:schemeClr val="bg1"/>
          </a:solidFill>
          <a:latin typeface="Arial" charset="0"/>
          <a:cs typeface="Arial" charset="0"/>
        </a:defRPr>
      </a:lvl7pPr>
      <a:lvl8pPr marL="1371600" algn="ctr" rtl="0" fontAlgn="base">
        <a:spcBef>
          <a:spcPct val="0"/>
        </a:spcBef>
        <a:spcAft>
          <a:spcPct val="0"/>
        </a:spcAft>
        <a:defRPr sz="4400" b="1">
          <a:solidFill>
            <a:schemeClr val="bg1"/>
          </a:solidFill>
          <a:latin typeface="Arial" charset="0"/>
          <a:cs typeface="Arial" charset="0"/>
        </a:defRPr>
      </a:lvl8pPr>
      <a:lvl9pPr marL="1828800" algn="ctr" rtl="0" fontAlgn="base">
        <a:spcBef>
          <a:spcPct val="0"/>
        </a:spcBef>
        <a:spcAft>
          <a:spcPct val="0"/>
        </a:spcAft>
        <a:defRPr sz="4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66563" name="Text Placeholder 2"/>
          <p:cNvSpPr>
            <a:spLocks noGrp="1"/>
          </p:cNvSpPr>
          <p:nvPr>
            <p:ph type="body" idx="1"/>
          </p:nvPr>
        </p:nvSpPr>
        <p:spPr bwMode="auto">
          <a:xfrm>
            <a:off x="457200" y="19812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Arial" pitchFamily="34" charset="0"/>
                <a:ea typeface="+mn-ea"/>
                <a:cs typeface="Arial" pitchFamily="34" charset="0"/>
              </a:defRPr>
            </a:lvl1pPr>
          </a:lstStyle>
          <a:p>
            <a:pPr>
              <a:defRPr/>
            </a:pPr>
            <a:fld id="{BF2EF854-C89E-4734-967F-647417999219}" type="datetimeFigureOut">
              <a:rPr lang="en-US"/>
              <a:pPr>
                <a:defRPr/>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Arial" pitchFamily="34" charset="0"/>
                <a:ea typeface="+mn-ea"/>
                <a:cs typeface="Arial" pitchFamily="34" charset="0"/>
              </a:defRPr>
            </a:lvl1pPr>
          </a:lstStyle>
          <a:p>
            <a:pPr>
              <a:defRPr/>
            </a:pPr>
            <a:fld id="{990127F4-4B61-4256-9E56-EE51F078AD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ctr" rtl="0" eaLnBrk="0" fontAlgn="base" hangingPunct="0">
        <a:spcBef>
          <a:spcPct val="0"/>
        </a:spcBef>
        <a:spcAft>
          <a:spcPct val="0"/>
        </a:spcAft>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2400" b="1">
          <a:solidFill>
            <a:schemeClr val="bg1"/>
          </a:solidFill>
          <a:latin typeface="Arial" charset="0"/>
          <a:cs typeface="Arial" charset="0"/>
        </a:defRPr>
      </a:lvl2pPr>
      <a:lvl3pPr algn="ctr" rtl="0" eaLnBrk="0" fontAlgn="base" hangingPunct="0">
        <a:spcBef>
          <a:spcPct val="0"/>
        </a:spcBef>
        <a:spcAft>
          <a:spcPct val="0"/>
        </a:spcAft>
        <a:defRPr sz="2400" b="1">
          <a:solidFill>
            <a:schemeClr val="bg1"/>
          </a:solidFill>
          <a:latin typeface="Arial" charset="0"/>
          <a:cs typeface="Arial" charset="0"/>
        </a:defRPr>
      </a:lvl3pPr>
      <a:lvl4pPr algn="ctr" rtl="0" eaLnBrk="0" fontAlgn="base" hangingPunct="0">
        <a:spcBef>
          <a:spcPct val="0"/>
        </a:spcBef>
        <a:spcAft>
          <a:spcPct val="0"/>
        </a:spcAft>
        <a:defRPr sz="2400" b="1">
          <a:solidFill>
            <a:schemeClr val="bg1"/>
          </a:solidFill>
          <a:latin typeface="Arial" charset="0"/>
          <a:cs typeface="Arial" charset="0"/>
        </a:defRPr>
      </a:lvl4pPr>
      <a:lvl5pPr algn="ctr" rtl="0" eaLnBrk="0" fontAlgn="base" hangingPunct="0">
        <a:spcBef>
          <a:spcPct val="0"/>
        </a:spcBef>
        <a:spcAft>
          <a:spcPct val="0"/>
        </a:spcAft>
        <a:defRPr sz="2400" b="1">
          <a:solidFill>
            <a:schemeClr val="bg1"/>
          </a:solidFill>
          <a:latin typeface="Arial" charset="0"/>
          <a:cs typeface="Arial" charset="0"/>
        </a:defRPr>
      </a:lvl5pPr>
      <a:lvl6pPr marL="457200" algn="ctr" rtl="0" fontAlgn="base">
        <a:spcBef>
          <a:spcPct val="0"/>
        </a:spcBef>
        <a:spcAft>
          <a:spcPct val="0"/>
        </a:spcAft>
        <a:defRPr sz="2400" b="1">
          <a:solidFill>
            <a:schemeClr val="bg1"/>
          </a:solidFill>
          <a:latin typeface="Arial" charset="0"/>
          <a:cs typeface="Arial" charset="0"/>
        </a:defRPr>
      </a:lvl6pPr>
      <a:lvl7pPr marL="914400" algn="ctr" rtl="0" fontAlgn="base">
        <a:spcBef>
          <a:spcPct val="0"/>
        </a:spcBef>
        <a:spcAft>
          <a:spcPct val="0"/>
        </a:spcAft>
        <a:defRPr sz="2400" b="1">
          <a:solidFill>
            <a:schemeClr val="bg1"/>
          </a:solidFill>
          <a:latin typeface="Arial" charset="0"/>
          <a:cs typeface="Arial" charset="0"/>
        </a:defRPr>
      </a:lvl7pPr>
      <a:lvl8pPr marL="1371600" algn="ctr" rtl="0" fontAlgn="base">
        <a:spcBef>
          <a:spcPct val="0"/>
        </a:spcBef>
        <a:spcAft>
          <a:spcPct val="0"/>
        </a:spcAft>
        <a:defRPr sz="2400" b="1">
          <a:solidFill>
            <a:schemeClr val="bg1"/>
          </a:solidFill>
          <a:latin typeface="Arial" charset="0"/>
          <a:cs typeface="Arial" charset="0"/>
        </a:defRPr>
      </a:lvl8pPr>
      <a:lvl9pPr marL="1828800" algn="ctr"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hyperlink" Target="http://www.projectaware.org/DiveAgainstDebris" TargetMode="External"/><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image" Target="../media/image32.wmf"/></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wrap="square" numCol="1" anchorCtr="0" compatLnSpc="1">
            <a:prstTxWarp prst="textNoShape">
              <a:avLst/>
            </a:prstTxWarp>
          </a:bodyPr>
          <a:lstStyle/>
          <a:p>
            <a:pPr eaLnBrk="1" hangingPunct="1">
              <a:defRPr/>
            </a:pPr>
            <a:r>
              <a:rPr lang="en-AU" altLang="ja-JP" sz="3600" dirty="0" smtClean="0">
                <a:effectLst>
                  <a:outerShdw blurRad="38100" dist="38100" dir="2700000" algn="tl">
                    <a:srgbClr val="C0C0C0"/>
                  </a:outerShdw>
                </a:effectLst>
                <a:latin typeface="Arial" charset="0"/>
                <a:cs typeface="Arial" charset="0"/>
              </a:rPr>
              <a:t>Dive Against Debris</a:t>
            </a:r>
            <a:r>
              <a:rPr lang="en-US" altLang="ja-JP" sz="3600" baseline="30000" dirty="0" smtClean="0">
                <a:effectLst>
                  <a:outerShdw blurRad="38100" dist="38100" dir="2700000" algn="tl">
                    <a:srgbClr val="C0C0C0"/>
                  </a:outerShdw>
                </a:effectLst>
                <a:latin typeface="Arial" charset="0"/>
                <a:cs typeface="Arial" charset="0"/>
              </a:rPr>
              <a:t>®</a:t>
            </a:r>
            <a:r>
              <a:rPr lang="ja-JP" altLang="en-AU" sz="3600" dirty="0" smtClean="0">
                <a:effectLst>
                  <a:outerShdw blurRad="38100" dist="38100" dir="2700000" algn="tl">
                    <a:srgbClr val="C0C0C0"/>
                  </a:outerShdw>
                </a:effectLst>
                <a:latin typeface="Arial" charset="0"/>
                <a:cs typeface="Arial" charset="0"/>
              </a:rPr>
              <a:t>調査</a:t>
            </a:r>
            <a:br>
              <a:rPr lang="ja-JP" altLang="en-AU" sz="3600" dirty="0" smtClean="0">
                <a:effectLst>
                  <a:outerShdw blurRad="38100" dist="38100" dir="2700000" algn="tl">
                    <a:srgbClr val="C0C0C0"/>
                  </a:outerShdw>
                </a:effectLst>
                <a:latin typeface="Arial" charset="0"/>
                <a:cs typeface="Arial" charset="0"/>
              </a:rPr>
            </a:br>
            <a:r>
              <a:rPr lang="ja-JP" altLang="en-AU" sz="3600" dirty="0" smtClean="0">
                <a:effectLst>
                  <a:outerShdw blurRad="38100" dist="38100" dir="2700000" algn="tl">
                    <a:srgbClr val="C0C0C0"/>
                  </a:outerShdw>
                </a:effectLst>
                <a:latin typeface="Arial" charset="0"/>
                <a:cs typeface="Arial" charset="0"/>
              </a:rPr>
              <a:t>レッスンガイド</a:t>
            </a:r>
            <a:r>
              <a:rPr lang="en-AU" altLang="ja-JP" sz="4400" dirty="0" smtClean="0">
                <a:effectLst>
                  <a:outerShdw blurRad="38100" dist="38100" dir="2700000" algn="tl">
                    <a:srgbClr val="C0C0C0"/>
                  </a:outerShdw>
                </a:effectLst>
                <a:latin typeface="Arial" charset="0"/>
                <a:cs typeface="Arial" charset="0"/>
              </a:rPr>
              <a:t/>
            </a:r>
            <a:br>
              <a:rPr lang="en-AU" altLang="ja-JP" sz="4400" dirty="0" smtClean="0">
                <a:effectLst>
                  <a:outerShdw blurRad="38100" dist="38100" dir="2700000" algn="tl">
                    <a:srgbClr val="C0C0C0"/>
                  </a:outerShdw>
                </a:effectLst>
                <a:latin typeface="Arial" charset="0"/>
                <a:cs typeface="Arial" charset="0"/>
              </a:rPr>
            </a:br>
            <a:r>
              <a:rPr lang="en-AU" altLang="ja-JP" sz="2400" dirty="0" smtClean="0">
                <a:effectLst>
                  <a:outerShdw blurRad="38100" dist="38100" dir="2700000" algn="tl">
                    <a:srgbClr val="C0C0C0"/>
                  </a:outerShdw>
                </a:effectLst>
                <a:latin typeface="Arial" charset="0"/>
                <a:cs typeface="Arial" charset="0"/>
              </a:rPr>
              <a:t> </a:t>
            </a:r>
            <a:r>
              <a:rPr lang="en-AU" altLang="ja-JP" sz="4400" dirty="0" smtClean="0">
                <a:effectLst>
                  <a:outerShdw blurRad="38100" dist="38100" dir="2700000" algn="tl">
                    <a:srgbClr val="C0C0C0"/>
                  </a:outerShdw>
                </a:effectLst>
                <a:latin typeface="Arial" charset="0"/>
                <a:cs typeface="Arial" charset="0"/>
              </a:rPr>
              <a:t/>
            </a:r>
            <a:br>
              <a:rPr lang="en-AU" altLang="ja-JP" sz="4400" dirty="0" smtClean="0">
                <a:effectLst>
                  <a:outerShdw blurRad="38100" dist="38100" dir="2700000" algn="tl">
                    <a:srgbClr val="C0C0C0"/>
                  </a:outerShdw>
                </a:effectLst>
                <a:latin typeface="Arial" charset="0"/>
                <a:cs typeface="Arial" charset="0"/>
              </a:rPr>
            </a:br>
            <a:r>
              <a:rPr lang="ja-JP" altLang="en-AU" sz="2400" dirty="0" smtClean="0">
                <a:solidFill>
                  <a:srgbClr val="00B0F0"/>
                </a:solidFill>
                <a:effectLst>
                  <a:outerShdw blurRad="38100" dist="38100" dir="2700000" algn="tl">
                    <a:srgbClr val="C0C0C0"/>
                  </a:outerShdw>
                </a:effectLst>
                <a:latin typeface="Arial" charset="0"/>
                <a:cs typeface="Arial" charset="0"/>
              </a:rPr>
              <a:t>スクーバ</a:t>
            </a:r>
            <a:r>
              <a:rPr lang="ja-JP" altLang="en-US" sz="2400" dirty="0" smtClean="0">
                <a:solidFill>
                  <a:srgbClr val="00B0F0"/>
                </a:solidFill>
                <a:effectLst>
                  <a:outerShdw blurRad="38100" dist="38100" dir="2700000" algn="tl">
                    <a:srgbClr val="C0C0C0"/>
                  </a:outerShdw>
                </a:effectLst>
                <a:latin typeface="Arial" charset="0"/>
                <a:cs typeface="Arial" charset="0"/>
              </a:rPr>
              <a:t>・</a:t>
            </a:r>
            <a:r>
              <a:rPr lang="ja-JP" altLang="en-AU" sz="2400" dirty="0" smtClean="0">
                <a:solidFill>
                  <a:srgbClr val="00B0F0"/>
                </a:solidFill>
                <a:effectLst>
                  <a:outerShdw blurRad="38100" dist="38100" dir="2700000" algn="tl">
                    <a:srgbClr val="C0C0C0"/>
                  </a:outerShdw>
                </a:effectLst>
                <a:latin typeface="Arial" charset="0"/>
                <a:cs typeface="Arial" charset="0"/>
              </a:rPr>
              <a:t>ダイバーのための</a:t>
            </a:r>
            <a:br>
              <a:rPr lang="ja-JP" altLang="en-AU" sz="2400" dirty="0" smtClean="0">
                <a:solidFill>
                  <a:srgbClr val="00B0F0"/>
                </a:solidFill>
                <a:effectLst>
                  <a:outerShdw blurRad="38100" dist="38100" dir="2700000" algn="tl">
                    <a:srgbClr val="C0C0C0"/>
                  </a:outerShdw>
                </a:effectLst>
                <a:latin typeface="Arial" charset="0"/>
                <a:cs typeface="Arial" charset="0"/>
              </a:rPr>
            </a:br>
            <a:r>
              <a:rPr lang="ja-JP" altLang="en-AU" sz="2400" dirty="0" smtClean="0">
                <a:solidFill>
                  <a:srgbClr val="00B0F0"/>
                </a:solidFill>
                <a:effectLst>
                  <a:outerShdw blurRad="38100" dist="38100" dir="2700000" algn="tl">
                    <a:srgbClr val="C0C0C0"/>
                  </a:outerShdw>
                </a:effectLst>
                <a:latin typeface="Arial" charset="0"/>
                <a:cs typeface="Arial" charset="0"/>
              </a:rPr>
              <a:t>水中海洋ゴミ調査</a:t>
            </a:r>
            <a:r>
              <a:rPr lang="en-AU" altLang="ja-JP" sz="2400" dirty="0" smtClean="0">
                <a:solidFill>
                  <a:srgbClr val="00B0F0"/>
                </a:solidFill>
                <a:effectLst>
                  <a:outerShdw blurRad="38100" dist="38100" dir="2700000" algn="tl">
                    <a:srgbClr val="C0C0C0"/>
                  </a:outerShdw>
                </a:effectLst>
                <a:latin typeface="Arial" charset="0"/>
                <a:cs typeface="Arial" charset="0"/>
              </a:rPr>
              <a:t/>
            </a:r>
            <a:br>
              <a:rPr lang="en-AU" altLang="ja-JP" sz="2400" dirty="0" smtClean="0">
                <a:solidFill>
                  <a:srgbClr val="00B0F0"/>
                </a:solidFill>
                <a:effectLst>
                  <a:outerShdw blurRad="38100" dist="38100" dir="2700000" algn="tl">
                    <a:srgbClr val="C0C0C0"/>
                  </a:outerShdw>
                </a:effectLst>
                <a:latin typeface="Arial" charset="0"/>
                <a:cs typeface="Arial" charset="0"/>
              </a:rPr>
            </a:br>
            <a:endParaRPr lang="en-AU" altLang="ja-JP" sz="2400" dirty="0" smtClean="0">
              <a:solidFill>
                <a:srgbClr val="00B0F0"/>
              </a:solidFill>
              <a:effectLst>
                <a:outerShdw blurRad="38100" dist="38100" dir="2700000" algn="tl">
                  <a:srgbClr val="C0C0C0"/>
                </a:outerShdw>
              </a:effectLst>
              <a:latin typeface="Calibri" pitchFamily="34" charset="0"/>
              <a:cs typeface="Arial" charset="0"/>
            </a:endParaRPr>
          </a:p>
        </p:txBody>
      </p:sp>
      <p:sp>
        <p:nvSpPr>
          <p:cNvPr id="79874" name="TextBox 2"/>
          <p:cNvSpPr txBox="1">
            <a:spLocks noChangeArrowheads="1"/>
          </p:cNvSpPr>
          <p:nvPr/>
        </p:nvSpPr>
        <p:spPr bwMode="auto">
          <a:xfrm>
            <a:off x="204788" y="6076950"/>
            <a:ext cx="8763000" cy="400110"/>
          </a:xfrm>
          <a:prstGeom prst="rect">
            <a:avLst/>
          </a:prstGeom>
          <a:noFill/>
          <a:ln w="9525">
            <a:noFill/>
            <a:miter lim="800000"/>
            <a:headEnd/>
            <a:tailEnd/>
          </a:ln>
        </p:spPr>
        <p:txBody>
          <a:bodyPr>
            <a:spAutoFit/>
          </a:bodyPr>
          <a:lstStyle/>
          <a:p>
            <a:pPr algn="ctr"/>
            <a:r>
              <a:rPr kumimoji="0" lang="ja-JP" altLang="en-US" sz="1000" dirty="0">
                <a:solidFill>
                  <a:schemeClr val="bg1"/>
                </a:solidFill>
                <a:latin typeface="Calibri" pitchFamily="34" charset="0"/>
              </a:rPr>
              <a:t>本著作</a:t>
            </a:r>
            <a:r>
              <a:rPr kumimoji="0" lang="ja-JP" altLang="en-US" sz="1000" dirty="0" smtClean="0">
                <a:solidFill>
                  <a:schemeClr val="bg1"/>
                </a:solidFill>
                <a:latin typeface="Calibri" pitchFamily="34" charset="0"/>
              </a:rPr>
              <a:t>は</a:t>
            </a:r>
            <a:r>
              <a:rPr lang="en-GB" altLang="ja-JP" sz="1000" dirty="0">
                <a:solidFill>
                  <a:schemeClr val="bg1"/>
                </a:solidFill>
              </a:rPr>
              <a:t>Creative Commons Attribution-</a:t>
            </a:r>
            <a:r>
              <a:rPr lang="en-GB" altLang="ja-JP" sz="1000" dirty="0" err="1">
                <a:solidFill>
                  <a:schemeClr val="bg1"/>
                </a:solidFill>
              </a:rPr>
              <a:t>NonCommercial</a:t>
            </a:r>
            <a:r>
              <a:rPr lang="en-GB" altLang="ja-JP" sz="1000" dirty="0">
                <a:solidFill>
                  <a:schemeClr val="bg1"/>
                </a:solidFill>
              </a:rPr>
              <a:t>-</a:t>
            </a:r>
            <a:r>
              <a:rPr lang="en-GB" altLang="ja-JP" sz="1000" dirty="0" err="1">
                <a:solidFill>
                  <a:schemeClr val="bg1"/>
                </a:solidFill>
              </a:rPr>
              <a:t>NoDerivs</a:t>
            </a:r>
            <a:r>
              <a:rPr lang="en-GB" altLang="ja-JP" sz="1000" dirty="0">
                <a:solidFill>
                  <a:schemeClr val="bg1"/>
                </a:solidFill>
              </a:rPr>
              <a:t> 3.0 </a:t>
            </a:r>
            <a:r>
              <a:rPr lang="en-GB" altLang="ja-JP" sz="1000" dirty="0" err="1">
                <a:solidFill>
                  <a:schemeClr val="bg1"/>
                </a:solidFill>
              </a:rPr>
              <a:t>Unported</a:t>
            </a:r>
            <a:r>
              <a:rPr lang="en-GB" altLang="ja-JP" sz="1000" dirty="0">
                <a:solidFill>
                  <a:schemeClr val="bg1"/>
                </a:solidFill>
              </a:rPr>
              <a:t> </a:t>
            </a:r>
            <a:r>
              <a:rPr lang="en-GB" altLang="ja-JP" sz="1000" dirty="0" smtClean="0">
                <a:solidFill>
                  <a:schemeClr val="bg1"/>
                </a:solidFill>
              </a:rPr>
              <a:t>License</a:t>
            </a:r>
            <a:r>
              <a:rPr lang="ja-JP" altLang="en-US" sz="1000" dirty="0" smtClean="0">
                <a:solidFill>
                  <a:schemeClr val="bg1"/>
                </a:solidFill>
              </a:rPr>
              <a:t>（</a:t>
            </a:r>
            <a:r>
              <a:rPr kumimoji="0" lang="ja-JP" altLang="en-US" sz="1000" dirty="0" smtClean="0">
                <a:solidFill>
                  <a:schemeClr val="bg1"/>
                </a:solidFill>
                <a:latin typeface="Calibri" pitchFamily="34" charset="0"/>
              </a:rPr>
              <a:t>クリエーティブコモンズ</a:t>
            </a:r>
            <a:r>
              <a:rPr kumimoji="0" lang="ja-JP" altLang="en-US" sz="1000" dirty="0">
                <a:solidFill>
                  <a:schemeClr val="bg1"/>
                </a:solidFill>
                <a:latin typeface="Calibri" pitchFamily="34" charset="0"/>
              </a:rPr>
              <a:t>、表示</a:t>
            </a:r>
            <a:r>
              <a:rPr kumimoji="0" lang="en-US" altLang="ja-JP" sz="1000" dirty="0">
                <a:solidFill>
                  <a:schemeClr val="bg1"/>
                </a:solidFill>
                <a:latin typeface="Calibri" pitchFamily="34" charset="0"/>
              </a:rPr>
              <a:t>-</a:t>
            </a:r>
            <a:r>
              <a:rPr kumimoji="0" lang="ja-JP" altLang="en-US" sz="1000" dirty="0">
                <a:solidFill>
                  <a:schemeClr val="bg1"/>
                </a:solidFill>
                <a:latin typeface="Calibri" pitchFamily="34" charset="0"/>
              </a:rPr>
              <a:t>非営利</a:t>
            </a:r>
            <a:r>
              <a:rPr kumimoji="0" lang="en-US" altLang="ja-JP" sz="1000" dirty="0">
                <a:solidFill>
                  <a:schemeClr val="bg1"/>
                </a:solidFill>
                <a:latin typeface="Calibri" pitchFamily="34" charset="0"/>
              </a:rPr>
              <a:t>-</a:t>
            </a:r>
            <a:r>
              <a:rPr kumimoji="0" lang="ja-JP" altLang="en-US" sz="1000" dirty="0">
                <a:solidFill>
                  <a:schemeClr val="bg1"/>
                </a:solidFill>
                <a:latin typeface="Calibri" pitchFamily="34" charset="0"/>
              </a:rPr>
              <a:t>改変禁止</a:t>
            </a:r>
            <a:r>
              <a:rPr kumimoji="0" lang="en-US" altLang="ja-JP" sz="1000" dirty="0">
                <a:solidFill>
                  <a:schemeClr val="bg1"/>
                </a:solidFill>
                <a:latin typeface="Calibri" pitchFamily="34" charset="0"/>
              </a:rPr>
              <a:t>3.0 </a:t>
            </a:r>
            <a:r>
              <a:rPr kumimoji="0" lang="ja-JP" altLang="en-US" sz="1000" dirty="0" smtClean="0">
                <a:solidFill>
                  <a:schemeClr val="bg1"/>
                </a:solidFill>
                <a:latin typeface="Calibri" pitchFamily="34" charset="0"/>
              </a:rPr>
              <a:t>非移植</a:t>
            </a:r>
            <a:r>
              <a:rPr kumimoji="0" lang="en-US" altLang="ja-JP" sz="1000" dirty="0" smtClean="0">
                <a:solidFill>
                  <a:schemeClr val="bg1"/>
                </a:solidFill>
                <a:latin typeface="Calibri" pitchFamily="34" charset="0"/>
              </a:rPr>
              <a:t/>
            </a:r>
            <a:br>
              <a:rPr kumimoji="0" lang="en-US" altLang="ja-JP" sz="1000" dirty="0" smtClean="0">
                <a:solidFill>
                  <a:schemeClr val="bg1"/>
                </a:solidFill>
                <a:latin typeface="Calibri" pitchFamily="34" charset="0"/>
              </a:rPr>
            </a:br>
            <a:r>
              <a:rPr kumimoji="0" lang="ja-JP" altLang="en-US" sz="1000" dirty="0" smtClean="0">
                <a:solidFill>
                  <a:schemeClr val="bg1"/>
                </a:solidFill>
                <a:latin typeface="Calibri" pitchFamily="34" charset="0"/>
              </a:rPr>
              <a:t>ライセンス</a:t>
            </a:r>
            <a:r>
              <a:rPr kumimoji="0" lang="ja-JP" altLang="en-US" sz="1000" dirty="0">
                <a:solidFill>
                  <a:schemeClr val="bg1"/>
                </a:solidFill>
                <a:latin typeface="Calibri" pitchFamily="34" charset="0"/>
              </a:rPr>
              <a:t>）</a:t>
            </a:r>
            <a:r>
              <a:rPr kumimoji="0" lang="ja-JP" altLang="en-US" sz="1000" dirty="0" smtClean="0">
                <a:solidFill>
                  <a:schemeClr val="bg1"/>
                </a:solidFill>
                <a:latin typeface="Calibri" pitchFamily="34" charset="0"/>
              </a:rPr>
              <a:t>を</a:t>
            </a:r>
            <a:r>
              <a:rPr kumimoji="0" lang="ja-JP" altLang="en-US" sz="1000" dirty="0">
                <a:solidFill>
                  <a:schemeClr val="bg1"/>
                </a:solidFill>
                <a:latin typeface="Calibri" pitchFamily="34" charset="0"/>
              </a:rPr>
              <a:t>受けています。</a:t>
            </a:r>
            <a:r>
              <a:rPr kumimoji="0" lang="en-US" altLang="ja-JP" sz="1000" dirty="0">
                <a:solidFill>
                  <a:schemeClr val="bg1"/>
                </a:solidFill>
                <a:latin typeface="Calibri" pitchFamily="34" charset="0"/>
              </a:rPr>
              <a:t> </a:t>
            </a:r>
            <a:r>
              <a:rPr kumimoji="0" lang="ja-JP" altLang="en-US" sz="1000" dirty="0" smtClean="0">
                <a:solidFill>
                  <a:schemeClr val="bg1"/>
                </a:solidFill>
                <a:latin typeface="Calibri" pitchFamily="34" charset="0"/>
              </a:rPr>
              <a:t>本ライセンス</a:t>
            </a:r>
            <a:r>
              <a:rPr kumimoji="0" lang="ja-JP" altLang="en-US" sz="1000" dirty="0">
                <a:solidFill>
                  <a:schemeClr val="bg1"/>
                </a:solidFill>
                <a:latin typeface="Calibri" pitchFamily="34" charset="0"/>
              </a:rPr>
              <a:t>のコピーを見るには、以下にアクセスしてください</a:t>
            </a:r>
            <a:r>
              <a:rPr kumimoji="0" lang="en-US" altLang="ja-JP" sz="1000" dirty="0">
                <a:solidFill>
                  <a:schemeClr val="bg1"/>
                </a:solidFill>
                <a:latin typeface="Calibri" pitchFamily="34" charset="0"/>
              </a:rPr>
              <a:t> </a:t>
            </a:r>
            <a:r>
              <a:rPr kumimoji="0" lang="en-US" altLang="ja-JP" sz="1000" dirty="0">
                <a:solidFill>
                  <a:schemeClr val="bg1"/>
                </a:solidFill>
                <a:latin typeface="Calibri" pitchFamily="34" charset="0"/>
                <a:hlinkClick r:id="rId3"/>
              </a:rPr>
              <a:t>http://creativecommons.org/licenses/by-nc-nd/3.0/</a:t>
            </a:r>
            <a:endParaRPr kumimoji="0" lang="en-GB" altLang="ja-JP" sz="1000" dirty="0">
              <a:latin typeface="Calibri" pitchFamily="34" charset="0"/>
            </a:endParaRPr>
          </a:p>
        </p:txBody>
      </p:sp>
      <p:sp>
        <p:nvSpPr>
          <p:cNvPr id="79875" name="TextBox 3"/>
          <p:cNvSpPr txBox="1">
            <a:spLocks noChangeArrowheads="1"/>
          </p:cNvSpPr>
          <p:nvPr/>
        </p:nvSpPr>
        <p:spPr bwMode="auto">
          <a:xfrm>
            <a:off x="76200" y="6553200"/>
            <a:ext cx="3200400" cy="246063"/>
          </a:xfrm>
          <a:prstGeom prst="rect">
            <a:avLst/>
          </a:prstGeom>
          <a:noFill/>
          <a:ln w="9525">
            <a:noFill/>
            <a:miter lim="800000"/>
            <a:headEnd/>
            <a:tailEnd/>
          </a:ln>
        </p:spPr>
        <p:txBody>
          <a:bodyPr>
            <a:spAutoFit/>
          </a:bodyPr>
          <a:lstStyle/>
          <a:p>
            <a:r>
              <a:rPr kumimoji="0" lang="en-US" altLang="ja-JP" sz="1000" dirty="0" smtClean="0">
                <a:solidFill>
                  <a:schemeClr val="bg1"/>
                </a:solidFill>
                <a:latin typeface="Calibri" pitchFamily="34" charset="0"/>
              </a:rPr>
              <a:t>1</a:t>
            </a:r>
            <a:r>
              <a:rPr kumimoji="0" lang="en-US" altLang="ja-JP" sz="1000" dirty="0">
                <a:solidFill>
                  <a:schemeClr val="bg1"/>
                </a:solidFill>
                <a:latin typeface="Calibri" pitchFamily="34" charset="0"/>
              </a:rPr>
              <a:t>2</a:t>
            </a:r>
            <a:r>
              <a:rPr kumimoji="0" lang="en-GB" altLang="ja-JP" sz="1000" dirty="0" smtClean="0">
                <a:solidFill>
                  <a:schemeClr val="bg1"/>
                </a:solidFill>
                <a:latin typeface="Calibri" pitchFamily="34" charset="0"/>
              </a:rPr>
              <a:t>/201</a:t>
            </a:r>
            <a:r>
              <a:rPr kumimoji="0" lang="en-US" altLang="ja-JP" sz="1000" dirty="0" smtClean="0">
                <a:solidFill>
                  <a:schemeClr val="bg1"/>
                </a:solidFill>
                <a:latin typeface="Calibri" pitchFamily="34" charset="0"/>
              </a:rPr>
              <a:t>5</a:t>
            </a:r>
            <a:r>
              <a:rPr kumimoji="0" lang="en-GB" altLang="ja-JP" sz="1000" dirty="0" smtClean="0">
                <a:solidFill>
                  <a:schemeClr val="bg1"/>
                </a:solidFill>
                <a:latin typeface="Calibri" pitchFamily="34" charset="0"/>
              </a:rPr>
              <a:t> </a:t>
            </a:r>
            <a:r>
              <a:rPr kumimoji="0" lang="en-GB" altLang="ja-JP" sz="1000" dirty="0">
                <a:solidFill>
                  <a:schemeClr val="bg1"/>
                </a:solidFill>
                <a:latin typeface="Calibri" pitchFamily="34" charset="0"/>
              </a:rPr>
              <a:t>Version </a:t>
            </a:r>
            <a:r>
              <a:rPr kumimoji="0" lang="en-GB" altLang="ja-JP" sz="1000" dirty="0" smtClean="0">
                <a:solidFill>
                  <a:schemeClr val="bg1"/>
                </a:solidFill>
                <a:latin typeface="Calibri" pitchFamily="34" charset="0"/>
              </a:rPr>
              <a:t>2.4</a:t>
            </a:r>
            <a:r>
              <a:rPr kumimoji="0" lang="en-US" altLang="ja-JP" sz="1000" dirty="0" smtClean="0">
                <a:solidFill>
                  <a:schemeClr val="bg1"/>
                </a:solidFill>
                <a:latin typeface="Calibri" pitchFamily="34" charset="0"/>
              </a:rPr>
              <a:t>J</a:t>
            </a:r>
            <a:endParaRPr kumimoji="0" lang="en-GB" altLang="ja-JP" sz="1000" dirty="0">
              <a:solidFill>
                <a:schemeClr val="bg1"/>
              </a:solidFill>
              <a:latin typeface="Calibri" pitchFamily="34" charset="0"/>
            </a:endParaRPr>
          </a:p>
        </p:txBody>
      </p:sp>
      <p:pic>
        <p:nvPicPr>
          <p:cNvPr id="79876" name="Picture 6" descr="by-nc-nd.jpg"/>
          <p:cNvPicPr>
            <a:picLocks noChangeAspect="1"/>
          </p:cNvPicPr>
          <p:nvPr/>
        </p:nvPicPr>
        <p:blipFill>
          <a:blip r:embed="rId4"/>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98306" name="Footer Placeholder 9"/>
          <p:cNvSpPr>
            <a:spLocks noGrp="1"/>
          </p:cNvSpPr>
          <p:nvPr>
            <p:ph type="ftr" sz="quarter" idx="11"/>
          </p:nvPr>
        </p:nvSpPr>
        <p:spPr bwMode="auto">
          <a:xfrm>
            <a:off x="3581400" y="6356350"/>
            <a:ext cx="1981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b="1" dirty="0" smtClean="0">
                <a:solidFill>
                  <a:srgbClr val="FFFFFF"/>
                </a:solidFill>
                <a:latin typeface="Arial" charset="0"/>
                <a:cs typeface="Arial" charset="0"/>
              </a:rPr>
              <a:t>Dive Against Debris</a:t>
            </a:r>
            <a:r>
              <a:rPr lang="en-US" altLang="ja-JP" b="1" baseline="30000" dirty="0" smtClean="0">
                <a:solidFill>
                  <a:schemeClr val="bg1"/>
                </a:solidFill>
                <a:latin typeface="Arial" charset="0"/>
                <a:cs typeface="Arial" charset="0"/>
              </a:rPr>
              <a:t>®</a:t>
            </a:r>
            <a:r>
              <a:rPr lang="en-AU" altLang="ja-JP" b="1" dirty="0" smtClean="0">
                <a:solidFill>
                  <a:srgbClr val="FFFFFF"/>
                </a:solidFill>
                <a:latin typeface="Arial" charset="0"/>
                <a:cs typeface="Arial" charset="0"/>
              </a:rPr>
              <a:t> </a:t>
            </a:r>
          </a:p>
          <a:p>
            <a:pPr fontAlgn="base">
              <a:spcBef>
                <a:spcPct val="0"/>
              </a:spcBef>
              <a:spcAft>
                <a:spcPct val="0"/>
              </a:spcAft>
              <a:defRPr/>
            </a:pPr>
            <a:r>
              <a:rPr lang="ja-JP" altLang="en-AU" b="1" dirty="0" smtClean="0">
                <a:solidFill>
                  <a:srgbClr val="FFFFFF"/>
                </a:solidFill>
                <a:latin typeface="Arial" charset="0"/>
                <a:cs typeface="Arial" charset="0"/>
              </a:rPr>
              <a:t>調査ガイド</a:t>
            </a:r>
            <a:endParaRPr lang="en-US" altLang="ja-JP" b="1" dirty="0" smtClean="0">
              <a:solidFill>
                <a:srgbClr val="FFFFFF"/>
              </a:solidFill>
              <a:latin typeface="Arial" charset="0"/>
              <a:cs typeface="Arial" charset="0"/>
            </a:endParaRPr>
          </a:p>
        </p:txBody>
      </p:sp>
      <p:sp>
        <p:nvSpPr>
          <p:cNvPr id="98307" name="Text Placeholder 11"/>
          <p:cNvSpPr txBox="1">
            <a:spLocks/>
          </p:cNvSpPr>
          <p:nvPr/>
        </p:nvSpPr>
        <p:spPr bwMode="auto">
          <a:xfrm>
            <a:off x="76200" y="6418263"/>
            <a:ext cx="2667000" cy="304800"/>
          </a:xfrm>
          <a:prstGeom prst="rect">
            <a:avLst/>
          </a:prstGeom>
          <a:noFill/>
          <a:ln w="9525">
            <a:noFill/>
            <a:miter lim="800000"/>
            <a:headEnd/>
            <a:tailEnd/>
          </a:ln>
        </p:spPr>
        <p:txBody>
          <a:bodyPr/>
          <a:lstStyle/>
          <a:p>
            <a:pPr>
              <a:spcBef>
                <a:spcPct val="20000"/>
              </a:spcBef>
              <a:buSzPct val="75000"/>
              <a:buFont typeface="Wingdings" pitchFamily="2" charset="2"/>
              <a:buNone/>
            </a:pPr>
            <a:r>
              <a:rPr kumimoji="0" lang="en-US" altLang="ja-JP" sz="1200" b="1">
                <a:solidFill>
                  <a:srgbClr val="FFFFFF"/>
                </a:solidFill>
                <a:cs typeface="Arial" charset="0"/>
              </a:rPr>
              <a:t>S1: </a:t>
            </a:r>
            <a:r>
              <a:rPr kumimoji="0" lang="ja-JP" altLang="en-US" sz="1200" b="1">
                <a:solidFill>
                  <a:srgbClr val="FFFFFF"/>
                </a:solidFill>
                <a:cs typeface="Arial" charset="0"/>
              </a:rPr>
              <a:t>海洋ゴミ</a:t>
            </a:r>
            <a:endParaRPr kumimoji="0" lang="en-GB" altLang="ja-JP" sz="1200" b="1">
              <a:solidFill>
                <a:srgbClr val="FFFFFF"/>
              </a:solidFill>
              <a:cs typeface="Arial" charset="0"/>
            </a:endParaRPr>
          </a:p>
        </p:txBody>
      </p:sp>
      <p:sp>
        <p:nvSpPr>
          <p:cNvPr id="2" name="Title 1"/>
          <p:cNvSpPr>
            <a:spLocks noGrp="1"/>
          </p:cNvSpPr>
          <p:nvPr>
            <p:ph type="title"/>
          </p:nvPr>
        </p:nvSpPr>
        <p:spPr>
          <a:xfrm>
            <a:off x="457200" y="892175"/>
            <a:ext cx="5334000" cy="990600"/>
          </a:xfrm>
        </p:spPr>
        <p:txBody>
          <a:bodyPr wrap="square" numCol="1" anchor="t" anchorCtr="0" compatLnSpc="1">
            <a:prstTxWarp prst="textNoShape">
              <a:avLst/>
            </a:prstTxWarp>
          </a:bodyPr>
          <a:lstStyle/>
          <a:p>
            <a:pPr eaLnBrk="1" hangingPunct="1">
              <a:defRPr/>
            </a:pPr>
            <a:r>
              <a:rPr lang="ja-JP" dirty="0" smtClean="0">
                <a:effectLst>
                  <a:outerShdw blurRad="38100" dist="38100" dir="2700000" algn="tl">
                    <a:srgbClr val="C0C0C0"/>
                  </a:outerShdw>
                </a:effectLst>
                <a:latin typeface="Arial" charset="0"/>
                <a:cs typeface="Arial" charset="0"/>
              </a:rPr>
              <a:t>それはどこからやってくるのか</a:t>
            </a:r>
            <a:endParaRPr lang="ja-JP" altLang="ja-JP" dirty="0" smtClean="0">
              <a:effectLst>
                <a:outerShdw blurRad="38100" dist="38100" dir="2700000" algn="tl">
                  <a:srgbClr val="C0C0C0"/>
                </a:outerShdw>
              </a:effectLst>
              <a:latin typeface="Arial" charset="0"/>
              <a:cs typeface="Arial" charset="0"/>
            </a:endParaRPr>
          </a:p>
        </p:txBody>
      </p:sp>
      <p:sp>
        <p:nvSpPr>
          <p:cNvPr id="98309" name="Slide Number Placeholder 4"/>
          <p:cNvSpPr>
            <a:spLocks noGrp="1"/>
          </p:cNvSpPr>
          <p:nvPr>
            <p:ph type="sldNum" sz="quarter" idx="12"/>
          </p:nvPr>
        </p:nvSpPr>
        <p:spPr bwMode="auto">
          <a:xfrm>
            <a:off x="8001000" y="6356350"/>
            <a:ext cx="990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3B890AC-FDB3-4B8F-90DF-4D2FE7E5913D}" type="slidenum">
              <a:rPr lang="en-AU" altLang="ja-JP" b="1">
                <a:solidFill>
                  <a:srgbClr val="FFFFFF"/>
                </a:solidFill>
                <a:latin typeface="Arial" charset="0"/>
                <a:cs typeface="Arial" charset="0"/>
              </a:rPr>
              <a:pPr fontAlgn="base">
                <a:spcBef>
                  <a:spcPct val="0"/>
                </a:spcBef>
                <a:spcAft>
                  <a:spcPct val="0"/>
                </a:spcAft>
                <a:defRPr/>
              </a:pPr>
              <a:t>10</a:t>
            </a:fld>
            <a:endParaRPr lang="en-AU" altLang="ja-JP" b="1">
              <a:solidFill>
                <a:srgbClr val="FFFFFF"/>
              </a:solidFill>
              <a:latin typeface="Arial" charset="0"/>
              <a:cs typeface="Arial" charset="0"/>
            </a:endParaRPr>
          </a:p>
        </p:txBody>
      </p:sp>
      <p:sp>
        <p:nvSpPr>
          <p:cNvPr id="98310" name="TextBox 17"/>
          <p:cNvSpPr txBox="1">
            <a:spLocks noChangeArrowheads="1"/>
          </p:cNvSpPr>
          <p:nvPr/>
        </p:nvSpPr>
        <p:spPr bwMode="auto">
          <a:xfrm>
            <a:off x="4953000" y="2286000"/>
            <a:ext cx="3276600" cy="641350"/>
          </a:xfrm>
          <a:prstGeom prst="rect">
            <a:avLst/>
          </a:prstGeom>
          <a:noFill/>
          <a:ln w="9525">
            <a:noFill/>
            <a:miter lim="800000"/>
            <a:headEnd/>
            <a:tailEnd/>
          </a:ln>
        </p:spPr>
        <p:txBody>
          <a:bodyPr>
            <a:spAutoFit/>
          </a:bodyPr>
          <a:lstStyle/>
          <a:p>
            <a:pPr algn="ctr"/>
            <a:r>
              <a:rPr kumimoji="0" lang="ja-JP" altLang="en-US" b="1" dirty="0">
                <a:solidFill>
                  <a:srgbClr val="953735"/>
                </a:solidFill>
                <a:latin typeface="Calibri" pitchFamily="34" charset="0"/>
                <a:cs typeface="Times New Roman" pitchFamily="18" charset="0"/>
              </a:rPr>
              <a:t>しかし、海でなくしたり</a:t>
            </a:r>
            <a:r>
              <a:rPr kumimoji="0" lang="ja-JP" altLang="en-US" b="1" dirty="0" smtClean="0">
                <a:solidFill>
                  <a:srgbClr val="953735"/>
                </a:solidFill>
                <a:latin typeface="Calibri" pitchFamily="34" charset="0"/>
                <a:cs typeface="Times New Roman" pitchFamily="18" charset="0"/>
              </a:rPr>
              <a:t>、</a:t>
            </a:r>
            <a:r>
              <a:rPr kumimoji="0" lang="en-US" altLang="ja-JP" b="1" dirty="0" smtClean="0">
                <a:solidFill>
                  <a:srgbClr val="953735"/>
                </a:solidFill>
                <a:latin typeface="Calibri" pitchFamily="34" charset="0"/>
                <a:cs typeface="Times New Roman" pitchFamily="18" charset="0"/>
              </a:rPr>
              <a:t/>
            </a:r>
            <a:br>
              <a:rPr kumimoji="0" lang="en-US" altLang="ja-JP" b="1" dirty="0" smtClean="0">
                <a:solidFill>
                  <a:srgbClr val="953735"/>
                </a:solidFill>
                <a:latin typeface="Calibri" pitchFamily="34" charset="0"/>
                <a:cs typeface="Times New Roman" pitchFamily="18" charset="0"/>
              </a:rPr>
            </a:br>
            <a:r>
              <a:rPr kumimoji="0" lang="ja-JP" altLang="en-US" b="1" dirty="0" smtClean="0">
                <a:solidFill>
                  <a:srgbClr val="953735"/>
                </a:solidFill>
                <a:latin typeface="Calibri" pitchFamily="34" charset="0"/>
                <a:cs typeface="Times New Roman" pitchFamily="18" charset="0"/>
              </a:rPr>
              <a:t>廃棄</a:t>
            </a:r>
            <a:r>
              <a:rPr kumimoji="0" lang="ja-JP" altLang="en-US" b="1" dirty="0">
                <a:solidFill>
                  <a:srgbClr val="953735"/>
                </a:solidFill>
                <a:latin typeface="Calibri" pitchFamily="34" charset="0"/>
                <a:cs typeface="Times New Roman" pitchFamily="18" charset="0"/>
              </a:rPr>
              <a:t>されるものも</a:t>
            </a:r>
            <a:r>
              <a:rPr kumimoji="0" lang="ja-JP" altLang="en-US" b="1" dirty="0" smtClean="0">
                <a:solidFill>
                  <a:srgbClr val="953735"/>
                </a:solidFill>
                <a:latin typeface="Calibri" pitchFamily="34" charset="0"/>
                <a:cs typeface="Times New Roman" pitchFamily="18" charset="0"/>
              </a:rPr>
              <a:t>ある</a:t>
            </a:r>
            <a:endParaRPr kumimoji="0" lang="en-GB" altLang="ja-JP" dirty="0">
              <a:solidFill>
                <a:srgbClr val="953735"/>
              </a:solidFill>
              <a:latin typeface="Calibri" pitchFamily="34" charset="0"/>
            </a:endParaRPr>
          </a:p>
        </p:txBody>
      </p:sp>
      <p:sp>
        <p:nvSpPr>
          <p:cNvPr id="98311" name="TextBox 18"/>
          <p:cNvSpPr txBox="1">
            <a:spLocks noChangeArrowheads="1"/>
          </p:cNvSpPr>
          <p:nvPr/>
        </p:nvSpPr>
        <p:spPr bwMode="auto">
          <a:xfrm>
            <a:off x="1066800" y="2362200"/>
            <a:ext cx="2827338" cy="366713"/>
          </a:xfrm>
          <a:prstGeom prst="rect">
            <a:avLst/>
          </a:prstGeom>
          <a:noFill/>
          <a:ln w="9525">
            <a:noFill/>
            <a:miter lim="800000"/>
            <a:headEnd/>
            <a:tailEnd/>
          </a:ln>
        </p:spPr>
        <p:txBody>
          <a:bodyPr>
            <a:spAutoFit/>
          </a:bodyPr>
          <a:lstStyle/>
          <a:p>
            <a:pPr algn="ctr"/>
            <a:r>
              <a:rPr kumimoji="0" lang="ja-JP" altLang="en-AU" b="1" dirty="0">
                <a:solidFill>
                  <a:srgbClr val="953735"/>
                </a:solidFill>
                <a:latin typeface="Calibri" pitchFamily="34" charset="0"/>
                <a:cs typeface="Times New Roman" pitchFamily="18" charset="0"/>
              </a:rPr>
              <a:t>ほとんどが陸から</a:t>
            </a:r>
            <a:r>
              <a:rPr kumimoji="0" lang="ja-JP" altLang="en-AU" b="1" dirty="0" smtClean="0">
                <a:solidFill>
                  <a:srgbClr val="953735"/>
                </a:solidFill>
                <a:latin typeface="Calibri" pitchFamily="34" charset="0"/>
                <a:cs typeface="Times New Roman" pitchFamily="18" charset="0"/>
              </a:rPr>
              <a:t>来</a:t>
            </a:r>
            <a:r>
              <a:rPr kumimoji="0" lang="ja-JP" altLang="en-US" b="1" dirty="0" smtClean="0">
                <a:solidFill>
                  <a:srgbClr val="953735"/>
                </a:solidFill>
                <a:latin typeface="Calibri" pitchFamily="34" charset="0"/>
                <a:cs typeface="Times New Roman" pitchFamily="18" charset="0"/>
              </a:rPr>
              <a:t>る</a:t>
            </a:r>
            <a:endParaRPr kumimoji="0" lang="en-GB" altLang="ja-JP" dirty="0">
              <a:solidFill>
                <a:srgbClr val="953735"/>
              </a:solidFill>
              <a:latin typeface="Calibri" pitchFamily="34" charset="0"/>
            </a:endParaRPr>
          </a:p>
        </p:txBody>
      </p:sp>
      <p:pic>
        <p:nvPicPr>
          <p:cNvPr id="98312" name="Picture 19" descr="Finished Wolcott Henry 2005Marine Photobank.jpg"/>
          <p:cNvPicPr>
            <a:picLocks noChangeAspect="1"/>
          </p:cNvPicPr>
          <p:nvPr/>
        </p:nvPicPr>
        <p:blipFill>
          <a:blip r:embed="rId3"/>
          <a:srcRect/>
          <a:stretch>
            <a:fillRect/>
          </a:stretch>
        </p:blipFill>
        <p:spPr bwMode="auto">
          <a:xfrm>
            <a:off x="5257800" y="2960688"/>
            <a:ext cx="2743200" cy="1535112"/>
          </a:xfrm>
          <a:prstGeom prst="rect">
            <a:avLst/>
          </a:prstGeom>
          <a:noFill/>
          <a:ln w="9525">
            <a:noFill/>
            <a:miter lim="800000"/>
            <a:headEnd/>
            <a:tailEnd/>
          </a:ln>
        </p:spPr>
      </p:pic>
      <p:pic>
        <p:nvPicPr>
          <p:cNvPr id="98313" name="Picture 27" descr="MD2_credit_silentreef.com.au.jpg"/>
          <p:cNvPicPr>
            <a:picLocks noChangeAspect="1"/>
          </p:cNvPicPr>
          <p:nvPr/>
        </p:nvPicPr>
        <p:blipFill>
          <a:blip r:embed="rId4"/>
          <a:srcRect/>
          <a:stretch>
            <a:fillRect/>
          </a:stretch>
        </p:blipFill>
        <p:spPr bwMode="auto">
          <a:xfrm>
            <a:off x="1066800" y="29686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8315" name="TextBox 31"/>
          <p:cNvSpPr txBox="1">
            <a:spLocks noChangeArrowheads="1"/>
          </p:cNvSpPr>
          <p:nvPr/>
        </p:nvSpPr>
        <p:spPr bwMode="auto">
          <a:xfrm>
            <a:off x="6096000" y="5945188"/>
            <a:ext cx="2743200" cy="274637"/>
          </a:xfrm>
          <a:prstGeom prst="rect">
            <a:avLst/>
          </a:prstGeom>
          <a:noFill/>
          <a:ln w="9525">
            <a:noFill/>
            <a:miter lim="800000"/>
            <a:headEnd/>
            <a:tailEnd/>
          </a:ln>
        </p:spPr>
        <p:txBody>
          <a:bodyPr>
            <a:spAutoFit/>
          </a:bodyPr>
          <a:lstStyle/>
          <a:p>
            <a:pPr algn="ctr"/>
            <a:r>
              <a:rPr kumimoji="0" lang="ja-JP" altLang="en-AU" sz="1200" b="1" i="1">
                <a:solidFill>
                  <a:srgbClr val="376092"/>
                </a:solidFill>
                <a:latin typeface="Calibri" pitchFamily="34" charset="0"/>
                <a:cs typeface="Times New Roman" pitchFamily="18" charset="0"/>
              </a:rPr>
              <a:t>海はこの方向</a:t>
            </a:r>
            <a:endParaRPr kumimoji="0" lang="en-GB" altLang="ja-JP" sz="1200" i="1">
              <a:latin typeface="Calibri" pitchFamily="34" charset="0"/>
            </a:endParaRPr>
          </a:p>
        </p:txBody>
      </p:sp>
      <p:sp>
        <p:nvSpPr>
          <p:cNvPr id="98316" name="Content Placeholder 2"/>
          <p:cNvSpPr>
            <a:spLocks noGrp="1"/>
          </p:cNvSpPr>
          <p:nvPr>
            <p:ph idx="1"/>
          </p:nvPr>
        </p:nvSpPr>
        <p:spPr>
          <a:xfrm>
            <a:off x="685800" y="4572000"/>
            <a:ext cx="3581400" cy="1905000"/>
          </a:xfrm>
        </p:spPr>
        <p:txBody>
          <a:bodyPr/>
          <a:lstStyle/>
          <a:p>
            <a:pPr eaLnBrk="1" hangingPunct="1"/>
            <a:r>
              <a:rPr lang="ja-JP" altLang="en-AU" sz="1800" b="1" dirty="0" smtClean="0">
                <a:latin typeface="Arial" charset="0"/>
                <a:cs typeface="Arial" charset="0"/>
              </a:rPr>
              <a:t>海の近くの</a:t>
            </a:r>
            <a:r>
              <a:rPr lang="ja-JP" altLang="en-US" sz="1800" b="1" dirty="0" smtClean="0">
                <a:latin typeface="Arial" charset="0"/>
                <a:cs typeface="Arial" charset="0"/>
              </a:rPr>
              <a:t>ゴミ集積場</a:t>
            </a:r>
            <a:endParaRPr lang="en-AU" altLang="ja-JP" sz="1800" b="1" dirty="0" smtClean="0">
              <a:latin typeface="Arial" charset="0"/>
              <a:cs typeface="Arial" charset="0"/>
            </a:endParaRPr>
          </a:p>
          <a:p>
            <a:pPr eaLnBrk="1" hangingPunct="1"/>
            <a:r>
              <a:rPr lang="ja-JP" altLang="en-AU" sz="1800" b="1" dirty="0" smtClean="0">
                <a:latin typeface="Arial" charset="0"/>
                <a:cs typeface="Arial" charset="0"/>
              </a:rPr>
              <a:t>未処理の下水</a:t>
            </a:r>
            <a:r>
              <a:rPr lang="en-AU" altLang="ja-JP" sz="1800" b="1" dirty="0" smtClean="0">
                <a:latin typeface="Arial" charset="0"/>
                <a:cs typeface="Arial" charset="0"/>
              </a:rPr>
              <a:t> </a:t>
            </a:r>
          </a:p>
          <a:p>
            <a:pPr eaLnBrk="1" hangingPunct="1"/>
            <a:r>
              <a:rPr lang="ja-JP" altLang="en-AU" sz="1800" b="1" dirty="0" smtClean="0">
                <a:latin typeface="Arial" charset="0"/>
                <a:cs typeface="Arial" charset="0"/>
              </a:rPr>
              <a:t>ビル廃棄物や</a:t>
            </a:r>
            <a:r>
              <a:rPr lang="ja-JP" altLang="en-US" sz="1800" b="1" dirty="0">
                <a:latin typeface="Arial" charset="0"/>
                <a:cs typeface="Arial" charset="0"/>
              </a:rPr>
              <a:t>工場</a:t>
            </a:r>
            <a:r>
              <a:rPr lang="ja-JP" altLang="en-AU" sz="1800" b="1" dirty="0" smtClean="0">
                <a:latin typeface="Arial" charset="0"/>
                <a:cs typeface="Arial" charset="0"/>
              </a:rPr>
              <a:t>廃棄物</a:t>
            </a:r>
            <a:r>
              <a:rPr lang="en-AU" altLang="ja-JP" sz="1800" b="1" dirty="0" smtClean="0">
                <a:latin typeface="Arial" charset="0"/>
                <a:cs typeface="Arial" charset="0"/>
              </a:rPr>
              <a:t> </a:t>
            </a:r>
            <a:r>
              <a:rPr lang="ja-JP" altLang="en-AU" sz="1800" b="1" dirty="0" smtClean="0">
                <a:latin typeface="Arial" charset="0"/>
                <a:cs typeface="Arial" charset="0"/>
              </a:rPr>
              <a:t>など</a:t>
            </a:r>
            <a:endParaRPr lang="en-GB" altLang="ja-JP" sz="1800" b="1" dirty="0" smtClean="0">
              <a:latin typeface="Arial" charset="0"/>
              <a:cs typeface="Arial" charset="0"/>
            </a:endParaRPr>
          </a:p>
        </p:txBody>
      </p:sp>
      <p:sp>
        <p:nvSpPr>
          <p:cNvPr id="98317" name="Content Placeholder 2"/>
          <p:cNvSpPr txBox="1">
            <a:spLocks/>
          </p:cNvSpPr>
          <p:nvPr/>
        </p:nvSpPr>
        <p:spPr bwMode="auto">
          <a:xfrm>
            <a:off x="5334000" y="4572000"/>
            <a:ext cx="2819400" cy="1905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kumimoji="0" lang="ja-JP" altLang="en-AU" b="1" dirty="0" smtClean="0">
                <a:solidFill>
                  <a:srgbClr val="376092"/>
                </a:solidFill>
                <a:cs typeface="Arial" charset="0"/>
              </a:rPr>
              <a:t>ボート</a:t>
            </a:r>
            <a:r>
              <a:rPr kumimoji="0" lang="ja-JP" altLang="en-US" b="1" dirty="0" smtClean="0">
                <a:solidFill>
                  <a:srgbClr val="376092"/>
                </a:solidFill>
                <a:cs typeface="Arial" charset="0"/>
              </a:rPr>
              <a:t>や</a:t>
            </a:r>
            <a:r>
              <a:rPr kumimoji="0" lang="ja-JP" altLang="en-AU" b="1" dirty="0" smtClean="0">
                <a:solidFill>
                  <a:srgbClr val="376092"/>
                </a:solidFill>
                <a:cs typeface="Arial" charset="0"/>
              </a:rPr>
              <a:t>船舶</a:t>
            </a:r>
            <a:endParaRPr kumimoji="0" lang="en-AU"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AU" b="1" dirty="0">
                <a:solidFill>
                  <a:srgbClr val="376092"/>
                </a:solidFill>
                <a:cs typeface="Arial" charset="0"/>
              </a:rPr>
              <a:t>オイルリグやガスリグ</a:t>
            </a:r>
            <a:endParaRPr kumimoji="0" lang="en-AU"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US" b="1" dirty="0" smtClean="0">
                <a:solidFill>
                  <a:srgbClr val="376092"/>
                </a:solidFill>
                <a:cs typeface="Arial" charset="0"/>
              </a:rPr>
              <a:t>海洋</a:t>
            </a:r>
            <a:r>
              <a:rPr kumimoji="0" lang="ja-JP" altLang="en-AU" b="1" dirty="0" smtClean="0">
                <a:solidFill>
                  <a:srgbClr val="376092"/>
                </a:solidFill>
                <a:cs typeface="Arial" charset="0"/>
              </a:rPr>
              <a:t>養殖</a:t>
            </a:r>
            <a:r>
              <a:rPr kumimoji="0" lang="ja-JP" altLang="en-US" b="1" dirty="0" smtClean="0">
                <a:solidFill>
                  <a:srgbClr val="376092"/>
                </a:solidFill>
                <a:cs typeface="Arial" charset="0"/>
              </a:rPr>
              <a:t>場など</a:t>
            </a:r>
            <a:endParaRPr kumimoji="0" lang="en-AU" altLang="ja-JP" b="1" dirty="0">
              <a:solidFill>
                <a:srgbClr val="376092"/>
              </a:solidFill>
              <a:cs typeface="Arial" charset="0"/>
            </a:endParaRPr>
          </a:p>
        </p:txBody>
      </p:sp>
      <p:sp>
        <p:nvSpPr>
          <p:cNvPr id="98318" name="Content Placeholder 2"/>
          <p:cNvSpPr>
            <a:spLocks noGrp="1"/>
          </p:cNvSpPr>
          <p:nvPr>
            <p:ph idx="1"/>
          </p:nvPr>
        </p:nvSpPr>
        <p:spPr>
          <a:xfrm>
            <a:off x="152400" y="1981200"/>
            <a:ext cx="8534400" cy="379413"/>
          </a:xfrm>
        </p:spPr>
        <p:txBody>
          <a:bodyPr/>
          <a:lstStyle/>
          <a:p>
            <a:pPr algn="ctr" eaLnBrk="1" hangingPunct="1">
              <a:buFont typeface="Wingdings" pitchFamily="2" charset="2"/>
              <a:buNone/>
            </a:pPr>
            <a:r>
              <a:rPr lang="ja-JP" altLang="en-US" sz="1800" b="1" dirty="0" smtClean="0">
                <a:latin typeface="Arial" charset="0"/>
                <a:cs typeface="Times New Roman" pitchFamily="18" charset="0"/>
              </a:rPr>
              <a:t>人間</a:t>
            </a:r>
            <a:r>
              <a:rPr lang="ja-JP" altLang="en-AU" sz="1800" b="1" dirty="0" smtClean="0">
                <a:latin typeface="Arial" charset="0"/>
                <a:cs typeface="Times New Roman" pitchFamily="18" charset="0"/>
              </a:rPr>
              <a:t>がすべての海洋ゴミの発生源</a:t>
            </a:r>
            <a:endParaRPr lang="en-AU" altLang="ja-JP" sz="1800" b="1" dirty="0" smtClean="0">
              <a:latin typeface="Arial"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100354" name="Footer Placeholder 9"/>
          <p:cNvSpPr>
            <a:spLocks noGrp="1"/>
          </p:cNvSpPr>
          <p:nvPr>
            <p:ph type="ftr" sz="quarter" idx="11"/>
          </p:nvPr>
        </p:nvSpPr>
        <p:spPr bwMode="auto">
          <a:xfrm>
            <a:off x="3581400" y="6356350"/>
            <a:ext cx="1981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b="1" dirty="0" smtClean="0">
                <a:solidFill>
                  <a:srgbClr val="FFFFFF"/>
                </a:solidFill>
                <a:latin typeface="Arial" charset="0"/>
                <a:cs typeface="Arial" charset="0"/>
              </a:rPr>
              <a:t>Dive Against Debris</a:t>
            </a:r>
            <a:r>
              <a:rPr lang="en-US" altLang="ja-JP" b="1" baseline="30000" dirty="0" smtClean="0">
                <a:solidFill>
                  <a:srgbClr val="FFFFFF"/>
                </a:solidFill>
                <a:latin typeface="Arial" charset="0"/>
                <a:cs typeface="Arial" charset="0"/>
              </a:rPr>
              <a:t>®</a:t>
            </a:r>
            <a:r>
              <a:rPr lang="en-AU" altLang="ja-JP" b="1" dirty="0" smtClean="0">
                <a:solidFill>
                  <a:srgbClr val="FFFFFF"/>
                </a:solidFill>
                <a:latin typeface="Arial" charset="0"/>
                <a:cs typeface="Arial" charset="0"/>
              </a:rPr>
              <a:t> </a:t>
            </a:r>
          </a:p>
          <a:p>
            <a:pPr fontAlgn="base">
              <a:spcBef>
                <a:spcPct val="0"/>
              </a:spcBef>
              <a:spcAft>
                <a:spcPct val="0"/>
              </a:spcAft>
              <a:defRPr/>
            </a:pPr>
            <a:r>
              <a:rPr lang="ja-JP" altLang="en-AU" b="1" dirty="0" smtClean="0">
                <a:solidFill>
                  <a:srgbClr val="FFFFFF"/>
                </a:solidFill>
                <a:latin typeface="Arial" charset="0"/>
                <a:cs typeface="Arial" charset="0"/>
              </a:rPr>
              <a:t>調査ガイド</a:t>
            </a:r>
            <a:endParaRPr lang="en-US" altLang="ja-JP" b="1" dirty="0" smtClean="0">
              <a:solidFill>
                <a:srgbClr val="FFFFFF"/>
              </a:solidFill>
              <a:latin typeface="Arial" charset="0"/>
              <a:cs typeface="Arial" charset="0"/>
            </a:endParaRPr>
          </a:p>
        </p:txBody>
      </p:sp>
      <p:sp>
        <p:nvSpPr>
          <p:cNvPr id="100355" name="Text Placeholder 11"/>
          <p:cNvSpPr txBox="1">
            <a:spLocks/>
          </p:cNvSpPr>
          <p:nvPr/>
        </p:nvSpPr>
        <p:spPr bwMode="auto">
          <a:xfrm>
            <a:off x="76200" y="6418263"/>
            <a:ext cx="2667000" cy="304800"/>
          </a:xfrm>
          <a:prstGeom prst="rect">
            <a:avLst/>
          </a:prstGeom>
          <a:noFill/>
          <a:ln w="9525">
            <a:noFill/>
            <a:miter lim="800000"/>
            <a:headEnd/>
            <a:tailEnd/>
          </a:ln>
        </p:spPr>
        <p:txBody>
          <a:bodyPr/>
          <a:lstStyle/>
          <a:p>
            <a:pPr>
              <a:spcBef>
                <a:spcPct val="20000"/>
              </a:spcBef>
              <a:buSzPct val="75000"/>
              <a:buFont typeface="Wingdings" pitchFamily="2" charset="2"/>
              <a:buNone/>
            </a:pPr>
            <a:r>
              <a:rPr kumimoji="0" lang="en-US" altLang="ja-JP" sz="1200" b="1">
                <a:solidFill>
                  <a:srgbClr val="FFFFFF"/>
                </a:solidFill>
                <a:cs typeface="Arial" charset="0"/>
              </a:rPr>
              <a:t>S1: </a:t>
            </a:r>
            <a:r>
              <a:rPr kumimoji="0" lang="ja-JP" altLang="en-US" sz="1200" b="1">
                <a:solidFill>
                  <a:srgbClr val="FFFFFF"/>
                </a:solidFill>
                <a:cs typeface="Arial" charset="0"/>
              </a:rPr>
              <a:t>海洋ゴミ</a:t>
            </a:r>
            <a:endParaRPr kumimoji="0" lang="en-GB" altLang="ja-JP" sz="1200" b="1">
              <a:solidFill>
                <a:srgbClr val="FFFFFF"/>
              </a:solidFill>
              <a:cs typeface="Arial" charset="0"/>
            </a:endParaRPr>
          </a:p>
        </p:txBody>
      </p:sp>
      <p:sp>
        <p:nvSpPr>
          <p:cNvPr id="2" name="Title 1"/>
          <p:cNvSpPr>
            <a:spLocks noGrp="1"/>
          </p:cNvSpPr>
          <p:nvPr>
            <p:ph type="title"/>
          </p:nvPr>
        </p:nvSpPr>
        <p:spPr>
          <a:xfrm>
            <a:off x="457200" y="892175"/>
            <a:ext cx="5410200" cy="990600"/>
          </a:xfrm>
        </p:spPr>
        <p:txBody>
          <a:bodyPr wrap="square" numCol="1" anchor="t" anchorCtr="0" compatLnSpc="1">
            <a:prstTxWarp prst="textNoShape">
              <a:avLst/>
            </a:prstTxWarp>
          </a:bodyPr>
          <a:lstStyle/>
          <a:p>
            <a:pPr eaLnBrk="1" hangingPunct="1">
              <a:defRPr/>
            </a:pPr>
            <a:r>
              <a:rPr lang="ja-JP" dirty="0" smtClean="0">
                <a:effectLst>
                  <a:outerShdw blurRad="38100" dist="38100" dir="2700000" algn="tl">
                    <a:srgbClr val="C0C0C0"/>
                  </a:outerShdw>
                </a:effectLst>
                <a:latin typeface="Arial" charset="0"/>
                <a:cs typeface="Arial" charset="0"/>
              </a:rPr>
              <a:t>それはどこからやってくる</a:t>
            </a:r>
            <a:r>
              <a:rPr lang="ja-JP" altLang="en-US" dirty="0">
                <a:effectLst>
                  <a:outerShdw blurRad="38100" dist="38100" dir="2700000" algn="tl">
                    <a:srgbClr val="C0C0C0"/>
                  </a:outerShdw>
                </a:effectLst>
                <a:latin typeface="Arial" charset="0"/>
                <a:cs typeface="Arial" charset="0"/>
              </a:rPr>
              <a:t>の</a:t>
            </a:r>
            <a:r>
              <a:rPr lang="ja-JP" dirty="0" smtClean="0">
                <a:effectLst>
                  <a:outerShdw blurRad="38100" dist="38100" dir="2700000" algn="tl">
                    <a:srgbClr val="C0C0C0"/>
                  </a:outerShdw>
                </a:effectLst>
                <a:latin typeface="Arial" charset="0"/>
                <a:cs typeface="Arial" charset="0"/>
              </a:rPr>
              <a:t>か</a:t>
            </a:r>
            <a:endParaRPr lang="ja-JP" altLang="ja-JP" dirty="0" smtClean="0">
              <a:effectLst>
                <a:outerShdw blurRad="38100" dist="38100" dir="2700000" algn="tl">
                  <a:srgbClr val="C0C0C0"/>
                </a:outerShdw>
              </a:effectLst>
              <a:latin typeface="Arial" charset="0"/>
              <a:cs typeface="Arial" charset="0"/>
            </a:endParaRPr>
          </a:p>
        </p:txBody>
      </p:sp>
      <p:sp>
        <p:nvSpPr>
          <p:cNvPr id="100357" name="Content Placeholder 2"/>
          <p:cNvSpPr>
            <a:spLocks noGrp="1"/>
          </p:cNvSpPr>
          <p:nvPr>
            <p:ph idx="1"/>
          </p:nvPr>
        </p:nvSpPr>
        <p:spPr>
          <a:xfrm>
            <a:off x="685800" y="2133600"/>
            <a:ext cx="6019800" cy="1143000"/>
          </a:xfrm>
        </p:spPr>
        <p:txBody>
          <a:bodyPr/>
          <a:lstStyle/>
          <a:p>
            <a:pPr eaLnBrk="1" hangingPunct="1"/>
            <a:r>
              <a:rPr lang="ja-JP" altLang="en-US" dirty="0" smtClean="0">
                <a:latin typeface="Arial" charset="0"/>
                <a:cs typeface="Arial" charset="0"/>
              </a:rPr>
              <a:t>公共ゴミも大きな問題</a:t>
            </a:r>
            <a:r>
              <a:rPr lang="en-US" altLang="ja-JP" dirty="0" smtClean="0">
                <a:latin typeface="Arial" charset="0"/>
                <a:cs typeface="Arial" charset="0"/>
              </a:rPr>
              <a:t>...</a:t>
            </a:r>
            <a:endParaRPr lang="en-AU" altLang="ja-JP" dirty="0" smtClean="0">
              <a:latin typeface="Arial" charset="0"/>
              <a:ea typeface="Calibri" pitchFamily="34" charset="0"/>
              <a:cs typeface="Times New Roman" pitchFamily="18" charset="0"/>
            </a:endParaRPr>
          </a:p>
        </p:txBody>
      </p:sp>
      <p:sp>
        <p:nvSpPr>
          <p:cNvPr id="100358" name="Slide Number Placeholder 4"/>
          <p:cNvSpPr>
            <a:spLocks noGrp="1"/>
          </p:cNvSpPr>
          <p:nvPr>
            <p:ph type="sldNum" sz="quarter" idx="12"/>
          </p:nvPr>
        </p:nvSpPr>
        <p:spPr bwMode="auto">
          <a:xfrm>
            <a:off x="8001000" y="6356350"/>
            <a:ext cx="990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893F650-8A4C-4E00-80CF-FCA8CF939597}" type="slidenum">
              <a:rPr lang="en-AU" altLang="ja-JP" b="1">
                <a:solidFill>
                  <a:srgbClr val="FFFFFF"/>
                </a:solidFill>
                <a:latin typeface="Arial" charset="0"/>
                <a:cs typeface="Arial" charset="0"/>
              </a:rPr>
              <a:pPr fontAlgn="base">
                <a:spcBef>
                  <a:spcPct val="0"/>
                </a:spcBef>
                <a:spcAft>
                  <a:spcPct val="0"/>
                </a:spcAft>
                <a:defRPr/>
              </a:pPr>
              <a:t>11</a:t>
            </a:fld>
            <a:endParaRPr lang="en-AU" altLang="ja-JP" b="1">
              <a:solidFill>
                <a:srgbClr val="FFFFFF"/>
              </a:solidFill>
              <a:latin typeface="Arial" charset="0"/>
              <a:cs typeface="Arial" charset="0"/>
            </a:endParaRPr>
          </a:p>
        </p:txBody>
      </p:sp>
      <p:pic>
        <p:nvPicPr>
          <p:cNvPr id="100359" name="Picture 20" descr="MD5_credit_silentreef.com.au.jpg"/>
          <p:cNvPicPr>
            <a:picLocks noChangeAspect="1"/>
          </p:cNvPicPr>
          <p:nvPr/>
        </p:nvPicPr>
        <p:blipFill>
          <a:blip r:embed="rId3"/>
          <a:srcRect/>
          <a:stretch>
            <a:fillRect/>
          </a:stretch>
        </p:blipFill>
        <p:spPr bwMode="auto">
          <a:xfrm>
            <a:off x="228600" y="4102100"/>
            <a:ext cx="2743200" cy="1308100"/>
          </a:xfrm>
          <a:prstGeom prst="rect">
            <a:avLst/>
          </a:prstGeom>
          <a:noFill/>
          <a:ln w="9525">
            <a:noFill/>
            <a:miter lim="800000"/>
            <a:headEnd/>
            <a:tailEnd/>
          </a:ln>
        </p:spPr>
      </p:pic>
      <p:pic>
        <p:nvPicPr>
          <p:cNvPr id="100360" name="Picture 21" descr="MD17_credit_silentreef.com.au.jpg"/>
          <p:cNvPicPr>
            <a:picLocks noChangeAspect="1"/>
          </p:cNvPicPr>
          <p:nvPr/>
        </p:nvPicPr>
        <p:blipFill>
          <a:blip r:embed="rId4"/>
          <a:srcRect/>
          <a:stretch>
            <a:fillRect/>
          </a:stretch>
        </p:blipFill>
        <p:spPr bwMode="auto">
          <a:xfrm>
            <a:off x="3124200" y="3352800"/>
            <a:ext cx="2743200" cy="1306513"/>
          </a:xfrm>
          <a:prstGeom prst="rect">
            <a:avLst/>
          </a:prstGeom>
          <a:noFill/>
          <a:ln w="9525">
            <a:noFill/>
            <a:miter lim="800000"/>
            <a:headEnd/>
            <a:tailEnd/>
          </a:ln>
        </p:spPr>
      </p:pic>
      <p:pic>
        <p:nvPicPr>
          <p:cNvPr id="100361" name="Picture 22" descr="MD4_credit_silentreef.com.au.jpg"/>
          <p:cNvPicPr>
            <a:picLocks noChangeAspect="1"/>
          </p:cNvPicPr>
          <p:nvPr/>
        </p:nvPicPr>
        <p:blipFill>
          <a:blip r:embed="rId5"/>
          <a:srcRect/>
          <a:stretch>
            <a:fillRect/>
          </a:stretch>
        </p:blipFill>
        <p:spPr bwMode="auto">
          <a:xfrm>
            <a:off x="6019800" y="2667000"/>
            <a:ext cx="2743200" cy="1306513"/>
          </a:xfrm>
          <a:prstGeom prst="rect">
            <a:avLst/>
          </a:prstGeom>
          <a:noFill/>
          <a:ln w="9525">
            <a:noFill/>
            <a:miter lim="800000"/>
            <a:headEnd/>
            <a:tailEnd/>
          </a:ln>
        </p:spPr>
      </p:pic>
      <p:sp>
        <p:nvSpPr>
          <p:cNvPr id="100362" name="TextBox 24"/>
          <p:cNvSpPr txBox="1">
            <a:spLocks noChangeArrowheads="1"/>
          </p:cNvSpPr>
          <p:nvPr/>
        </p:nvSpPr>
        <p:spPr bwMode="auto">
          <a:xfrm>
            <a:off x="228600" y="5410200"/>
            <a:ext cx="2743200" cy="366713"/>
          </a:xfrm>
          <a:prstGeom prst="rect">
            <a:avLst/>
          </a:prstGeom>
          <a:noFill/>
          <a:ln w="9525">
            <a:noFill/>
            <a:miter lim="800000"/>
            <a:headEnd/>
            <a:tailEnd/>
          </a:ln>
        </p:spPr>
        <p:txBody>
          <a:bodyPr>
            <a:spAutoFit/>
          </a:bodyPr>
          <a:lstStyle/>
          <a:p>
            <a:pPr algn="ctr"/>
            <a:r>
              <a:rPr kumimoji="0" lang="ja-JP" altLang="en-AU" b="1">
                <a:solidFill>
                  <a:srgbClr val="376092"/>
                </a:solidFill>
                <a:latin typeface="Calibri" pitchFamily="34" charset="0"/>
                <a:cs typeface="Times New Roman" pitchFamily="18" charset="0"/>
              </a:rPr>
              <a:t>ゴミが</a:t>
            </a:r>
            <a:r>
              <a:rPr kumimoji="0" lang="en-AU" altLang="ja-JP" b="1">
                <a:solidFill>
                  <a:srgbClr val="376092"/>
                </a:solidFill>
                <a:latin typeface="Calibri" pitchFamily="34" charset="0"/>
                <a:cs typeface="Times New Roman" pitchFamily="18" charset="0"/>
              </a:rPr>
              <a:t>...</a:t>
            </a:r>
            <a:endParaRPr kumimoji="0" lang="en-GB" altLang="ja-JP">
              <a:latin typeface="Calibri" pitchFamily="34" charset="0"/>
            </a:endParaRPr>
          </a:p>
        </p:txBody>
      </p:sp>
      <p:sp>
        <p:nvSpPr>
          <p:cNvPr id="100363" name="TextBox 25"/>
          <p:cNvSpPr txBox="1">
            <a:spLocks noChangeArrowheads="1"/>
          </p:cNvSpPr>
          <p:nvPr/>
        </p:nvSpPr>
        <p:spPr bwMode="auto">
          <a:xfrm>
            <a:off x="3048000" y="4648200"/>
            <a:ext cx="2743200" cy="646331"/>
          </a:xfrm>
          <a:prstGeom prst="rect">
            <a:avLst/>
          </a:prstGeom>
          <a:noFill/>
          <a:ln w="9525">
            <a:noFill/>
            <a:miter lim="800000"/>
            <a:headEnd/>
            <a:tailEnd/>
          </a:ln>
        </p:spPr>
        <p:txBody>
          <a:bodyPr>
            <a:spAutoFit/>
          </a:bodyPr>
          <a:lstStyle/>
          <a:p>
            <a:pPr algn="ctr"/>
            <a:r>
              <a:rPr kumimoji="0" lang="ja-JP" altLang="en-US" b="1" dirty="0" smtClean="0">
                <a:solidFill>
                  <a:srgbClr val="376092"/>
                </a:solidFill>
                <a:latin typeface="Calibri" pitchFamily="34" charset="0"/>
                <a:cs typeface="Times New Roman" pitchFamily="18" charset="0"/>
              </a:rPr>
              <a:t>雨など</a:t>
            </a:r>
            <a:r>
              <a:rPr kumimoji="0" lang="ja-JP" altLang="en-US" b="1" dirty="0">
                <a:solidFill>
                  <a:srgbClr val="376092"/>
                </a:solidFill>
                <a:latin typeface="Calibri" pitchFamily="34" charset="0"/>
                <a:cs typeface="Times New Roman" pitchFamily="18" charset="0"/>
              </a:rPr>
              <a:t>に</a:t>
            </a:r>
            <a:r>
              <a:rPr kumimoji="0" lang="ja-JP" altLang="en-AU" b="1" dirty="0" smtClean="0">
                <a:solidFill>
                  <a:srgbClr val="376092"/>
                </a:solidFill>
                <a:latin typeface="Calibri" pitchFamily="34" charset="0"/>
                <a:cs typeface="Times New Roman" pitchFamily="18" charset="0"/>
              </a:rPr>
              <a:t>流されて</a:t>
            </a:r>
            <a:r>
              <a:rPr kumimoji="0" lang="en-US" altLang="ja-JP" b="1" dirty="0" smtClean="0">
                <a:solidFill>
                  <a:srgbClr val="376092"/>
                </a:solidFill>
                <a:latin typeface="Calibri" pitchFamily="34" charset="0"/>
                <a:cs typeface="Times New Roman" pitchFamily="18" charset="0"/>
              </a:rPr>
              <a:t/>
            </a:r>
            <a:br>
              <a:rPr kumimoji="0" lang="en-US" altLang="ja-JP" b="1" dirty="0" smtClean="0">
                <a:solidFill>
                  <a:srgbClr val="376092"/>
                </a:solidFill>
                <a:latin typeface="Calibri" pitchFamily="34" charset="0"/>
                <a:cs typeface="Times New Roman" pitchFamily="18" charset="0"/>
              </a:rPr>
            </a:br>
            <a:r>
              <a:rPr kumimoji="0" lang="ja-JP" altLang="en-AU" b="1" dirty="0" smtClean="0">
                <a:solidFill>
                  <a:srgbClr val="376092"/>
                </a:solidFill>
                <a:latin typeface="Calibri" pitchFamily="34" charset="0"/>
                <a:cs typeface="Times New Roman" pitchFamily="18" charset="0"/>
              </a:rPr>
              <a:t>排水</a:t>
            </a:r>
            <a:r>
              <a:rPr kumimoji="0" lang="ja-JP" altLang="en-AU" b="1" dirty="0">
                <a:solidFill>
                  <a:srgbClr val="376092"/>
                </a:solidFill>
                <a:latin typeface="Calibri" pitchFamily="34" charset="0"/>
                <a:cs typeface="Times New Roman" pitchFamily="18" charset="0"/>
              </a:rPr>
              <a:t>口へ</a:t>
            </a:r>
            <a:r>
              <a:rPr kumimoji="0" lang="en-AU" altLang="ja-JP" b="1" dirty="0">
                <a:solidFill>
                  <a:srgbClr val="376092"/>
                </a:solidFill>
                <a:latin typeface="Calibri" pitchFamily="34" charset="0"/>
                <a:cs typeface="Times New Roman" pitchFamily="18" charset="0"/>
              </a:rPr>
              <a:t>...</a:t>
            </a:r>
            <a:endParaRPr kumimoji="0" lang="en-GB" altLang="ja-JP" dirty="0">
              <a:latin typeface="Calibri" pitchFamily="34" charset="0"/>
            </a:endParaRPr>
          </a:p>
        </p:txBody>
      </p:sp>
      <p:sp>
        <p:nvSpPr>
          <p:cNvPr id="100364" name="TextBox 26"/>
          <p:cNvSpPr txBox="1">
            <a:spLocks noChangeArrowheads="1"/>
          </p:cNvSpPr>
          <p:nvPr/>
        </p:nvSpPr>
        <p:spPr bwMode="auto">
          <a:xfrm>
            <a:off x="6019800" y="3962400"/>
            <a:ext cx="2743200" cy="923330"/>
          </a:xfrm>
          <a:prstGeom prst="rect">
            <a:avLst/>
          </a:prstGeom>
          <a:noFill/>
          <a:ln w="9525">
            <a:noFill/>
            <a:miter lim="800000"/>
            <a:headEnd/>
            <a:tailEnd/>
          </a:ln>
        </p:spPr>
        <p:txBody>
          <a:bodyPr>
            <a:spAutoFit/>
          </a:bodyPr>
          <a:lstStyle/>
          <a:p>
            <a:pPr algn="ctr"/>
            <a:r>
              <a:rPr kumimoji="0" lang="ja-JP" altLang="en-AU" b="1" dirty="0" smtClean="0">
                <a:solidFill>
                  <a:srgbClr val="376092"/>
                </a:solidFill>
                <a:latin typeface="Calibri" pitchFamily="34" charset="0"/>
                <a:cs typeface="Times New Roman" pitchFamily="18" charset="0"/>
              </a:rPr>
              <a:t>風</a:t>
            </a:r>
            <a:r>
              <a:rPr kumimoji="0" lang="ja-JP" altLang="en-AU" b="1" dirty="0">
                <a:solidFill>
                  <a:srgbClr val="376092"/>
                </a:solidFill>
                <a:latin typeface="Calibri" pitchFamily="34" charset="0"/>
                <a:cs typeface="Times New Roman" pitchFamily="18" charset="0"/>
              </a:rPr>
              <a:t>に</a:t>
            </a:r>
            <a:r>
              <a:rPr kumimoji="0" lang="ja-JP" altLang="en-AU" b="1" dirty="0" smtClean="0">
                <a:solidFill>
                  <a:srgbClr val="376092"/>
                </a:solidFill>
                <a:latin typeface="Calibri" pitchFamily="34" charset="0"/>
                <a:cs typeface="Times New Roman" pitchFamily="18" charset="0"/>
              </a:rPr>
              <a:t>吹き飛ばされ</a:t>
            </a:r>
            <a:r>
              <a:rPr kumimoji="0" lang="ja-JP" altLang="en-US" b="1" dirty="0" smtClean="0">
                <a:solidFill>
                  <a:srgbClr val="376092"/>
                </a:solidFill>
                <a:latin typeface="Calibri" pitchFamily="34" charset="0"/>
                <a:cs typeface="Times New Roman" pitchFamily="18" charset="0"/>
              </a:rPr>
              <a:t>たり</a:t>
            </a:r>
            <a:r>
              <a:rPr kumimoji="0" lang="en-US" altLang="ja-JP" b="1" dirty="0" smtClean="0">
                <a:solidFill>
                  <a:srgbClr val="376092"/>
                </a:solidFill>
                <a:latin typeface="Calibri" pitchFamily="34" charset="0"/>
                <a:cs typeface="Times New Roman" pitchFamily="18" charset="0"/>
              </a:rPr>
              <a:t/>
            </a:r>
            <a:br>
              <a:rPr kumimoji="0" lang="en-US" altLang="ja-JP" b="1" dirty="0" smtClean="0">
                <a:solidFill>
                  <a:srgbClr val="376092"/>
                </a:solidFill>
                <a:latin typeface="Calibri" pitchFamily="34" charset="0"/>
                <a:cs typeface="Times New Roman" pitchFamily="18" charset="0"/>
              </a:rPr>
            </a:br>
            <a:r>
              <a:rPr kumimoji="0" lang="ja-JP" altLang="en-US" b="1" dirty="0">
                <a:solidFill>
                  <a:srgbClr val="376092"/>
                </a:solidFill>
                <a:latin typeface="Calibri" pitchFamily="34" charset="0"/>
                <a:cs typeface="Times New Roman" pitchFamily="18" charset="0"/>
              </a:rPr>
              <a:t>海岸</a:t>
            </a:r>
            <a:r>
              <a:rPr kumimoji="0" lang="ja-JP" altLang="en-AU" b="1" dirty="0" smtClean="0">
                <a:solidFill>
                  <a:srgbClr val="376092"/>
                </a:solidFill>
                <a:latin typeface="Calibri" pitchFamily="34" charset="0"/>
                <a:cs typeface="Times New Roman" pitchFamily="18" charset="0"/>
              </a:rPr>
              <a:t>や河川</a:t>
            </a:r>
            <a:r>
              <a:rPr kumimoji="0" lang="ja-JP" altLang="en-US" b="1" dirty="0" smtClean="0">
                <a:solidFill>
                  <a:srgbClr val="376092"/>
                </a:solidFill>
                <a:latin typeface="Calibri" pitchFamily="34" charset="0"/>
                <a:cs typeface="Times New Roman" pitchFamily="18" charset="0"/>
              </a:rPr>
              <a:t>のすぐそばに捨てられて</a:t>
            </a:r>
            <a:r>
              <a:rPr kumimoji="0" lang="en-US" altLang="ja-JP" b="1" dirty="0" smtClean="0">
                <a:solidFill>
                  <a:srgbClr val="376092"/>
                </a:solidFill>
                <a:latin typeface="Calibri" pitchFamily="34" charset="0"/>
                <a:cs typeface="Times New Roman" pitchFamily="18" charset="0"/>
              </a:rPr>
              <a:t>…</a:t>
            </a:r>
            <a:endParaRPr kumimoji="0" lang="en-GB" altLang="ja-JP" dirty="0">
              <a:latin typeface="Calibri" pitchFamily="34" charset="0"/>
            </a:endParaRPr>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0366" name="TextBox 31"/>
          <p:cNvSpPr txBox="1">
            <a:spLocks noChangeArrowheads="1"/>
          </p:cNvSpPr>
          <p:nvPr/>
        </p:nvSpPr>
        <p:spPr bwMode="auto">
          <a:xfrm>
            <a:off x="6096000" y="5945188"/>
            <a:ext cx="2743200" cy="274637"/>
          </a:xfrm>
          <a:prstGeom prst="rect">
            <a:avLst/>
          </a:prstGeom>
          <a:noFill/>
          <a:ln w="9525">
            <a:noFill/>
            <a:miter lim="800000"/>
            <a:headEnd/>
            <a:tailEnd/>
          </a:ln>
        </p:spPr>
        <p:txBody>
          <a:bodyPr>
            <a:spAutoFit/>
          </a:bodyPr>
          <a:lstStyle/>
          <a:p>
            <a:pPr algn="ctr"/>
            <a:r>
              <a:rPr kumimoji="0" lang="ja-JP" altLang="en-AU" sz="1200" b="1" i="1">
                <a:solidFill>
                  <a:srgbClr val="376092"/>
                </a:solidFill>
                <a:latin typeface="Calibri" pitchFamily="34" charset="0"/>
                <a:cs typeface="Times New Roman" pitchFamily="18" charset="0"/>
              </a:rPr>
              <a:t>海はこの方向</a:t>
            </a:r>
            <a:endParaRPr kumimoji="0" lang="en-GB" altLang="ja-JP" sz="1200" i="1">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102402" name="Footer Placeholder 9"/>
          <p:cNvSpPr>
            <a:spLocks noGrp="1"/>
          </p:cNvSpPr>
          <p:nvPr>
            <p:ph type="ftr" sz="quarter" idx="11"/>
          </p:nvPr>
        </p:nvSpPr>
        <p:spPr bwMode="auto">
          <a:xfrm>
            <a:off x="3581400" y="6356350"/>
            <a:ext cx="1981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b="1" dirty="0" smtClean="0">
                <a:solidFill>
                  <a:srgbClr val="FFFFFF"/>
                </a:solidFill>
                <a:latin typeface="Arial" charset="0"/>
                <a:cs typeface="Arial" charset="0"/>
              </a:rPr>
              <a:t>Dive Against Debris</a:t>
            </a:r>
            <a:r>
              <a:rPr lang="en-US" altLang="ja-JP" b="1" baseline="30000" dirty="0" smtClean="0">
                <a:solidFill>
                  <a:srgbClr val="FFFFFF"/>
                </a:solidFill>
                <a:latin typeface="Arial" charset="0"/>
                <a:cs typeface="Arial" charset="0"/>
              </a:rPr>
              <a:t>®</a:t>
            </a:r>
            <a:r>
              <a:rPr lang="en-AU" altLang="ja-JP" b="1" dirty="0" smtClean="0">
                <a:solidFill>
                  <a:srgbClr val="FFFFFF"/>
                </a:solidFill>
                <a:latin typeface="Arial" charset="0"/>
                <a:cs typeface="Arial" charset="0"/>
              </a:rPr>
              <a:t> </a:t>
            </a:r>
          </a:p>
          <a:p>
            <a:pPr fontAlgn="base">
              <a:spcBef>
                <a:spcPct val="0"/>
              </a:spcBef>
              <a:spcAft>
                <a:spcPct val="0"/>
              </a:spcAft>
              <a:defRPr/>
            </a:pPr>
            <a:r>
              <a:rPr lang="ja-JP" altLang="en-AU" b="1" dirty="0" smtClean="0">
                <a:solidFill>
                  <a:srgbClr val="FFFFFF"/>
                </a:solidFill>
                <a:latin typeface="Arial" charset="0"/>
                <a:cs typeface="Arial" charset="0"/>
              </a:rPr>
              <a:t>調査ガイド</a:t>
            </a:r>
            <a:endParaRPr lang="en-US" altLang="ja-JP" b="1" dirty="0" smtClean="0">
              <a:solidFill>
                <a:srgbClr val="FFFFFF"/>
              </a:solidFill>
              <a:latin typeface="Arial" charset="0"/>
              <a:cs typeface="Arial" charset="0"/>
            </a:endParaRPr>
          </a:p>
        </p:txBody>
      </p:sp>
      <p:sp>
        <p:nvSpPr>
          <p:cNvPr id="102403" name="Text Placeholder 11"/>
          <p:cNvSpPr txBox="1">
            <a:spLocks/>
          </p:cNvSpPr>
          <p:nvPr/>
        </p:nvSpPr>
        <p:spPr bwMode="auto">
          <a:xfrm>
            <a:off x="76200" y="6418263"/>
            <a:ext cx="2667000" cy="304800"/>
          </a:xfrm>
          <a:prstGeom prst="rect">
            <a:avLst/>
          </a:prstGeom>
          <a:noFill/>
          <a:ln w="9525">
            <a:noFill/>
            <a:miter lim="800000"/>
            <a:headEnd/>
            <a:tailEnd/>
          </a:ln>
        </p:spPr>
        <p:txBody>
          <a:bodyPr/>
          <a:lstStyle/>
          <a:p>
            <a:pPr>
              <a:spcBef>
                <a:spcPct val="20000"/>
              </a:spcBef>
              <a:buSzPct val="75000"/>
              <a:buFont typeface="Wingdings" pitchFamily="2" charset="2"/>
              <a:buNone/>
            </a:pPr>
            <a:r>
              <a:rPr kumimoji="0" lang="en-US" altLang="ja-JP" sz="1200" b="1">
                <a:solidFill>
                  <a:srgbClr val="FFFFFF"/>
                </a:solidFill>
                <a:cs typeface="Arial" charset="0"/>
              </a:rPr>
              <a:t>S1: </a:t>
            </a:r>
            <a:r>
              <a:rPr kumimoji="0" lang="ja-JP" altLang="en-US" sz="1200" b="1">
                <a:solidFill>
                  <a:srgbClr val="FFFFFF"/>
                </a:solidFill>
                <a:cs typeface="Arial" charset="0"/>
              </a:rPr>
              <a:t>海洋ゴミ</a:t>
            </a:r>
            <a:endParaRPr kumimoji="0" lang="en-GB" altLang="ja-JP" sz="1200" b="1">
              <a:solidFill>
                <a:srgbClr val="FFFFFF"/>
              </a:solidFill>
              <a:cs typeface="Arial" charset="0"/>
            </a:endParaRPr>
          </a:p>
        </p:txBody>
      </p:sp>
      <p:sp>
        <p:nvSpPr>
          <p:cNvPr id="2" name="Title 1"/>
          <p:cNvSpPr>
            <a:spLocks noGrp="1"/>
          </p:cNvSpPr>
          <p:nvPr>
            <p:ph type="title"/>
          </p:nvPr>
        </p:nvSpPr>
        <p:spPr>
          <a:xfrm>
            <a:off x="457200" y="892175"/>
            <a:ext cx="5410200" cy="990600"/>
          </a:xfrm>
        </p:spPr>
        <p:txBody>
          <a:bodyPr wrap="square" numCol="1" anchor="t" anchorCtr="0" compatLnSpc="1">
            <a:prstTxWarp prst="textNoShape">
              <a:avLst/>
            </a:prstTxWarp>
          </a:bodyPr>
          <a:lstStyle/>
          <a:p>
            <a:pPr eaLnBrk="1" hangingPunct="1">
              <a:defRPr/>
            </a:pPr>
            <a:r>
              <a:rPr lang="ja-JP" dirty="0" smtClean="0">
                <a:effectLst>
                  <a:outerShdw blurRad="38100" dist="38100" dir="2700000" algn="tl">
                    <a:srgbClr val="C0C0C0"/>
                  </a:outerShdw>
                </a:effectLst>
                <a:latin typeface="Arial" charset="0"/>
                <a:cs typeface="Arial" charset="0"/>
              </a:rPr>
              <a:t>それはどこからやってくる</a:t>
            </a:r>
            <a:r>
              <a:rPr lang="ja-JP" altLang="en-US" dirty="0">
                <a:effectLst>
                  <a:outerShdw blurRad="38100" dist="38100" dir="2700000" algn="tl">
                    <a:srgbClr val="C0C0C0"/>
                  </a:outerShdw>
                </a:effectLst>
                <a:latin typeface="Arial" charset="0"/>
                <a:cs typeface="Arial" charset="0"/>
              </a:rPr>
              <a:t>の</a:t>
            </a:r>
            <a:r>
              <a:rPr lang="ja-JP" dirty="0" smtClean="0">
                <a:effectLst>
                  <a:outerShdw blurRad="38100" dist="38100" dir="2700000" algn="tl">
                    <a:srgbClr val="C0C0C0"/>
                  </a:outerShdw>
                </a:effectLst>
                <a:latin typeface="Arial" charset="0"/>
                <a:cs typeface="Arial" charset="0"/>
              </a:rPr>
              <a:t>か</a:t>
            </a:r>
            <a:endParaRPr lang="ja-JP" altLang="ja-JP" dirty="0" smtClean="0">
              <a:effectLst>
                <a:outerShdw blurRad="38100" dist="38100" dir="2700000" algn="tl">
                  <a:srgbClr val="C0C0C0"/>
                </a:outerShdw>
              </a:effectLst>
              <a:latin typeface="Arial" charset="0"/>
              <a:cs typeface="Arial" charset="0"/>
            </a:endParaRPr>
          </a:p>
        </p:txBody>
      </p:sp>
      <p:sp>
        <p:nvSpPr>
          <p:cNvPr id="102405" name="Slide Number Placeholder 4"/>
          <p:cNvSpPr>
            <a:spLocks noGrp="1"/>
          </p:cNvSpPr>
          <p:nvPr>
            <p:ph type="sldNum" sz="quarter" idx="12"/>
          </p:nvPr>
        </p:nvSpPr>
        <p:spPr bwMode="auto">
          <a:xfrm>
            <a:off x="8001000" y="6356350"/>
            <a:ext cx="990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DB71356-0CEC-45FD-9696-B8AD101AF2B9}" type="slidenum">
              <a:rPr lang="en-AU" altLang="ja-JP" b="1">
                <a:solidFill>
                  <a:srgbClr val="FFFFFF"/>
                </a:solidFill>
                <a:latin typeface="Arial" charset="0"/>
                <a:cs typeface="Arial" charset="0"/>
              </a:rPr>
              <a:pPr fontAlgn="base">
                <a:spcBef>
                  <a:spcPct val="0"/>
                </a:spcBef>
                <a:spcAft>
                  <a:spcPct val="0"/>
                </a:spcAft>
                <a:defRPr/>
              </a:pPr>
              <a:t>12</a:t>
            </a:fld>
            <a:endParaRPr lang="en-AU" altLang="ja-JP" b="1">
              <a:solidFill>
                <a:srgbClr val="FFFFFF"/>
              </a:solidFill>
              <a:latin typeface="Arial" charset="0"/>
              <a:cs typeface="Arial" charset="0"/>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2407" name="TextBox 15"/>
          <p:cNvSpPr txBox="1">
            <a:spLocks noChangeArrowheads="1"/>
          </p:cNvSpPr>
          <p:nvPr/>
        </p:nvSpPr>
        <p:spPr bwMode="auto">
          <a:xfrm>
            <a:off x="3733800" y="1944688"/>
            <a:ext cx="1447800" cy="641350"/>
          </a:xfrm>
          <a:prstGeom prst="rect">
            <a:avLst/>
          </a:prstGeom>
          <a:noFill/>
          <a:ln w="9525">
            <a:noFill/>
            <a:miter lim="800000"/>
            <a:headEnd/>
            <a:tailEnd/>
          </a:ln>
        </p:spPr>
        <p:txBody>
          <a:bodyPr>
            <a:spAutoFit/>
          </a:bodyPr>
          <a:lstStyle/>
          <a:p>
            <a:pPr algn="ctr"/>
            <a:r>
              <a:rPr kumimoji="0" lang="ja-JP" altLang="en-AU" b="1">
                <a:solidFill>
                  <a:srgbClr val="376092"/>
                </a:solidFill>
                <a:latin typeface="Calibri" pitchFamily="34" charset="0"/>
                <a:cs typeface="Times New Roman" pitchFamily="18" charset="0"/>
              </a:rPr>
              <a:t>食べ物と間違えて</a:t>
            </a:r>
            <a:endParaRPr kumimoji="0" lang="en-GB" altLang="ja-JP">
              <a:latin typeface="Calibri" pitchFamily="34" charset="0"/>
            </a:endParaRPr>
          </a:p>
        </p:txBody>
      </p:sp>
      <p:sp>
        <p:nvSpPr>
          <p:cNvPr id="102408" name="TextBox 17"/>
          <p:cNvSpPr txBox="1">
            <a:spLocks noChangeArrowheads="1"/>
          </p:cNvSpPr>
          <p:nvPr/>
        </p:nvSpPr>
        <p:spPr bwMode="auto">
          <a:xfrm>
            <a:off x="304800" y="2362200"/>
            <a:ext cx="3276600" cy="1938992"/>
          </a:xfrm>
          <a:prstGeom prst="rect">
            <a:avLst/>
          </a:prstGeom>
          <a:noFill/>
          <a:ln w="9525">
            <a:noFill/>
            <a:miter lim="800000"/>
            <a:headEnd/>
            <a:tailEnd/>
          </a:ln>
        </p:spPr>
        <p:txBody>
          <a:bodyPr wrap="square">
            <a:spAutoFit/>
          </a:bodyPr>
          <a:lstStyle/>
          <a:p>
            <a:pPr algn="ctr"/>
            <a:r>
              <a:rPr kumimoji="0" lang="ja-JP" altLang="en-US" sz="2400" b="1" dirty="0" smtClean="0">
                <a:solidFill>
                  <a:srgbClr val="953735"/>
                </a:solidFill>
                <a:latin typeface="Calibri" pitchFamily="34" charset="0"/>
                <a:cs typeface="Times New Roman" pitchFamily="18" charset="0"/>
              </a:rPr>
              <a:t>ひとた</a:t>
            </a:r>
            <a:r>
              <a:rPr kumimoji="0" lang="ja-JP" altLang="en-US" sz="2400" b="1" dirty="0">
                <a:solidFill>
                  <a:srgbClr val="953735"/>
                </a:solidFill>
                <a:latin typeface="Calibri" pitchFamily="34" charset="0"/>
                <a:cs typeface="Times New Roman" pitchFamily="18" charset="0"/>
              </a:rPr>
              <a:t>び</a:t>
            </a:r>
            <a:r>
              <a:rPr kumimoji="0" lang="ja-JP" altLang="en-AU" sz="2400" b="1" dirty="0" smtClean="0">
                <a:solidFill>
                  <a:srgbClr val="953735"/>
                </a:solidFill>
                <a:latin typeface="Calibri" pitchFamily="34" charset="0"/>
                <a:cs typeface="Times New Roman" pitchFamily="18" charset="0"/>
              </a:rPr>
              <a:t>海</a:t>
            </a:r>
            <a:r>
              <a:rPr kumimoji="0" lang="ja-JP" altLang="en-AU" sz="2400" b="1" dirty="0">
                <a:solidFill>
                  <a:srgbClr val="953735"/>
                </a:solidFill>
                <a:latin typeface="Calibri" pitchFamily="34" charset="0"/>
                <a:cs typeface="Times New Roman" pitchFamily="18" charset="0"/>
              </a:rPr>
              <a:t>に</a:t>
            </a:r>
            <a:r>
              <a:rPr kumimoji="0" lang="ja-JP" altLang="en-AU" sz="2400" b="1" dirty="0" smtClean="0">
                <a:solidFill>
                  <a:srgbClr val="953735"/>
                </a:solidFill>
                <a:latin typeface="Calibri" pitchFamily="34" charset="0"/>
                <a:cs typeface="Times New Roman" pitchFamily="18" charset="0"/>
              </a:rPr>
              <a:t>入って</a:t>
            </a:r>
            <a:r>
              <a:rPr kumimoji="0" lang="en-US" altLang="ja-JP" sz="2400" b="1" dirty="0" smtClean="0">
                <a:solidFill>
                  <a:srgbClr val="953735"/>
                </a:solidFill>
                <a:latin typeface="Calibri" pitchFamily="34" charset="0"/>
                <a:cs typeface="Times New Roman" pitchFamily="18" charset="0"/>
              </a:rPr>
              <a:t/>
            </a:r>
            <a:br>
              <a:rPr kumimoji="0" lang="en-US" altLang="ja-JP" sz="2400" b="1" dirty="0" smtClean="0">
                <a:solidFill>
                  <a:srgbClr val="953735"/>
                </a:solidFill>
                <a:latin typeface="Calibri" pitchFamily="34" charset="0"/>
                <a:cs typeface="Times New Roman" pitchFamily="18" charset="0"/>
              </a:rPr>
            </a:br>
            <a:r>
              <a:rPr kumimoji="0" lang="ja-JP" altLang="en-AU" sz="2400" b="1" dirty="0" smtClean="0">
                <a:solidFill>
                  <a:srgbClr val="953735"/>
                </a:solidFill>
                <a:latin typeface="Calibri" pitchFamily="34" charset="0"/>
                <a:cs typeface="Times New Roman" pitchFamily="18" charset="0"/>
              </a:rPr>
              <a:t>しまえば</a:t>
            </a:r>
            <a:r>
              <a:rPr kumimoji="0" lang="ja-JP" altLang="en-AU" sz="2400" b="1" dirty="0">
                <a:solidFill>
                  <a:srgbClr val="953735"/>
                </a:solidFill>
                <a:latin typeface="Calibri" pitchFamily="34" charset="0"/>
                <a:cs typeface="Times New Roman" pitchFamily="18" charset="0"/>
              </a:rPr>
              <a:t>、毎年数万の海洋生物と海鳥たちが</a:t>
            </a:r>
            <a:r>
              <a:rPr kumimoji="0" lang="ja-JP" altLang="en-AU" sz="2400" b="1" dirty="0">
                <a:solidFill>
                  <a:srgbClr val="953735"/>
                </a:solidFill>
              </a:rPr>
              <a:t>海洋ゴミのために</a:t>
            </a:r>
            <a:r>
              <a:rPr kumimoji="0" lang="ja-JP" altLang="en-AU" sz="2400" b="1" dirty="0">
                <a:solidFill>
                  <a:srgbClr val="953735"/>
                </a:solidFill>
                <a:latin typeface="Calibri" pitchFamily="34" charset="0"/>
                <a:cs typeface="Times New Roman" pitchFamily="18" charset="0"/>
              </a:rPr>
              <a:t>死に追いやられて</a:t>
            </a:r>
            <a:r>
              <a:rPr kumimoji="0" lang="ja-JP" altLang="en-AU" sz="2400" b="1" dirty="0" smtClean="0">
                <a:solidFill>
                  <a:srgbClr val="953735"/>
                </a:solidFill>
                <a:latin typeface="Calibri" pitchFamily="34" charset="0"/>
                <a:cs typeface="Times New Roman" pitchFamily="18" charset="0"/>
              </a:rPr>
              <a:t>い</a:t>
            </a:r>
            <a:r>
              <a:rPr kumimoji="0" lang="ja-JP" altLang="en-US" sz="2400" b="1" dirty="0" smtClean="0">
                <a:solidFill>
                  <a:srgbClr val="953735"/>
                </a:solidFill>
                <a:latin typeface="Calibri" pitchFamily="34" charset="0"/>
                <a:cs typeface="Times New Roman" pitchFamily="18" charset="0"/>
              </a:rPr>
              <a:t>る</a:t>
            </a:r>
            <a:endParaRPr kumimoji="0" lang="en-GB" altLang="ja-JP" sz="2400" b="1" dirty="0">
              <a:solidFill>
                <a:srgbClr val="953735"/>
              </a:solidFill>
              <a:latin typeface="Calibri" pitchFamily="34" charset="0"/>
              <a:cs typeface="Times New Roman" pitchFamily="18" charset="0"/>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02411" name="Picture 21" descr="env source impacts.jpg"/>
          <p:cNvPicPr>
            <a:picLocks noChangeAspect="1"/>
          </p:cNvPicPr>
          <p:nvPr/>
        </p:nvPicPr>
        <p:blipFill>
          <a:blip r:embed="rId3"/>
          <a:srcRect/>
          <a:stretch>
            <a:fillRect/>
          </a:stretch>
        </p:blipFill>
        <p:spPr bwMode="auto">
          <a:xfrm>
            <a:off x="5562600" y="4699000"/>
            <a:ext cx="2743200" cy="1536700"/>
          </a:xfrm>
          <a:prstGeom prst="rect">
            <a:avLst/>
          </a:prstGeom>
          <a:noFill/>
          <a:ln w="9525">
            <a:noFill/>
            <a:miter lim="800000"/>
            <a:headEnd/>
            <a:tailEnd/>
          </a:ln>
        </p:spPr>
      </p:pic>
      <p:pic>
        <p:nvPicPr>
          <p:cNvPr id="102412" name="Picture 26" descr="ent source impact.jpg"/>
          <p:cNvPicPr>
            <a:picLocks noChangeAspect="1"/>
          </p:cNvPicPr>
          <p:nvPr/>
        </p:nvPicPr>
        <p:blipFill>
          <a:blip r:embed="rId4"/>
          <a:srcRect/>
          <a:stretch>
            <a:fillRect/>
          </a:stretch>
        </p:blipFill>
        <p:spPr bwMode="auto">
          <a:xfrm>
            <a:off x="5562600" y="3073400"/>
            <a:ext cx="2743200" cy="1536700"/>
          </a:xfrm>
          <a:prstGeom prst="rect">
            <a:avLst/>
          </a:prstGeom>
          <a:noFill/>
          <a:ln w="9525">
            <a:noFill/>
            <a:miter lim="800000"/>
            <a:headEnd/>
            <a:tailEnd/>
          </a:ln>
        </p:spPr>
      </p:pic>
      <p:pic>
        <p:nvPicPr>
          <p:cNvPr id="102413" name="Picture 28" descr="ingest source impact.jpg"/>
          <p:cNvPicPr>
            <a:picLocks noChangeAspect="1"/>
          </p:cNvPicPr>
          <p:nvPr/>
        </p:nvPicPr>
        <p:blipFill>
          <a:blip r:embed="rId5"/>
          <a:srcRect/>
          <a:stretch>
            <a:fillRect/>
          </a:stretch>
        </p:blipFill>
        <p:spPr bwMode="auto">
          <a:xfrm>
            <a:off x="5562600" y="1447800"/>
            <a:ext cx="2743200" cy="1535113"/>
          </a:xfrm>
          <a:prstGeom prst="rect">
            <a:avLst/>
          </a:prstGeom>
          <a:noFill/>
          <a:ln w="9525">
            <a:noFill/>
            <a:miter lim="800000"/>
            <a:headEnd/>
            <a:tailEnd/>
          </a:ln>
        </p:spPr>
      </p:pic>
      <p:sp>
        <p:nvSpPr>
          <p:cNvPr id="102414" name="TextBox 29"/>
          <p:cNvSpPr txBox="1">
            <a:spLocks noChangeArrowheads="1"/>
          </p:cNvSpPr>
          <p:nvPr/>
        </p:nvSpPr>
        <p:spPr bwMode="auto">
          <a:xfrm>
            <a:off x="3581400" y="3371850"/>
            <a:ext cx="1752600" cy="923330"/>
          </a:xfrm>
          <a:prstGeom prst="rect">
            <a:avLst/>
          </a:prstGeom>
          <a:noFill/>
          <a:ln w="9525">
            <a:noFill/>
            <a:miter lim="800000"/>
            <a:headEnd/>
            <a:tailEnd/>
          </a:ln>
        </p:spPr>
        <p:txBody>
          <a:bodyPr>
            <a:spAutoFit/>
          </a:bodyPr>
          <a:lstStyle/>
          <a:p>
            <a:pPr algn="ctr"/>
            <a:r>
              <a:rPr kumimoji="0" lang="ja-JP" altLang="en-AU" b="1" dirty="0">
                <a:solidFill>
                  <a:srgbClr val="376092"/>
                </a:solidFill>
                <a:latin typeface="Calibri" pitchFamily="34" charset="0"/>
                <a:cs typeface="Times New Roman" pitchFamily="18" charset="0"/>
              </a:rPr>
              <a:t>ヒレやヒレ足、翼や喉</a:t>
            </a:r>
            <a:r>
              <a:rPr kumimoji="0" lang="ja-JP" altLang="en-AU" b="1" dirty="0" smtClean="0">
                <a:solidFill>
                  <a:srgbClr val="376092"/>
                </a:solidFill>
                <a:latin typeface="Calibri" pitchFamily="34" charset="0"/>
                <a:cs typeface="Times New Roman" pitchFamily="18" charset="0"/>
              </a:rPr>
              <a:t>に</a:t>
            </a:r>
            <a:r>
              <a:rPr kumimoji="0" lang="en-US" altLang="ja-JP" b="1" dirty="0" smtClean="0">
                <a:solidFill>
                  <a:srgbClr val="376092"/>
                </a:solidFill>
                <a:latin typeface="Calibri" pitchFamily="34" charset="0"/>
                <a:cs typeface="Times New Roman" pitchFamily="18" charset="0"/>
              </a:rPr>
              <a:t/>
            </a:r>
            <a:br>
              <a:rPr kumimoji="0" lang="en-US" altLang="ja-JP" b="1" dirty="0" smtClean="0">
                <a:solidFill>
                  <a:srgbClr val="376092"/>
                </a:solidFill>
                <a:latin typeface="Calibri" pitchFamily="34" charset="0"/>
                <a:cs typeface="Times New Roman" pitchFamily="18" charset="0"/>
              </a:rPr>
            </a:br>
            <a:r>
              <a:rPr kumimoji="0" lang="ja-JP" altLang="en-US" b="1" dirty="0" smtClean="0">
                <a:solidFill>
                  <a:srgbClr val="376092"/>
                </a:solidFill>
                <a:latin typeface="Calibri" pitchFamily="34" charset="0"/>
                <a:cs typeface="Times New Roman" pitchFamily="18" charset="0"/>
              </a:rPr>
              <a:t>絡み</a:t>
            </a:r>
            <a:r>
              <a:rPr kumimoji="0" lang="ja-JP" altLang="en-AU" b="1" dirty="0" smtClean="0">
                <a:solidFill>
                  <a:srgbClr val="376092"/>
                </a:solidFill>
                <a:latin typeface="Calibri" pitchFamily="34" charset="0"/>
                <a:cs typeface="Times New Roman" pitchFamily="18" charset="0"/>
              </a:rPr>
              <a:t>付いて</a:t>
            </a:r>
            <a:endParaRPr kumimoji="0" lang="en-GB" altLang="ja-JP" dirty="0">
              <a:latin typeface="Calibri" pitchFamily="34" charset="0"/>
            </a:endParaRPr>
          </a:p>
        </p:txBody>
      </p:sp>
      <p:sp>
        <p:nvSpPr>
          <p:cNvPr id="102415" name="TextBox 31"/>
          <p:cNvSpPr txBox="1">
            <a:spLocks noChangeArrowheads="1"/>
          </p:cNvSpPr>
          <p:nvPr/>
        </p:nvSpPr>
        <p:spPr bwMode="auto">
          <a:xfrm>
            <a:off x="3581400" y="5181600"/>
            <a:ext cx="1752600" cy="641350"/>
          </a:xfrm>
          <a:prstGeom prst="rect">
            <a:avLst/>
          </a:prstGeom>
          <a:noFill/>
          <a:ln w="9525">
            <a:noFill/>
            <a:miter lim="800000"/>
            <a:headEnd/>
            <a:tailEnd/>
          </a:ln>
        </p:spPr>
        <p:txBody>
          <a:bodyPr>
            <a:spAutoFit/>
          </a:bodyPr>
          <a:lstStyle/>
          <a:p>
            <a:pPr algn="ctr"/>
            <a:r>
              <a:rPr kumimoji="0" lang="ja-JP" altLang="en-AU" b="1">
                <a:solidFill>
                  <a:srgbClr val="376092"/>
                </a:solidFill>
                <a:latin typeface="Calibri" pitchFamily="34" charset="0"/>
                <a:cs typeface="Times New Roman" pitchFamily="18" charset="0"/>
              </a:rPr>
              <a:t>環境にダメージを与えて</a:t>
            </a:r>
            <a:endParaRPr kumimoji="0" lang="en-GB" altLang="ja-JP">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781800" cy="990600"/>
          </a:xfrm>
        </p:spPr>
        <p:txBody>
          <a:bodyPr wrap="square" numCol="1" anchor="t" anchorCtr="0" compatLnSpc="1">
            <a:prstTxWarp prst="textNoShape">
              <a:avLst/>
            </a:prstTxWarp>
          </a:bodyPr>
          <a:lstStyle/>
          <a:p>
            <a:pPr eaLnBrk="1" hangingPunct="1">
              <a:defRPr/>
            </a:pPr>
            <a:r>
              <a:rPr lang="ja-JP" altLang="en-US" sz="3200" dirty="0" smtClean="0">
                <a:effectLst>
                  <a:outerShdw blurRad="38100" dist="38100" dir="2700000" algn="tl">
                    <a:srgbClr val="C0C0C0"/>
                  </a:outerShdw>
                </a:effectLst>
                <a:latin typeface="Arial" charset="0"/>
                <a:cs typeface="Arial" charset="0"/>
              </a:rPr>
              <a:t>この問題を解決できるのか</a:t>
            </a:r>
            <a:endParaRPr altLang="ja-JP" sz="3200" dirty="0" smtClean="0">
              <a:effectLst>
                <a:outerShdw blurRad="38100" dist="38100" dir="2700000" algn="tl">
                  <a:srgbClr val="C0C0C0"/>
                </a:outerShdw>
              </a:effectLst>
              <a:latin typeface="Arial" charset="0"/>
              <a:cs typeface="Arial" charset="0"/>
            </a:endParaRPr>
          </a:p>
        </p:txBody>
      </p:sp>
      <p:sp>
        <p:nvSpPr>
          <p:cNvPr id="104450" name="Content Placeholder 2"/>
          <p:cNvSpPr>
            <a:spLocks noGrp="1"/>
          </p:cNvSpPr>
          <p:nvPr>
            <p:ph idx="1"/>
          </p:nvPr>
        </p:nvSpPr>
        <p:spPr>
          <a:xfrm>
            <a:off x="685800" y="2239963"/>
            <a:ext cx="4191000" cy="3459162"/>
          </a:xfrm>
        </p:spPr>
        <p:txBody>
          <a:bodyPr/>
          <a:lstStyle/>
          <a:p>
            <a:pPr eaLnBrk="1" hangingPunct="1"/>
            <a:r>
              <a:rPr lang="ja-JP" altLang="en-US" dirty="0" smtClean="0">
                <a:latin typeface="Arial" charset="0"/>
                <a:cs typeface="Arial" charset="0"/>
              </a:rPr>
              <a:t>地元や全国、そして、国際的に、</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この厄介な問題を解決するのに</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必要な多くの変化を一緒に作り出していくことで、それは可能！</a:t>
            </a:r>
            <a:endParaRPr lang="en-AU" altLang="ja-JP" dirty="0" smtClean="0">
              <a:latin typeface="Arial" charset="0"/>
              <a:cs typeface="Arial" charset="0"/>
            </a:endParaRPr>
          </a:p>
          <a:p>
            <a:pPr eaLnBrk="1" hangingPunct="1"/>
            <a:endParaRPr lang="en-AU" altLang="ja-JP" dirty="0" smtClean="0">
              <a:latin typeface="Arial" charset="0"/>
              <a:cs typeface="Arial" charset="0"/>
            </a:endParaRPr>
          </a:p>
          <a:p>
            <a:pPr lvl="1" eaLnBrk="1" hangingPunct="1"/>
            <a:r>
              <a:rPr lang="ja-JP" altLang="en-AU" dirty="0" smtClean="0">
                <a:latin typeface="Arial" charset="0"/>
                <a:cs typeface="Arial" charset="0"/>
              </a:rPr>
              <a:t>政策で</a:t>
            </a:r>
            <a:r>
              <a:rPr lang="ja-JP" altLang="en-AU" i="1" dirty="0" smtClean="0">
                <a:latin typeface="Arial" charset="0"/>
                <a:cs typeface="Arial" charset="0"/>
              </a:rPr>
              <a:t>管理し</a:t>
            </a:r>
            <a:endParaRPr lang="en-AU" altLang="ja-JP" i="1" dirty="0" smtClean="0">
              <a:latin typeface="Arial" charset="0"/>
              <a:cs typeface="Arial" charset="0"/>
            </a:endParaRPr>
          </a:p>
          <a:p>
            <a:pPr lvl="1" eaLnBrk="1" hangingPunct="1"/>
            <a:r>
              <a:rPr lang="ja-JP" altLang="en-AU" dirty="0" smtClean="0">
                <a:latin typeface="Arial" charset="0"/>
                <a:cs typeface="Arial" charset="0"/>
              </a:rPr>
              <a:t>基盤整備で</a:t>
            </a:r>
            <a:r>
              <a:rPr lang="ja-JP" altLang="en-AU" i="1" dirty="0" smtClean="0">
                <a:latin typeface="Arial" charset="0"/>
                <a:cs typeface="Arial" charset="0"/>
              </a:rPr>
              <a:t>ブロックし</a:t>
            </a:r>
            <a:endParaRPr lang="en-AU" altLang="ja-JP" i="1" dirty="0" smtClean="0">
              <a:latin typeface="Arial" charset="0"/>
              <a:cs typeface="Arial" charset="0"/>
            </a:endParaRPr>
          </a:p>
          <a:p>
            <a:pPr lvl="1" eaLnBrk="1" hangingPunct="1"/>
            <a:r>
              <a:rPr lang="ja-JP" altLang="en-AU" dirty="0" smtClean="0">
                <a:latin typeface="Arial" charset="0"/>
                <a:cs typeface="Arial" charset="0"/>
              </a:rPr>
              <a:t>規則で</a:t>
            </a:r>
            <a:r>
              <a:rPr lang="ja-JP" altLang="en-AU" i="1" dirty="0" smtClean="0">
                <a:latin typeface="Arial" charset="0"/>
                <a:cs typeface="Arial" charset="0"/>
              </a:rPr>
              <a:t>コントロールし</a:t>
            </a:r>
            <a:endParaRPr lang="en-AU" altLang="ja-JP" i="1" dirty="0" smtClean="0">
              <a:latin typeface="Arial" charset="0"/>
              <a:cs typeface="Arial" charset="0"/>
            </a:endParaRPr>
          </a:p>
          <a:p>
            <a:pPr lvl="1" eaLnBrk="1" hangingPunct="1"/>
            <a:r>
              <a:rPr lang="ja-JP" altLang="en-AU" dirty="0" smtClean="0">
                <a:latin typeface="Arial" charset="0"/>
                <a:cs typeface="Arial" charset="0"/>
              </a:rPr>
              <a:t>行動で</a:t>
            </a:r>
            <a:r>
              <a:rPr lang="ja-JP" altLang="en-AU" i="1" dirty="0" smtClean="0">
                <a:latin typeface="Arial" charset="0"/>
                <a:cs typeface="Arial" charset="0"/>
              </a:rPr>
              <a:t>減らす</a:t>
            </a:r>
            <a:endParaRPr lang="en-AU" altLang="ja-JP" i="1" dirty="0" smtClean="0">
              <a:latin typeface="Arial" charset="0"/>
              <a:cs typeface="Arial" charset="0"/>
            </a:endParaRPr>
          </a:p>
        </p:txBody>
      </p:sp>
      <p:sp>
        <p:nvSpPr>
          <p:cNvPr id="104451" name="Text Placeholder 11"/>
          <p:cNvSpPr>
            <a:spLocks noGrp="1"/>
          </p:cNvSpPr>
          <p:nvPr>
            <p:ph type="body" sz="quarter" idx="12"/>
          </p:nvPr>
        </p:nvSpPr>
        <p:spPr>
          <a:xfrm>
            <a:off x="457200" y="1676400"/>
            <a:ext cx="8153400" cy="457200"/>
          </a:xfrm>
        </p:spPr>
        <p:txBody>
          <a:bodyPr/>
          <a:lstStyle/>
          <a:p>
            <a:pPr eaLnBrk="1" hangingPunct="1"/>
            <a:r>
              <a:rPr lang="ja-JP" altLang="en-AU" i="1" dirty="0" smtClean="0">
                <a:latin typeface="Arial" charset="0"/>
                <a:cs typeface="Arial" charset="0"/>
              </a:rPr>
              <a:t>できます</a:t>
            </a:r>
            <a:r>
              <a:rPr lang="ja-JP" altLang="en-US" i="1" dirty="0">
                <a:latin typeface="Arial" charset="0"/>
                <a:cs typeface="Arial" charset="0"/>
              </a:rPr>
              <a:t>！</a:t>
            </a:r>
            <a:endParaRPr lang="en-AU" altLang="ja-JP" i="1" dirty="0" smtClean="0">
              <a:latin typeface="Arial" charset="0"/>
              <a:cs typeface="Arial" charset="0"/>
            </a:endParaRPr>
          </a:p>
        </p:txBody>
      </p:sp>
      <p:sp>
        <p:nvSpPr>
          <p:cNvPr id="104452"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04453"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37D9BC-D736-4880-8E38-2440BE9D0E8E}" type="slidenum">
              <a:rPr lang="en-AU" altLang="ja-JP" smtClean="0">
                <a:latin typeface="Arial" charset="0"/>
                <a:cs typeface="Arial" charset="0"/>
              </a:rPr>
              <a:pPr fontAlgn="base">
                <a:spcBef>
                  <a:spcPct val="0"/>
                </a:spcBef>
                <a:spcAft>
                  <a:spcPct val="0"/>
                </a:spcAft>
                <a:defRPr/>
              </a:pPr>
              <a:t>13</a:t>
            </a:fld>
            <a:endParaRPr lang="en-AU" altLang="ja-JP" smtClean="0">
              <a:latin typeface="Arial" charset="0"/>
              <a:cs typeface="Arial" charset="0"/>
            </a:endParaRPr>
          </a:p>
        </p:txBody>
      </p:sp>
      <p:sp>
        <p:nvSpPr>
          <p:cNvPr id="104454" name="Text Placeholder 18"/>
          <p:cNvSpPr>
            <a:spLocks noGrp="1"/>
          </p:cNvSpPr>
          <p:nvPr>
            <p:ph type="body" sz="quarter" idx="16"/>
          </p:nvPr>
        </p:nvSpPr>
        <p:spPr>
          <a:xfrm>
            <a:off x="76200" y="6418263"/>
            <a:ext cx="2590800" cy="304800"/>
          </a:xfrm>
        </p:spPr>
        <p:txBody>
          <a:bodyPr/>
          <a:lstStyle/>
          <a:p>
            <a:pPr eaLnBrk="1" hangingPunct="1">
              <a:lnSpc>
                <a:spcPct val="80000"/>
              </a:lnSpc>
            </a:pPr>
            <a:r>
              <a:rPr lang="en-US" altLang="ja-JP" sz="1600" smtClean="0">
                <a:latin typeface="Arial" charset="0"/>
                <a:cs typeface="Arial" charset="0"/>
              </a:rPr>
              <a:t>S1: </a:t>
            </a:r>
            <a:r>
              <a:rPr lang="ja-JP" altLang="en-US" sz="1600" smtClean="0">
                <a:latin typeface="Arial" charset="0"/>
                <a:cs typeface="Arial" charset="0"/>
              </a:rPr>
              <a:t>海洋ゴミ</a:t>
            </a:r>
            <a:endParaRPr lang="en-GB" altLang="ja-JP" sz="1600" smtClean="0">
              <a:latin typeface="Arial" charset="0"/>
              <a:cs typeface="Arial" charset="0"/>
            </a:endParaRPr>
          </a:p>
          <a:p>
            <a:pPr eaLnBrk="1" hangingPunct="1">
              <a:lnSpc>
                <a:spcPct val="80000"/>
              </a:lnSpc>
            </a:pPr>
            <a:endParaRPr lang="en-GB" altLang="ja-JP" sz="1600" smtClean="0">
              <a:latin typeface="Arial" charset="0"/>
              <a:cs typeface="Arial" charset="0"/>
            </a:endParaRPr>
          </a:p>
        </p:txBody>
      </p:sp>
      <p:pic>
        <p:nvPicPr>
          <p:cNvPr id="104455" name="Picture 7" descr="MD1_credit_silentreef.jpg"/>
          <p:cNvPicPr>
            <a:picLocks noChangeAspect="1"/>
          </p:cNvPicPr>
          <p:nvPr/>
        </p:nvPicPr>
        <p:blipFill>
          <a:blip r:embed="rId3"/>
          <a:srcRect/>
          <a:stretch>
            <a:fillRect/>
          </a:stretch>
        </p:blipFill>
        <p:spPr bwMode="auto">
          <a:xfrm>
            <a:off x="4953000" y="198120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wrap="square" numCol="1" anchor="t" anchorCtr="0" compatLnSpc="1">
            <a:prstTxWarp prst="textNoShape">
              <a:avLst/>
            </a:prstTxWarp>
          </a:bodyPr>
          <a:lstStyle/>
          <a:p>
            <a:pPr eaLnBrk="1" hangingPunct="1">
              <a:defRPr/>
            </a:pPr>
            <a:r>
              <a:rPr lang="en-AU" altLang="ja-JP" dirty="0" smtClean="0">
                <a:effectLst>
                  <a:outerShdw blurRad="38100" dist="38100" dir="2700000" algn="tl">
                    <a:srgbClr val="C0C0C0"/>
                  </a:outerShdw>
                </a:effectLst>
                <a:latin typeface="Arial" charset="0"/>
                <a:cs typeface="Arial" charset="0"/>
              </a:rPr>
              <a:t>Dive Against Debris</a:t>
            </a:r>
            <a:r>
              <a:rPr lang="en-US" altLang="ja-JP" baseline="30000" dirty="0" smtClean="0">
                <a:effectLst>
                  <a:outerShdw blurRad="38100" dist="38100" dir="2700000" algn="tl">
                    <a:srgbClr val="C0C0C0"/>
                  </a:outerShdw>
                </a:effectLst>
                <a:latin typeface="Arial" charset="0"/>
                <a:cs typeface="Arial" charset="0"/>
              </a:rPr>
              <a:t>®</a:t>
            </a:r>
            <a:r>
              <a:rPr lang="en-AU" altLang="ja-JP" dirty="0" smtClean="0">
                <a:effectLst>
                  <a:outerShdw blurRad="38100" dist="38100" dir="2700000" algn="tl">
                    <a:srgbClr val="C0C0C0"/>
                  </a:outerShdw>
                </a:effectLst>
                <a:latin typeface="Arial" charset="0"/>
                <a:cs typeface="Arial" charset="0"/>
              </a:rPr>
              <a:t/>
            </a:r>
            <a:br>
              <a:rPr lang="en-AU" altLang="ja-JP" dirty="0" smtClean="0">
                <a:effectLst>
                  <a:outerShdw blurRad="38100" dist="38100" dir="2700000" algn="tl">
                    <a:srgbClr val="C0C0C0"/>
                  </a:outerShdw>
                </a:effectLst>
                <a:latin typeface="Arial" charset="0"/>
                <a:cs typeface="Arial" charset="0"/>
              </a:rPr>
            </a:br>
            <a:r>
              <a:rPr lang="en-AU" altLang="ja-JP" dirty="0" smtClean="0">
                <a:effectLst>
                  <a:outerShdw blurRad="38100" dist="38100" dir="2700000" algn="tl">
                    <a:srgbClr val="C0C0C0"/>
                  </a:outerShdw>
                </a:effectLst>
                <a:latin typeface="Arial" charset="0"/>
                <a:cs typeface="Arial" charset="0"/>
              </a:rPr>
              <a:t>	- </a:t>
            </a:r>
            <a:r>
              <a:rPr lang="ja-JP" altLang="en-AU" dirty="0" smtClean="0">
                <a:effectLst>
                  <a:outerShdw blurRad="38100" dist="38100" dir="2700000" algn="tl">
                    <a:srgbClr val="C0C0C0"/>
                  </a:outerShdw>
                </a:effectLst>
                <a:latin typeface="Arial" charset="0"/>
                <a:cs typeface="Arial" charset="0"/>
              </a:rPr>
              <a:t>変化のためのダイビング</a:t>
            </a:r>
            <a:r>
              <a:rPr lang="en-AU" altLang="ja-JP" dirty="0" smtClean="0">
                <a:effectLst>
                  <a:outerShdw blurRad="38100" dist="38100" dir="2700000" algn="tl">
                    <a:srgbClr val="C0C0C0"/>
                  </a:outerShdw>
                </a:effectLst>
                <a:latin typeface="Arial" charset="0"/>
                <a:cs typeface="Arial" charset="0"/>
              </a:rPr>
              <a:t> </a:t>
            </a:r>
            <a:endParaRPr altLang="ja-JP" dirty="0" smtClean="0">
              <a:effectLst>
                <a:outerShdw blurRad="38100" dist="38100" dir="2700000" algn="tl">
                  <a:srgbClr val="C0C0C0"/>
                </a:outerShdw>
              </a:effectLst>
              <a:latin typeface="Arial" charset="0"/>
              <a:cs typeface="Arial" charset="0"/>
            </a:endParaRPr>
          </a:p>
        </p:txBody>
      </p:sp>
      <p:sp>
        <p:nvSpPr>
          <p:cNvPr id="106498" name="Content Placeholder 2"/>
          <p:cNvSpPr>
            <a:spLocks noGrp="1"/>
          </p:cNvSpPr>
          <p:nvPr>
            <p:ph idx="1"/>
          </p:nvPr>
        </p:nvSpPr>
        <p:spPr>
          <a:xfrm>
            <a:off x="609600" y="2286000"/>
            <a:ext cx="4495800" cy="3657600"/>
          </a:xfrm>
        </p:spPr>
        <p:txBody>
          <a:bodyPr/>
          <a:lstStyle/>
          <a:p>
            <a:pPr eaLnBrk="1" hangingPunct="1"/>
            <a:r>
              <a:rPr lang="ja-JP" altLang="en-US" dirty="0" smtClean="0">
                <a:latin typeface="Arial" charset="0"/>
                <a:cs typeface="Arial" charset="0"/>
              </a:rPr>
              <a:t>海を</a:t>
            </a:r>
            <a:r>
              <a:rPr lang="ja-JP" altLang="en-AU" dirty="0" smtClean="0">
                <a:latin typeface="Arial" charset="0"/>
                <a:cs typeface="Arial" charset="0"/>
              </a:rPr>
              <a:t>海洋生物にとって安全</a:t>
            </a:r>
            <a:r>
              <a:rPr lang="ja-JP" altLang="en-US" dirty="0" smtClean="0">
                <a:latin typeface="Arial" charset="0"/>
                <a:cs typeface="Arial" charset="0"/>
              </a:rPr>
              <a:t>なものにする</a:t>
            </a:r>
            <a:endParaRPr lang="en-AU" altLang="ja-JP" dirty="0" smtClean="0">
              <a:latin typeface="Arial" charset="0"/>
              <a:cs typeface="Arial" charset="0"/>
            </a:endParaRPr>
          </a:p>
          <a:p>
            <a:pPr eaLnBrk="1" hangingPunct="1"/>
            <a:r>
              <a:rPr lang="ja-JP" altLang="en-AU" dirty="0" smtClean="0">
                <a:latin typeface="Arial" charset="0"/>
                <a:cs typeface="Arial" charset="0"/>
              </a:rPr>
              <a:t>集めたデータは</a:t>
            </a:r>
            <a:r>
              <a:rPr lang="en-AU" altLang="ja-JP" dirty="0" smtClean="0">
                <a:latin typeface="Arial" charset="0"/>
                <a:cs typeface="Arial" charset="0"/>
              </a:rPr>
              <a:t>:</a:t>
            </a:r>
          </a:p>
          <a:p>
            <a:pPr lvl="1" eaLnBrk="1" hangingPunct="1"/>
            <a:r>
              <a:rPr lang="ja-JP" altLang="en-AU" dirty="0" smtClean="0">
                <a:latin typeface="Arial" charset="0"/>
                <a:cs typeface="Arial" charset="0"/>
              </a:rPr>
              <a:t>海洋ゴミに関する活動をサポート</a:t>
            </a:r>
            <a:endParaRPr lang="en-AU" altLang="ja-JP" dirty="0" smtClean="0">
              <a:latin typeface="Arial" charset="0"/>
              <a:cs typeface="Arial" charset="0"/>
            </a:endParaRPr>
          </a:p>
          <a:p>
            <a:pPr lvl="1" eaLnBrk="1" hangingPunct="1"/>
            <a:r>
              <a:rPr lang="ja-JP" altLang="en-AU" dirty="0" smtClean="0">
                <a:latin typeface="Arial" charset="0"/>
                <a:cs typeface="Arial" charset="0"/>
              </a:rPr>
              <a:t>ゴミの種類と量を明確に</a:t>
            </a:r>
            <a:r>
              <a:rPr lang="ja-JP" altLang="en-US" dirty="0" smtClean="0">
                <a:latin typeface="Arial" charset="0"/>
                <a:cs typeface="Arial" charset="0"/>
              </a:rPr>
              <a:t>わ</a:t>
            </a:r>
            <a:r>
              <a:rPr lang="ja-JP" altLang="en-AU" dirty="0" smtClean="0">
                <a:latin typeface="Arial" charset="0"/>
                <a:cs typeface="Arial" charset="0"/>
              </a:rPr>
              <a:t>かる</a:t>
            </a:r>
            <a:r>
              <a:rPr lang="en-US" altLang="ja-JP" dirty="0" smtClean="0">
                <a:latin typeface="Arial" charset="0"/>
                <a:cs typeface="Arial" charset="0"/>
              </a:rPr>
              <a:t/>
            </a:r>
            <a:br>
              <a:rPr lang="en-US" altLang="ja-JP" dirty="0" smtClean="0">
                <a:latin typeface="Arial" charset="0"/>
                <a:cs typeface="Arial" charset="0"/>
              </a:rPr>
            </a:br>
            <a:r>
              <a:rPr lang="ja-JP" altLang="en-AU" dirty="0" smtClean="0">
                <a:latin typeface="Arial" charset="0"/>
                <a:cs typeface="Arial" charset="0"/>
              </a:rPr>
              <a:t>ように</a:t>
            </a:r>
            <a:r>
              <a:rPr lang="ja-JP" altLang="en-US" dirty="0" smtClean="0">
                <a:latin typeface="Arial" charset="0"/>
                <a:cs typeface="Arial" charset="0"/>
              </a:rPr>
              <a:t>す</a:t>
            </a:r>
            <a:r>
              <a:rPr lang="ja-JP" altLang="en-US" dirty="0">
                <a:latin typeface="Arial" charset="0"/>
                <a:cs typeface="Arial" charset="0"/>
              </a:rPr>
              <a:t>る</a:t>
            </a:r>
            <a:r>
              <a:rPr lang="en-AU" altLang="ja-JP" dirty="0" smtClean="0">
                <a:latin typeface="Arial" charset="0"/>
                <a:cs typeface="Arial" charset="0"/>
              </a:rPr>
              <a:t> </a:t>
            </a:r>
          </a:p>
          <a:p>
            <a:pPr lvl="1" eaLnBrk="1" hangingPunct="1"/>
            <a:r>
              <a:rPr lang="ja-JP" altLang="en-AU" dirty="0" smtClean="0">
                <a:latin typeface="Arial" charset="0"/>
                <a:cs typeface="Arial" charset="0"/>
              </a:rPr>
              <a:t>影響に関する知識が蓄積され</a:t>
            </a:r>
            <a:r>
              <a:rPr lang="ja-JP" altLang="en-US" dirty="0">
                <a:latin typeface="Arial" charset="0"/>
                <a:cs typeface="Arial" charset="0"/>
              </a:rPr>
              <a:t>る</a:t>
            </a:r>
            <a:endParaRPr lang="en-AU" altLang="ja-JP" dirty="0" smtClean="0">
              <a:latin typeface="Arial" charset="0"/>
              <a:cs typeface="Arial" charset="0"/>
            </a:endParaRPr>
          </a:p>
          <a:p>
            <a:pPr eaLnBrk="1" hangingPunct="1"/>
            <a:r>
              <a:rPr lang="ja-JP" altLang="en-AU" dirty="0" smtClean="0">
                <a:latin typeface="Arial" charset="0"/>
                <a:cs typeface="Times New Roman" pitchFamily="18" charset="0"/>
              </a:rPr>
              <a:t>地元の</a:t>
            </a:r>
            <a:r>
              <a:rPr lang="en-US" altLang="ja-JP" dirty="0" smtClean="0">
                <a:latin typeface="Arial" charset="0"/>
                <a:cs typeface="Times New Roman" pitchFamily="18" charset="0"/>
              </a:rPr>
              <a:t>Project</a:t>
            </a:r>
            <a:r>
              <a:rPr lang="ja-JP" altLang="en-US" dirty="0" smtClean="0">
                <a:latin typeface="Arial" charset="0"/>
                <a:cs typeface="Times New Roman" pitchFamily="18" charset="0"/>
              </a:rPr>
              <a:t> </a:t>
            </a:r>
            <a:r>
              <a:rPr lang="en-AU" altLang="ja-JP" dirty="0" smtClean="0">
                <a:latin typeface="Arial" charset="0"/>
                <a:ea typeface="Calibri" pitchFamily="34" charset="0"/>
                <a:cs typeface="Times New Roman" pitchFamily="18" charset="0"/>
              </a:rPr>
              <a:t>AWARE</a:t>
            </a:r>
            <a:r>
              <a:rPr lang="ja-JP" altLang="en-AU" dirty="0" smtClean="0">
                <a:latin typeface="Arial" charset="0"/>
                <a:cs typeface="Times New Roman" pitchFamily="18" charset="0"/>
              </a:rPr>
              <a:t>の</a:t>
            </a:r>
            <a:r>
              <a:rPr lang="en-US" altLang="ja-JP" dirty="0" smtClean="0">
                <a:latin typeface="Arial" charset="0"/>
                <a:cs typeface="Times New Roman" pitchFamily="18" charset="0"/>
              </a:rPr>
              <a:t/>
            </a:r>
            <a:br>
              <a:rPr lang="en-US" altLang="ja-JP" dirty="0" smtClean="0">
                <a:latin typeface="Arial" charset="0"/>
                <a:cs typeface="Times New Roman" pitchFamily="18" charset="0"/>
              </a:rPr>
            </a:br>
            <a:r>
              <a:rPr lang="ja-JP" altLang="en-AU" dirty="0" smtClean="0">
                <a:latin typeface="Arial" charset="0"/>
                <a:cs typeface="Times New Roman" pitchFamily="18" charset="0"/>
              </a:rPr>
              <a:t>リーダーをサポート</a:t>
            </a:r>
            <a:endParaRPr lang="en-AU" altLang="ja-JP" dirty="0" smtClean="0">
              <a:latin typeface="Arial" charset="0"/>
              <a:ea typeface="Calibri" pitchFamily="34" charset="0"/>
              <a:cs typeface="Times New Roman" pitchFamily="18" charset="0"/>
            </a:endParaRPr>
          </a:p>
          <a:p>
            <a:pPr eaLnBrk="1" hangingPunct="1"/>
            <a:r>
              <a:rPr lang="ja-JP" altLang="en-AU" dirty="0" smtClean="0">
                <a:latin typeface="Arial" charset="0"/>
                <a:cs typeface="Arial" charset="0"/>
              </a:rPr>
              <a:t>他の人</a:t>
            </a:r>
            <a:r>
              <a:rPr lang="ja-JP" altLang="en-US" dirty="0" smtClean="0">
                <a:latin typeface="Arial" charset="0"/>
                <a:cs typeface="Arial" charset="0"/>
              </a:rPr>
              <a:t>に変える必要がある</a:t>
            </a:r>
            <a:r>
              <a:rPr lang="ja-JP" altLang="en-US" dirty="0">
                <a:latin typeface="Arial" charset="0"/>
                <a:cs typeface="Arial" charset="0"/>
              </a:rPr>
              <a:t>と</a:t>
            </a:r>
            <a:r>
              <a:rPr lang="ja-JP" altLang="en-AU" dirty="0" smtClean="0">
                <a:latin typeface="Arial" charset="0"/>
                <a:cs typeface="Arial" charset="0"/>
              </a:rPr>
              <a:t>説得</a:t>
            </a:r>
            <a:r>
              <a:rPr lang="ja-JP" altLang="en-US" dirty="0" smtClean="0">
                <a:latin typeface="Arial" charset="0"/>
                <a:cs typeface="Arial" charset="0"/>
              </a:rPr>
              <a:t>する</a:t>
            </a:r>
            <a:endParaRPr lang="en-AU" altLang="ja-JP" dirty="0" smtClean="0">
              <a:latin typeface="Arial" charset="0"/>
              <a:cs typeface="Arial" charset="0"/>
            </a:endParaRPr>
          </a:p>
        </p:txBody>
      </p:sp>
      <p:sp>
        <p:nvSpPr>
          <p:cNvPr id="106499" name="Text Placeholder 13"/>
          <p:cNvSpPr>
            <a:spLocks noGrp="1"/>
          </p:cNvSpPr>
          <p:nvPr>
            <p:ph type="body" sz="quarter" idx="12"/>
          </p:nvPr>
        </p:nvSpPr>
        <p:spPr>
          <a:xfrm>
            <a:off x="457200" y="1951038"/>
            <a:ext cx="8153400" cy="685800"/>
          </a:xfrm>
        </p:spPr>
        <p:txBody>
          <a:bodyPr/>
          <a:lstStyle/>
          <a:p>
            <a:pPr eaLnBrk="1" hangingPunct="1"/>
            <a:r>
              <a:rPr lang="en-AU" altLang="ja-JP" dirty="0" smtClean="0">
                <a:latin typeface="Arial" charset="0"/>
                <a:cs typeface="Arial" charset="0"/>
              </a:rPr>
              <a:t>Dive Against Debris</a:t>
            </a:r>
            <a:r>
              <a:rPr lang="en-US" altLang="ja-JP" baseline="30000" dirty="0" smtClean="0">
                <a:latin typeface="Arial" charset="0"/>
                <a:cs typeface="Arial" charset="0"/>
              </a:rPr>
              <a:t>®</a:t>
            </a:r>
            <a:r>
              <a:rPr lang="ja-JP" altLang="en-AU" dirty="0" smtClean="0">
                <a:latin typeface="Arial" charset="0"/>
                <a:cs typeface="Arial" charset="0"/>
              </a:rPr>
              <a:t>でのダイビングは、変えるためのダイビング</a:t>
            </a:r>
            <a:r>
              <a:rPr lang="en-AU" altLang="ja-JP" dirty="0" smtClean="0">
                <a:latin typeface="Arial" charset="0"/>
                <a:cs typeface="Arial" charset="0"/>
              </a:rPr>
              <a:t> </a:t>
            </a:r>
            <a:endParaRPr lang="en-GB" altLang="ja-JP" dirty="0" smtClean="0">
              <a:latin typeface="Arial" charset="0"/>
              <a:cs typeface="Arial" charset="0"/>
            </a:endParaRPr>
          </a:p>
        </p:txBody>
      </p:sp>
      <p:sp>
        <p:nvSpPr>
          <p:cNvPr id="106500"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06501"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7EEFE1-E28A-459F-B8C9-C3310DCC619B}" type="slidenum">
              <a:rPr lang="en-AU" altLang="ja-JP" smtClean="0">
                <a:latin typeface="Arial" charset="0"/>
                <a:cs typeface="Arial" charset="0"/>
              </a:rPr>
              <a:pPr fontAlgn="base">
                <a:spcBef>
                  <a:spcPct val="0"/>
                </a:spcBef>
                <a:spcAft>
                  <a:spcPct val="0"/>
                </a:spcAft>
                <a:defRPr/>
              </a:pPr>
              <a:t>14</a:t>
            </a:fld>
            <a:endParaRPr lang="en-AU" altLang="ja-JP" smtClean="0">
              <a:latin typeface="Arial" charset="0"/>
              <a:cs typeface="Arial" charset="0"/>
            </a:endParaRPr>
          </a:p>
        </p:txBody>
      </p:sp>
      <p:sp>
        <p:nvSpPr>
          <p:cNvPr id="106502" name="Text Placeholder 13"/>
          <p:cNvSpPr>
            <a:spLocks noGrp="1"/>
          </p:cNvSpPr>
          <p:nvPr>
            <p:ph type="body" sz="quarter" idx="16"/>
          </p:nvPr>
        </p:nvSpPr>
        <p:spPr>
          <a:xfrm>
            <a:off x="76200" y="6418263"/>
            <a:ext cx="2590800" cy="304800"/>
          </a:xfrm>
        </p:spPr>
        <p:txBody>
          <a:bodyPr/>
          <a:lstStyle/>
          <a:p>
            <a:pPr eaLnBrk="1" hangingPunct="1">
              <a:lnSpc>
                <a:spcPct val="80000"/>
              </a:lnSpc>
            </a:pPr>
            <a:r>
              <a:rPr lang="en-US" altLang="ja-JP" sz="1600" smtClean="0">
                <a:latin typeface="Arial" charset="0"/>
                <a:cs typeface="Arial" charset="0"/>
              </a:rPr>
              <a:t>S1: </a:t>
            </a:r>
            <a:r>
              <a:rPr lang="ja-JP" altLang="en-US" sz="1600" smtClean="0">
                <a:latin typeface="Arial" charset="0"/>
                <a:cs typeface="Arial" charset="0"/>
              </a:rPr>
              <a:t>海洋ゴミ</a:t>
            </a:r>
            <a:endParaRPr lang="en-GB" altLang="ja-JP" sz="1600" smtClean="0">
              <a:latin typeface="Arial" charset="0"/>
              <a:cs typeface="Arial" charset="0"/>
            </a:endParaRPr>
          </a:p>
        </p:txBody>
      </p:sp>
      <p:pic>
        <p:nvPicPr>
          <p:cNvPr id="106503" name="Picture 8" descr="EmperorDivers_Nuweibalder_4852_1.jpg"/>
          <p:cNvPicPr>
            <a:picLocks noChangeAspect="1"/>
          </p:cNvPicPr>
          <p:nvPr/>
        </p:nvPicPr>
        <p:blipFill>
          <a:blip r:embed="rId3"/>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59436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正にダイバーのために作成されたもの</a:t>
            </a:r>
            <a:endParaRPr altLang="ja-JP" smtClean="0">
              <a:effectLst>
                <a:outerShdw blurRad="38100" dist="38100" dir="2700000" algn="tl">
                  <a:srgbClr val="C0C0C0"/>
                </a:outerShdw>
              </a:effectLst>
              <a:latin typeface="Arial" charset="0"/>
              <a:cs typeface="Arial" charset="0"/>
            </a:endParaRPr>
          </a:p>
        </p:txBody>
      </p:sp>
      <p:sp>
        <p:nvSpPr>
          <p:cNvPr id="108546" name="Content Placeholder 2"/>
          <p:cNvSpPr>
            <a:spLocks noGrp="1"/>
          </p:cNvSpPr>
          <p:nvPr>
            <p:ph idx="1"/>
          </p:nvPr>
        </p:nvSpPr>
        <p:spPr>
          <a:xfrm>
            <a:off x="685800" y="2590800"/>
            <a:ext cx="4114800" cy="2133600"/>
          </a:xfrm>
        </p:spPr>
        <p:txBody>
          <a:bodyPr/>
          <a:lstStyle/>
          <a:p>
            <a:pPr eaLnBrk="1" hangingPunct="1"/>
            <a:r>
              <a:rPr lang="ja-JP" altLang="en-US" dirty="0" smtClean="0">
                <a:latin typeface="Arial" charset="0"/>
                <a:cs typeface="Arial" charset="0"/>
              </a:rPr>
              <a:t>海に流入するゴミの</a:t>
            </a:r>
            <a:r>
              <a:rPr lang="en-US" altLang="ja-JP" dirty="0" smtClean="0">
                <a:latin typeface="Arial" charset="0"/>
                <a:cs typeface="Arial" charset="0"/>
              </a:rPr>
              <a:t>70%</a:t>
            </a:r>
            <a:r>
              <a:rPr lang="ja-JP" altLang="en-US" dirty="0" err="1" smtClean="0">
                <a:latin typeface="Arial" charset="0"/>
                <a:cs typeface="Arial" charset="0"/>
              </a:rPr>
              <a:t>まで</a:t>
            </a:r>
            <a:r>
              <a:rPr lang="ja-JP" altLang="en-US" dirty="0" smtClean="0">
                <a:latin typeface="Arial" charset="0"/>
                <a:cs typeface="Arial" charset="0"/>
              </a:rPr>
              <a:t>が</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海底に沈んでいる</a:t>
            </a:r>
            <a:endParaRPr lang="en-AU" altLang="ja-JP" dirty="0" smtClean="0">
              <a:latin typeface="Arial" charset="0"/>
              <a:cs typeface="Arial" charset="0"/>
            </a:endParaRPr>
          </a:p>
          <a:p>
            <a:pPr eaLnBrk="1" hangingPunct="1"/>
            <a:r>
              <a:rPr lang="ja-JP" altLang="en-US" dirty="0" smtClean="0">
                <a:latin typeface="Arial" charset="0"/>
                <a:cs typeface="Arial" charset="0"/>
              </a:rPr>
              <a:t>問題は大きいものだが、</a:t>
            </a:r>
            <a:r>
              <a:rPr lang="en-US" altLang="ja-JP" dirty="0" smtClean="0">
                <a:latin typeface="Arial" charset="0"/>
                <a:cs typeface="Arial" charset="0"/>
              </a:rPr>
              <a:t/>
            </a:r>
            <a:br>
              <a:rPr lang="en-US" altLang="ja-JP" dirty="0" smtClean="0">
                <a:latin typeface="Arial" charset="0"/>
                <a:cs typeface="Arial" charset="0"/>
              </a:rPr>
            </a:br>
            <a:r>
              <a:rPr lang="en-US" altLang="ja-JP" dirty="0" smtClean="0">
                <a:latin typeface="Arial" charset="0"/>
                <a:cs typeface="Arial" charset="0"/>
              </a:rPr>
              <a:t>Project</a:t>
            </a:r>
            <a:r>
              <a:rPr lang="ja-JP" altLang="en-US" dirty="0" smtClean="0">
                <a:latin typeface="Arial" charset="0"/>
                <a:cs typeface="Arial" charset="0"/>
              </a:rPr>
              <a:t> </a:t>
            </a:r>
            <a:r>
              <a:rPr lang="en-US" altLang="ja-JP" dirty="0" smtClean="0">
                <a:latin typeface="Arial" charset="0"/>
                <a:cs typeface="Arial" charset="0"/>
              </a:rPr>
              <a:t>AWARE</a:t>
            </a:r>
            <a:r>
              <a:rPr lang="ja-JP" altLang="en-US" dirty="0" smtClean="0">
                <a:latin typeface="Arial" charset="0"/>
                <a:cs typeface="Arial" charset="0"/>
              </a:rPr>
              <a:t>のダイバーの</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世界的運動は強力</a:t>
            </a:r>
            <a:endParaRPr lang="en-AU" altLang="ja-JP" dirty="0" smtClean="0">
              <a:latin typeface="Arial" charset="0"/>
              <a:cs typeface="Arial" charset="0"/>
            </a:endParaRPr>
          </a:p>
          <a:p>
            <a:pPr eaLnBrk="1" hangingPunct="1"/>
            <a:r>
              <a:rPr lang="ja-JP" altLang="en-AU" dirty="0" smtClean="0">
                <a:latin typeface="Arial" charset="0"/>
                <a:cs typeface="Arial" charset="0"/>
              </a:rPr>
              <a:t>一緒に行動すれば事態を変えられ</a:t>
            </a:r>
            <a:r>
              <a:rPr lang="ja-JP" altLang="en-US" dirty="0">
                <a:latin typeface="Arial" charset="0"/>
                <a:cs typeface="Arial" charset="0"/>
              </a:rPr>
              <a:t>る</a:t>
            </a:r>
            <a:endParaRPr lang="en-AU" altLang="ja-JP" dirty="0" smtClean="0">
              <a:latin typeface="Arial" charset="0"/>
              <a:cs typeface="Arial" charset="0"/>
            </a:endParaRPr>
          </a:p>
        </p:txBody>
      </p:sp>
      <p:sp>
        <p:nvSpPr>
          <p:cNvPr id="108547" name="Text Placeholder 11"/>
          <p:cNvSpPr>
            <a:spLocks noGrp="1"/>
          </p:cNvSpPr>
          <p:nvPr>
            <p:ph type="body" sz="quarter" idx="12"/>
          </p:nvPr>
        </p:nvSpPr>
        <p:spPr>
          <a:xfrm>
            <a:off x="457200" y="1676400"/>
            <a:ext cx="8153400" cy="685800"/>
          </a:xfrm>
        </p:spPr>
        <p:txBody>
          <a:bodyPr/>
          <a:lstStyle/>
          <a:p>
            <a:pPr eaLnBrk="1" hangingPunct="1">
              <a:lnSpc>
                <a:spcPct val="80000"/>
              </a:lnSpc>
            </a:pPr>
            <a:r>
              <a:rPr lang="ja-JP" altLang="en-US" sz="2200" dirty="0" smtClean="0">
                <a:latin typeface="Arial" charset="0"/>
                <a:cs typeface="Arial" charset="0"/>
              </a:rPr>
              <a:t>ダイバーだけが、水中から海洋ゴミを</a:t>
            </a:r>
            <a:r>
              <a:rPr lang="ja-JP" altLang="en-US" sz="2200" dirty="0">
                <a:latin typeface="Arial" charset="0"/>
                <a:cs typeface="Arial" charset="0"/>
              </a:rPr>
              <a:t>回収</a:t>
            </a:r>
            <a:r>
              <a:rPr lang="ja-JP" altLang="en-US" sz="2200" dirty="0" smtClean="0">
                <a:latin typeface="Arial" charset="0"/>
                <a:cs typeface="Arial" charset="0"/>
              </a:rPr>
              <a:t>するトレーニングと知識、それに、スキルを持っている</a:t>
            </a:r>
            <a:endParaRPr lang="en-GB" altLang="ja-JP" sz="2200" dirty="0" smtClean="0">
              <a:latin typeface="Arial" charset="0"/>
              <a:ea typeface="Calibri" pitchFamily="34" charset="0"/>
              <a:cs typeface="Times New Roman" pitchFamily="18" charset="0"/>
            </a:endParaRPr>
          </a:p>
        </p:txBody>
      </p:sp>
      <p:sp>
        <p:nvSpPr>
          <p:cNvPr id="108548"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endParaRPr lang="en-AU" altLang="ja-JP" baseline="30000" dirty="0" smtClean="0">
              <a:latin typeface="Arial" charset="0"/>
              <a:cs typeface="Arial" charset="0"/>
            </a:endParaRPr>
          </a:p>
          <a:p>
            <a:pPr fontAlgn="base">
              <a:spcBef>
                <a:spcPct val="0"/>
              </a:spcBef>
              <a:spcAft>
                <a:spcPct val="0"/>
              </a:spcAft>
              <a:defRPr/>
            </a:pPr>
            <a:r>
              <a:rPr lang="en-AU" altLang="ja-JP" dirty="0" smtClean="0">
                <a:latin typeface="Arial" charset="0"/>
                <a:cs typeface="Arial" charset="0"/>
              </a:rPr>
              <a:t> </a:t>
            </a: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08549"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7B444-F08F-427D-94DB-4433DCA594C8}" type="slidenum">
              <a:rPr lang="en-AU" altLang="ja-JP" smtClean="0">
                <a:latin typeface="Arial" charset="0"/>
                <a:cs typeface="Arial" charset="0"/>
              </a:rPr>
              <a:pPr fontAlgn="base">
                <a:spcBef>
                  <a:spcPct val="0"/>
                </a:spcBef>
                <a:spcAft>
                  <a:spcPct val="0"/>
                </a:spcAft>
                <a:defRPr/>
              </a:pPr>
              <a:t>15</a:t>
            </a:fld>
            <a:endParaRPr lang="en-AU" altLang="ja-JP" smtClean="0">
              <a:latin typeface="Arial" charset="0"/>
              <a:cs typeface="Arial" charset="0"/>
            </a:endParaRPr>
          </a:p>
        </p:txBody>
      </p:sp>
      <p:sp>
        <p:nvSpPr>
          <p:cNvPr id="108550" name="Text Placeholder 12"/>
          <p:cNvSpPr>
            <a:spLocks noGrp="1"/>
          </p:cNvSpPr>
          <p:nvPr>
            <p:ph type="body" sz="quarter" idx="16"/>
          </p:nvPr>
        </p:nvSpPr>
        <p:spPr>
          <a:xfrm>
            <a:off x="76200" y="6418263"/>
            <a:ext cx="2590800" cy="304800"/>
          </a:xfrm>
        </p:spPr>
        <p:txBody>
          <a:bodyPr/>
          <a:lstStyle/>
          <a:p>
            <a:pPr eaLnBrk="1" hangingPunct="1">
              <a:lnSpc>
                <a:spcPct val="80000"/>
              </a:lnSpc>
            </a:pPr>
            <a:r>
              <a:rPr lang="en-US" altLang="ja-JP" sz="1600" smtClean="0">
                <a:latin typeface="Arial" charset="0"/>
                <a:cs typeface="Arial" charset="0"/>
              </a:rPr>
              <a:t>S1: </a:t>
            </a:r>
            <a:r>
              <a:rPr lang="ja-JP" altLang="en-US" sz="1600" smtClean="0">
                <a:latin typeface="Arial" charset="0"/>
                <a:cs typeface="Arial" charset="0"/>
              </a:rPr>
              <a:t>海洋ゴミ</a:t>
            </a:r>
            <a:endParaRPr lang="en-GB" altLang="ja-JP" sz="1600" smtClean="0">
              <a:latin typeface="Arial" charset="0"/>
              <a:cs typeface="Arial" charset="0"/>
            </a:endParaRPr>
          </a:p>
        </p:txBody>
      </p:sp>
      <p:sp>
        <p:nvSpPr>
          <p:cNvPr id="108551"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ja-JP" altLang="en-AU" sz="2800" b="1">
                <a:solidFill>
                  <a:srgbClr val="376092"/>
                </a:solidFill>
                <a:latin typeface="Calibri" pitchFamily="34" charset="0"/>
              </a:rPr>
              <a:t>自分のダイビングを何かの</a:t>
            </a:r>
          </a:p>
          <a:p>
            <a:pPr algn="ctr">
              <a:spcBef>
                <a:spcPct val="20000"/>
              </a:spcBef>
              <a:buSzPct val="75000"/>
              <a:buFont typeface="Wingdings" pitchFamily="2" charset="2"/>
              <a:buNone/>
            </a:pPr>
            <a:r>
              <a:rPr kumimoji="0" lang="ja-JP" altLang="en-AU" sz="2800" b="1">
                <a:solidFill>
                  <a:srgbClr val="376092"/>
                </a:solidFill>
                <a:latin typeface="Calibri" pitchFamily="34" charset="0"/>
              </a:rPr>
              <a:t>役に立てましょう</a:t>
            </a:r>
            <a:r>
              <a:rPr kumimoji="0" lang="en-AU" altLang="ja-JP" sz="2800" b="1">
                <a:solidFill>
                  <a:srgbClr val="376092"/>
                </a:solidFill>
                <a:latin typeface="Calibri" pitchFamily="34" charset="0"/>
              </a:rPr>
              <a:t>!</a:t>
            </a:r>
            <a:endParaRPr kumimoji="0" lang="en-GB" altLang="ja-JP" sz="2800" b="1">
              <a:solidFill>
                <a:srgbClr val="376092"/>
              </a:solidFill>
              <a:latin typeface="Calibri" pitchFamily="34" charset="0"/>
            </a:endParaRPr>
          </a:p>
        </p:txBody>
      </p:sp>
      <p:pic>
        <p:nvPicPr>
          <p:cNvPr id="108552" name="Picture 8" descr="Blenheim Dive Centre NZ retouch.jpg"/>
          <p:cNvPicPr>
            <a:picLocks noChangeAspect="1"/>
          </p:cNvPicPr>
          <p:nvPr/>
        </p:nvPicPr>
        <p:blipFill>
          <a:blip r:embed="rId3"/>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ja-JP" altLang="en-US" dirty="0" smtClean="0">
                <a:effectLst>
                  <a:outerShdw blurRad="38100" dist="38100" dir="2700000" algn="tl">
                    <a:srgbClr val="C0C0C0"/>
                  </a:outerShdw>
                </a:effectLst>
                <a:latin typeface="Arial" charset="0"/>
                <a:cs typeface="Arial" charset="0"/>
              </a:rPr>
              <a:t>次のことをお話ししました</a:t>
            </a:r>
            <a:r>
              <a:rPr lang="en-US" altLang="ja-JP" dirty="0" smtClean="0">
                <a:effectLst>
                  <a:outerShdw blurRad="38100" dist="38100" dir="2700000" algn="tl">
                    <a:srgbClr val="C0C0C0"/>
                  </a:outerShdw>
                </a:effectLst>
                <a:latin typeface="Arial" charset="0"/>
                <a:cs typeface="Arial" charset="0"/>
              </a:rPr>
              <a:t>…</a:t>
            </a:r>
            <a:endParaRPr lang="en-GB" altLang="ja-JP" dirty="0" smtClean="0">
              <a:effectLst>
                <a:outerShdw blurRad="38100" dist="38100" dir="2700000" algn="tl">
                  <a:srgbClr val="C0C0C0"/>
                </a:outerShdw>
              </a:effectLst>
              <a:latin typeface="Arial" charset="0"/>
              <a:cs typeface="Arial" charset="0"/>
            </a:endParaRPr>
          </a:p>
        </p:txBody>
      </p:sp>
      <p:sp>
        <p:nvSpPr>
          <p:cNvPr id="110594" name="Content Placeholder 7"/>
          <p:cNvSpPr>
            <a:spLocks noGrp="1"/>
          </p:cNvSpPr>
          <p:nvPr>
            <p:ph idx="1"/>
          </p:nvPr>
        </p:nvSpPr>
        <p:spPr>
          <a:xfrm>
            <a:off x="685800" y="3048000"/>
            <a:ext cx="5410200" cy="2438400"/>
          </a:xfrm>
        </p:spPr>
        <p:txBody>
          <a:bodyPr/>
          <a:lstStyle/>
          <a:p>
            <a:pPr eaLnBrk="1" hangingPunct="1"/>
            <a:r>
              <a:rPr lang="ja-JP" altLang="en-AU" dirty="0" smtClean="0">
                <a:latin typeface="Arial" charset="0"/>
                <a:cs typeface="Arial" charset="0"/>
              </a:rPr>
              <a:t>ダメージ</a:t>
            </a:r>
            <a:r>
              <a:rPr lang="ja-JP" altLang="en-US" dirty="0" smtClean="0">
                <a:latin typeface="Arial" charset="0"/>
                <a:cs typeface="Arial" charset="0"/>
              </a:rPr>
              <a:t>の実際</a:t>
            </a:r>
            <a:endParaRPr lang="en-AU" altLang="ja-JP" dirty="0" smtClean="0">
              <a:latin typeface="Arial" charset="0"/>
              <a:cs typeface="Arial" charset="0"/>
            </a:endParaRPr>
          </a:p>
          <a:p>
            <a:pPr eaLnBrk="1" hangingPunct="1"/>
            <a:r>
              <a:rPr lang="ja-JP" altLang="en-AU" dirty="0" smtClean="0">
                <a:latin typeface="Arial" charset="0"/>
                <a:cs typeface="Arial" charset="0"/>
              </a:rPr>
              <a:t>この海洋ゴミとは</a:t>
            </a:r>
            <a:r>
              <a:rPr lang="ja-JP" altLang="en-US" dirty="0">
                <a:latin typeface="Arial" charset="0"/>
                <a:cs typeface="Arial" charset="0"/>
              </a:rPr>
              <a:t>何</a:t>
            </a:r>
            <a:r>
              <a:rPr lang="ja-JP" altLang="en-AU" dirty="0" smtClean="0">
                <a:latin typeface="Arial" charset="0"/>
                <a:cs typeface="Arial" charset="0"/>
              </a:rPr>
              <a:t>か</a:t>
            </a:r>
            <a:endParaRPr lang="en-AU" altLang="ja-JP" dirty="0" smtClean="0">
              <a:latin typeface="Arial" charset="0"/>
              <a:cs typeface="Arial" charset="0"/>
            </a:endParaRPr>
          </a:p>
          <a:p>
            <a:pPr eaLnBrk="1" hangingPunct="1"/>
            <a:r>
              <a:rPr lang="ja-JP" altLang="en-AU" dirty="0" smtClean="0">
                <a:latin typeface="Arial" charset="0"/>
                <a:cs typeface="Arial" charset="0"/>
              </a:rPr>
              <a:t>それはどこから</a:t>
            </a:r>
            <a:r>
              <a:rPr lang="ja-JP" altLang="en-US" dirty="0" smtClean="0">
                <a:latin typeface="Arial" charset="0"/>
                <a:cs typeface="Arial" charset="0"/>
              </a:rPr>
              <a:t>やってくるの</a:t>
            </a:r>
            <a:r>
              <a:rPr lang="ja-JP" altLang="en-AU" dirty="0" smtClean="0">
                <a:latin typeface="Arial" charset="0"/>
                <a:cs typeface="Arial" charset="0"/>
              </a:rPr>
              <a:t>か</a:t>
            </a:r>
          </a:p>
          <a:p>
            <a:pPr eaLnBrk="1" hangingPunct="1"/>
            <a:r>
              <a:rPr lang="ja-JP" altLang="en-AU" dirty="0" smtClean="0">
                <a:latin typeface="Arial" charset="0"/>
                <a:cs typeface="Arial" charset="0"/>
              </a:rPr>
              <a:t>この問題を解決できる</a:t>
            </a:r>
            <a:r>
              <a:rPr lang="ja-JP" altLang="en-US" dirty="0" smtClean="0">
                <a:latin typeface="Arial" charset="0"/>
                <a:cs typeface="Arial" charset="0"/>
              </a:rPr>
              <a:t>の</a:t>
            </a:r>
            <a:r>
              <a:rPr lang="ja-JP" altLang="en-AU" dirty="0" smtClean="0">
                <a:latin typeface="Arial" charset="0"/>
                <a:cs typeface="Arial" charset="0"/>
              </a:rPr>
              <a:t>か</a:t>
            </a:r>
            <a:endParaRPr lang="en-AU" altLang="ja-JP" dirty="0" smtClean="0">
              <a:latin typeface="Arial" charset="0"/>
              <a:cs typeface="Arial" charset="0"/>
            </a:endParaRPr>
          </a:p>
          <a:p>
            <a:pPr eaLnBrk="1" hangingPunct="1"/>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 </a:t>
            </a:r>
            <a:r>
              <a:rPr lang="ja-JP" altLang="en-AU" dirty="0" smtClean="0">
                <a:latin typeface="Arial" charset="0"/>
                <a:cs typeface="Arial" charset="0"/>
              </a:rPr>
              <a:t>変化のためのダイビング</a:t>
            </a:r>
            <a:endParaRPr lang="en-AU" altLang="ja-JP" dirty="0" smtClean="0">
              <a:latin typeface="Arial" charset="0"/>
              <a:cs typeface="Arial" charset="0"/>
            </a:endParaRPr>
          </a:p>
          <a:p>
            <a:pPr eaLnBrk="1" hangingPunct="1"/>
            <a:r>
              <a:rPr lang="ja-JP" altLang="en-AU" dirty="0" smtClean="0">
                <a:latin typeface="Arial" charset="0"/>
                <a:cs typeface="Arial" charset="0"/>
              </a:rPr>
              <a:t>正にダイバーのために作成されたもの</a:t>
            </a:r>
            <a:endParaRPr lang="en-AU" altLang="ja-JP" dirty="0" smtClean="0">
              <a:latin typeface="Arial" charset="0"/>
              <a:cs typeface="Arial" charset="0"/>
            </a:endParaRPr>
          </a:p>
        </p:txBody>
      </p:sp>
      <p:sp>
        <p:nvSpPr>
          <p:cNvPr id="110595" name="Text Placeholder 8"/>
          <p:cNvSpPr>
            <a:spLocks noGrp="1"/>
          </p:cNvSpPr>
          <p:nvPr>
            <p:ph type="body" sz="quarter" idx="12"/>
          </p:nvPr>
        </p:nvSpPr>
        <p:spPr>
          <a:xfrm>
            <a:off x="457200" y="1951038"/>
            <a:ext cx="8153400" cy="685800"/>
          </a:xfrm>
        </p:spPr>
        <p:txBody>
          <a:bodyPr/>
          <a:lstStyle/>
          <a:p>
            <a:pPr eaLnBrk="1" hangingPunct="1"/>
            <a:r>
              <a:rPr lang="ja-JP" altLang="en-US" dirty="0" smtClean="0">
                <a:latin typeface="Arial" charset="0"/>
                <a:cs typeface="Arial" charset="0"/>
              </a:rPr>
              <a:t>セクション</a:t>
            </a:r>
            <a:r>
              <a:rPr lang="en-US" altLang="ja-JP" dirty="0" smtClean="0">
                <a:latin typeface="Arial" charset="0"/>
                <a:cs typeface="Arial" charset="0"/>
              </a:rPr>
              <a:t> 1: </a:t>
            </a:r>
            <a:r>
              <a:rPr lang="ja-JP" altLang="en-US" dirty="0" smtClean="0">
                <a:latin typeface="Arial" charset="0"/>
                <a:cs typeface="Arial" charset="0"/>
              </a:rPr>
              <a:t>海洋ゴミの厄介な問題</a:t>
            </a:r>
            <a:endParaRPr lang="en-GB" altLang="ja-JP" dirty="0" smtClean="0">
              <a:latin typeface="Arial" charset="0"/>
              <a:cs typeface="Arial" charset="0"/>
            </a:endParaRPr>
          </a:p>
          <a:p>
            <a:pPr eaLnBrk="1" hangingPunct="1"/>
            <a:endParaRPr lang="en-GB" altLang="ja-JP" dirty="0" smtClean="0">
              <a:latin typeface="Arial" charset="0"/>
              <a:cs typeface="Arial" charset="0"/>
            </a:endParaRPr>
          </a:p>
        </p:txBody>
      </p:sp>
      <p:sp>
        <p:nvSpPr>
          <p:cNvPr id="110596" name="Footer Placeholder 3"/>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10597" name="Slide Number Placeholder 4"/>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CF9A3E-2715-42A1-BA55-70751E0AFC14}" type="slidenum">
              <a:rPr lang="en-US" altLang="ja-JP" smtClean="0">
                <a:latin typeface="Arial" charset="0"/>
                <a:cs typeface="Arial" charset="0"/>
              </a:rPr>
              <a:pPr fontAlgn="base">
                <a:spcBef>
                  <a:spcPct val="0"/>
                </a:spcBef>
                <a:spcAft>
                  <a:spcPct val="0"/>
                </a:spcAft>
                <a:defRPr/>
              </a:pPr>
              <a:t>16</a:t>
            </a:fld>
            <a:endParaRPr lang="en-US" altLang="ja-JP" smtClean="0">
              <a:latin typeface="Arial" charset="0"/>
              <a:cs typeface="Arial" charset="0"/>
            </a:endParaRPr>
          </a:p>
        </p:txBody>
      </p:sp>
      <p:sp>
        <p:nvSpPr>
          <p:cNvPr id="110598" name="Text Placeholder 19"/>
          <p:cNvSpPr>
            <a:spLocks noGrp="1"/>
          </p:cNvSpPr>
          <p:nvPr>
            <p:ph type="body" sz="quarter" idx="16"/>
          </p:nvPr>
        </p:nvSpPr>
        <p:spPr>
          <a:xfrm>
            <a:off x="76200" y="6418263"/>
            <a:ext cx="2590800" cy="304800"/>
          </a:xfrm>
        </p:spPr>
        <p:txBody>
          <a:bodyPr/>
          <a:lstStyle/>
          <a:p>
            <a:pPr eaLnBrk="1" hangingPunct="1">
              <a:lnSpc>
                <a:spcPct val="80000"/>
              </a:lnSpc>
            </a:pPr>
            <a:r>
              <a:rPr lang="en-US" altLang="ja-JP" sz="1600" smtClean="0">
                <a:latin typeface="Arial" charset="0"/>
                <a:cs typeface="Arial" charset="0"/>
              </a:rPr>
              <a:t>S1: </a:t>
            </a:r>
            <a:r>
              <a:rPr lang="ja-JP" altLang="en-US" sz="1600" smtClean="0">
                <a:latin typeface="Arial" charset="0"/>
                <a:cs typeface="Arial" charset="0"/>
              </a:rPr>
              <a:t>海洋ゴミ</a:t>
            </a:r>
            <a:endParaRPr lang="en-GB" altLang="ja-JP" sz="1600" smtClean="0">
              <a:latin typeface="Arial" charset="0"/>
              <a:cs typeface="Arial" charset="0"/>
            </a:endParaRPr>
          </a:p>
        </p:txBody>
      </p:sp>
      <p:sp>
        <p:nvSpPr>
          <p:cNvPr id="110599"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ja-JP" altLang="en-US" sz="2000" b="1" i="1" dirty="0">
                <a:solidFill>
                  <a:srgbClr val="376092"/>
                </a:solidFill>
                <a:latin typeface="Calibri" pitchFamily="34" charset="0"/>
              </a:rPr>
              <a:t>何か質問はあります</a:t>
            </a:r>
            <a:r>
              <a:rPr kumimoji="0" lang="ja-JP" altLang="en-US" sz="2000" b="1" i="1" dirty="0" smtClean="0">
                <a:solidFill>
                  <a:srgbClr val="376092"/>
                </a:solidFill>
                <a:latin typeface="Calibri" pitchFamily="34" charset="0"/>
              </a:rPr>
              <a:t>か？</a:t>
            </a:r>
            <a:endParaRPr kumimoji="0" lang="en-GB" altLang="ja-JP" sz="2000" b="1" i="1" dirty="0">
              <a:solidFill>
                <a:srgbClr val="376092"/>
              </a:solidFill>
              <a:latin typeface="Calibri" pitchFamily="34" charset="0"/>
            </a:endParaRPr>
          </a:p>
          <a:p>
            <a:pPr>
              <a:spcBef>
                <a:spcPct val="20000"/>
              </a:spcBef>
              <a:buSzPct val="75000"/>
              <a:buFont typeface="Wingdings" pitchFamily="2" charset="2"/>
              <a:buNone/>
            </a:pPr>
            <a:endParaRPr kumimoji="0" lang="en-GB" altLang="ja-JP" sz="2000" b="1" dirty="0">
              <a:solidFill>
                <a:srgbClr val="376092"/>
              </a:solidFill>
              <a:latin typeface="Calibri" pitchFamily="34" charset="0"/>
            </a:endParaRPr>
          </a:p>
        </p:txBody>
      </p:sp>
      <p:sp>
        <p:nvSpPr>
          <p:cNvPr id="110600"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kumimoji="0" lang="ja-JP" altLang="en-AU" b="1" dirty="0">
                <a:solidFill>
                  <a:srgbClr val="376092"/>
                </a:solidFill>
                <a:latin typeface="Calibri" pitchFamily="34" charset="0"/>
              </a:rPr>
              <a:t>海洋ゴミの問題</a:t>
            </a:r>
            <a:r>
              <a:rPr kumimoji="0" lang="ja-JP" altLang="en-AU" b="1" dirty="0" smtClean="0">
                <a:solidFill>
                  <a:srgbClr val="376092"/>
                </a:solidFill>
                <a:latin typeface="Calibri" pitchFamily="34" charset="0"/>
              </a:rPr>
              <a:t>とこの</a:t>
            </a:r>
            <a:r>
              <a:rPr kumimoji="0" lang="ja-JP" altLang="en-AU" b="1" dirty="0">
                <a:solidFill>
                  <a:srgbClr val="376092"/>
                </a:solidFill>
                <a:latin typeface="Calibri" pitchFamily="34" charset="0"/>
              </a:rPr>
              <a:t>問題</a:t>
            </a:r>
            <a:r>
              <a:rPr kumimoji="0" lang="ja-JP" altLang="en-AU" b="1" dirty="0" smtClean="0">
                <a:solidFill>
                  <a:srgbClr val="376092"/>
                </a:solidFill>
                <a:latin typeface="Calibri" pitchFamily="34" charset="0"/>
              </a:rPr>
              <a:t>をダイバー</a:t>
            </a:r>
            <a:r>
              <a:rPr kumimoji="0" lang="ja-JP" altLang="en-US" b="1" dirty="0" smtClean="0">
                <a:solidFill>
                  <a:srgbClr val="376092"/>
                </a:solidFill>
                <a:latin typeface="Calibri" pitchFamily="34" charset="0"/>
              </a:rPr>
              <a:t>がどのように解決</a:t>
            </a:r>
            <a:r>
              <a:rPr kumimoji="0" lang="ja-JP" altLang="en-AU" b="1" dirty="0" smtClean="0">
                <a:solidFill>
                  <a:srgbClr val="376092"/>
                </a:solidFill>
                <a:latin typeface="Calibri" pitchFamily="34" charset="0"/>
              </a:rPr>
              <a:t>できる</a:t>
            </a:r>
            <a:r>
              <a:rPr kumimoji="0" lang="ja-JP" altLang="en-AU" b="1" dirty="0">
                <a:solidFill>
                  <a:srgbClr val="376092"/>
                </a:solidFill>
                <a:latin typeface="Calibri" pitchFamily="34" charset="0"/>
              </a:rPr>
              <a:t>か</a:t>
            </a:r>
            <a:endParaRPr kumimoji="0" lang="en-GB" altLang="ja-JP" b="1" dirty="0">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wrap="square" numCol="1" anchorCtr="0" compatLnSpc="1">
            <a:prstTxWarp prst="textNoShape">
              <a:avLst/>
            </a:prstTxWarp>
          </a:bodyPr>
          <a:lstStyle/>
          <a:p>
            <a:pPr eaLnBrk="1" hangingPunct="1"/>
            <a:r>
              <a:rPr lang="en-US" altLang="ja-JP" dirty="0" smtClean="0">
                <a:effectLst>
                  <a:outerShdw blurRad="38100" dist="38100" dir="2700000" algn="tl">
                    <a:srgbClr val="C0C0C0"/>
                  </a:outerShdw>
                </a:effectLst>
                <a:latin typeface="Arial" charset="0"/>
                <a:cs typeface="Arial" charset="0"/>
              </a:rPr>
              <a:t>Dive Against Debris</a:t>
            </a:r>
            <a:r>
              <a:rPr lang="en-US" altLang="ja-JP" baseline="30000" dirty="0" smtClean="0">
                <a:effectLst>
                  <a:outerShdw blurRad="38100" dist="38100" dir="2700000" algn="tl">
                    <a:srgbClr val="C0C0C0"/>
                  </a:outerShdw>
                </a:effectLst>
                <a:latin typeface="Arial" charset="0"/>
                <a:cs typeface="Arial" charset="0"/>
              </a:rPr>
              <a:t>®</a:t>
            </a:r>
            <a:r>
              <a:rPr lang="ja-JP" altLang="en-US" dirty="0" smtClean="0">
                <a:effectLst>
                  <a:outerShdw blurRad="38100" dist="38100" dir="2700000" algn="tl">
                    <a:srgbClr val="C0C0C0"/>
                  </a:outerShdw>
                </a:effectLst>
                <a:latin typeface="Arial" charset="0"/>
                <a:cs typeface="Arial" charset="0"/>
              </a:rPr>
              <a:t>を</a:t>
            </a:r>
            <a:r>
              <a:rPr lang="en-US" altLang="ja-JP" dirty="0" smtClean="0">
                <a:effectLst>
                  <a:outerShdw blurRad="38100" dist="38100" dir="2700000" algn="tl">
                    <a:srgbClr val="C0C0C0"/>
                  </a:outerShdw>
                </a:effectLst>
                <a:latin typeface="Arial" charset="0"/>
                <a:cs typeface="Arial" charset="0"/>
              </a:rPr>
              <a:t/>
            </a:r>
            <a:br>
              <a:rPr lang="en-US" altLang="ja-JP" dirty="0" smtClean="0">
                <a:effectLst>
                  <a:outerShdw blurRad="38100" dist="38100" dir="2700000" algn="tl">
                    <a:srgbClr val="C0C0C0"/>
                  </a:outerShdw>
                </a:effectLst>
                <a:latin typeface="Arial" charset="0"/>
                <a:cs typeface="Arial" charset="0"/>
              </a:rPr>
            </a:br>
            <a:r>
              <a:rPr lang="ja-JP" altLang="en-US" dirty="0" smtClean="0">
                <a:effectLst>
                  <a:outerShdw blurRad="38100" dist="38100" dir="2700000" algn="tl">
                    <a:srgbClr val="C0C0C0"/>
                  </a:outerShdw>
                </a:effectLst>
                <a:latin typeface="Arial" charset="0"/>
                <a:cs typeface="Arial" charset="0"/>
              </a:rPr>
              <a:t>実施するとき</a:t>
            </a:r>
            <a:endParaRPr lang="ja-JP" altLang="en-GB" dirty="0" smtClean="0">
              <a:effectLst>
                <a:outerShdw blurRad="38100" dist="38100" dir="2700000" algn="tl">
                  <a:srgbClr val="C0C0C0"/>
                </a:outerShdw>
              </a:effectLst>
              <a:latin typeface="Arial" charset="0"/>
              <a:cs typeface="Arial" charset="0"/>
            </a:endParaRPr>
          </a:p>
        </p:txBody>
      </p:sp>
      <p:sp>
        <p:nvSpPr>
          <p:cNvPr id="112642" name="Text Placeholder 13"/>
          <p:cNvSpPr>
            <a:spLocks noGrp="1"/>
          </p:cNvSpPr>
          <p:nvPr>
            <p:ph type="body" sz="quarter" idx="4294967295"/>
          </p:nvPr>
        </p:nvSpPr>
        <p:spPr>
          <a:xfrm>
            <a:off x="685800" y="838200"/>
            <a:ext cx="3810000" cy="381000"/>
          </a:xfrm>
        </p:spPr>
        <p:txBody>
          <a:bodyPr/>
          <a:lstStyle/>
          <a:p>
            <a:pPr eaLnBrk="1" hangingPunct="1">
              <a:lnSpc>
                <a:spcPct val="80000"/>
              </a:lnSpc>
            </a:pPr>
            <a:r>
              <a:rPr lang="ja-JP" altLang="en-US" sz="2200" smtClean="0">
                <a:latin typeface="Arial" charset="0"/>
                <a:cs typeface="Arial" charset="0"/>
              </a:rPr>
              <a:t>セクション</a:t>
            </a:r>
            <a:r>
              <a:rPr lang="en-US" altLang="ja-JP" sz="2200" smtClean="0">
                <a:latin typeface="Arial" charset="0"/>
                <a:cs typeface="Arial" charset="0"/>
              </a:rPr>
              <a:t> 2:</a:t>
            </a:r>
            <a:endParaRPr lang="en-GB" altLang="ja-JP" sz="220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wrap="square" numCol="1" anchor="t" anchorCtr="0" compatLnSpc="1">
            <a:prstTxWarp prst="textNoShape">
              <a:avLst/>
            </a:prstTxWarp>
          </a:bodyPr>
          <a:lstStyle/>
          <a:p>
            <a:pPr eaLnBrk="1" hangingPunct="1">
              <a:defRPr/>
            </a:pPr>
            <a:r>
              <a:rPr lang="ja-JP" altLang="en-US" dirty="0" smtClean="0">
                <a:effectLst>
                  <a:outerShdw blurRad="38100" dist="38100" dir="2700000" algn="tl">
                    <a:srgbClr val="C0C0C0"/>
                  </a:outerShdw>
                </a:effectLst>
                <a:latin typeface="Arial" charset="0"/>
                <a:cs typeface="Arial" charset="0"/>
              </a:rPr>
              <a:t>自分のダイビングを計画する</a:t>
            </a:r>
            <a:endParaRPr altLang="ja-JP" dirty="0" smtClean="0">
              <a:effectLst>
                <a:outerShdw blurRad="38100" dist="38100" dir="2700000" algn="tl">
                  <a:srgbClr val="C0C0C0"/>
                </a:outerShdw>
              </a:effectLst>
              <a:latin typeface="Arial" charset="0"/>
              <a:cs typeface="Arial" charset="0"/>
            </a:endParaRPr>
          </a:p>
        </p:txBody>
      </p:sp>
      <p:sp>
        <p:nvSpPr>
          <p:cNvPr id="114690" name="Content Placeholder 2"/>
          <p:cNvSpPr>
            <a:spLocks noGrp="1"/>
          </p:cNvSpPr>
          <p:nvPr>
            <p:ph idx="1"/>
          </p:nvPr>
        </p:nvSpPr>
        <p:spPr>
          <a:xfrm>
            <a:off x="685800" y="2392363"/>
            <a:ext cx="4495800" cy="3703637"/>
          </a:xfrm>
        </p:spPr>
        <p:txBody>
          <a:bodyPr/>
          <a:lstStyle/>
          <a:p>
            <a:pPr eaLnBrk="1" hangingPunct="1"/>
            <a:r>
              <a:rPr lang="ja-JP" altLang="en-AU" dirty="0" smtClean="0">
                <a:latin typeface="Arial" charset="0"/>
                <a:cs typeface="Arial" charset="0"/>
              </a:rPr>
              <a:t>変化</a:t>
            </a:r>
            <a:r>
              <a:rPr lang="ja-JP" altLang="en-US" dirty="0" smtClean="0">
                <a:latin typeface="Arial" charset="0"/>
                <a:cs typeface="Arial" charset="0"/>
              </a:rPr>
              <a:t>へのより説得力のある論拠が</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増える</a:t>
            </a:r>
            <a:endParaRPr lang="en-US" altLang="ja-JP" dirty="0" smtClean="0">
              <a:latin typeface="Arial" charset="0"/>
              <a:cs typeface="Arial" charset="0"/>
            </a:endParaRPr>
          </a:p>
          <a:p>
            <a:pPr eaLnBrk="1" hangingPunct="1"/>
            <a:r>
              <a:rPr lang="ja-JP" altLang="en-US" dirty="0" smtClean="0">
                <a:latin typeface="Arial" charset="0"/>
                <a:cs typeface="Arial" charset="0"/>
              </a:rPr>
              <a:t>地域の</a:t>
            </a:r>
            <a:r>
              <a:rPr lang="ja-JP" altLang="en-AU" dirty="0" smtClean="0">
                <a:latin typeface="Arial" charset="0"/>
                <a:cs typeface="Arial" charset="0"/>
              </a:rPr>
              <a:t>季節</a:t>
            </a:r>
            <a:r>
              <a:rPr lang="ja-JP" altLang="en-US" dirty="0" smtClean="0">
                <a:latin typeface="Arial" charset="0"/>
                <a:cs typeface="Arial" charset="0"/>
              </a:rPr>
              <a:t>的な</a:t>
            </a:r>
            <a:r>
              <a:rPr lang="ja-JP" altLang="en-AU" dirty="0" smtClean="0">
                <a:latin typeface="Arial" charset="0"/>
                <a:cs typeface="Arial" charset="0"/>
              </a:rPr>
              <a:t>傾向を</a:t>
            </a:r>
            <a:r>
              <a:rPr lang="ja-JP" altLang="en-US" dirty="0">
                <a:latin typeface="Arial" charset="0"/>
                <a:cs typeface="Arial" charset="0"/>
              </a:rPr>
              <a:t>見</a:t>
            </a:r>
            <a:r>
              <a:rPr lang="ja-JP" altLang="en-US" dirty="0" smtClean="0">
                <a:latin typeface="Arial" charset="0"/>
                <a:cs typeface="Arial" charset="0"/>
              </a:rPr>
              <a:t>つけるのに</a:t>
            </a:r>
            <a:r>
              <a:rPr lang="en-US" altLang="ja-JP" dirty="0" smtClean="0">
                <a:latin typeface="Arial" charset="0"/>
                <a:cs typeface="Arial" charset="0"/>
              </a:rPr>
              <a:t/>
            </a:r>
            <a:br>
              <a:rPr lang="en-US" altLang="ja-JP" dirty="0" smtClean="0">
                <a:latin typeface="Arial" charset="0"/>
                <a:cs typeface="Arial" charset="0"/>
              </a:rPr>
            </a:br>
            <a:r>
              <a:rPr lang="ja-JP" altLang="en-AU" dirty="0" smtClean="0">
                <a:latin typeface="Arial" charset="0"/>
                <a:cs typeface="Arial" charset="0"/>
              </a:rPr>
              <a:t>役立</a:t>
            </a:r>
            <a:r>
              <a:rPr lang="ja-JP" altLang="en-US" dirty="0">
                <a:latin typeface="Arial" charset="0"/>
                <a:cs typeface="Arial" charset="0"/>
              </a:rPr>
              <a:t>つ</a:t>
            </a:r>
            <a:endParaRPr lang="en-AU" altLang="ja-JP" dirty="0" smtClean="0">
              <a:latin typeface="Arial" charset="0"/>
              <a:cs typeface="Arial" charset="0"/>
            </a:endParaRPr>
          </a:p>
          <a:p>
            <a:pPr lvl="1" eaLnBrk="1" hangingPunct="1"/>
            <a:r>
              <a:rPr lang="ja-JP" altLang="en-US" dirty="0">
                <a:latin typeface="Arial" charset="0"/>
                <a:cs typeface="Arial" charset="0"/>
              </a:rPr>
              <a:t>天気</a:t>
            </a:r>
            <a:r>
              <a:rPr lang="ja-JP" altLang="en-AU" dirty="0" smtClean="0">
                <a:latin typeface="Arial" charset="0"/>
                <a:cs typeface="Arial" charset="0"/>
              </a:rPr>
              <a:t>のパターン</a:t>
            </a:r>
            <a:endParaRPr lang="en-AU" altLang="ja-JP" dirty="0" smtClean="0">
              <a:latin typeface="Arial" charset="0"/>
              <a:cs typeface="Arial" charset="0"/>
            </a:endParaRPr>
          </a:p>
          <a:p>
            <a:pPr lvl="1" eaLnBrk="1" hangingPunct="1"/>
            <a:r>
              <a:rPr lang="ja-JP" altLang="en-US" dirty="0" smtClean="0">
                <a:latin typeface="Arial" charset="0"/>
                <a:cs typeface="Arial" charset="0"/>
              </a:rPr>
              <a:t>旅行</a:t>
            </a:r>
            <a:r>
              <a:rPr lang="ja-JP" altLang="en-AU" dirty="0" smtClean="0">
                <a:latin typeface="Arial" charset="0"/>
                <a:cs typeface="Arial" charset="0"/>
              </a:rPr>
              <a:t>シーズン</a:t>
            </a:r>
            <a:endParaRPr lang="en-AU" altLang="ja-JP" dirty="0" smtClean="0">
              <a:latin typeface="Arial" charset="0"/>
              <a:cs typeface="Arial" charset="0"/>
            </a:endParaRPr>
          </a:p>
          <a:p>
            <a:pPr eaLnBrk="1" hangingPunct="1"/>
            <a:endParaRPr lang="en-AU" altLang="ja-JP" dirty="0" smtClean="0">
              <a:latin typeface="Arial" charset="0"/>
              <a:cs typeface="Arial" charset="0"/>
            </a:endParaRPr>
          </a:p>
          <a:p>
            <a:pPr eaLnBrk="1" hangingPunct="1"/>
            <a:r>
              <a:rPr lang="ja-JP" altLang="en-AU" dirty="0" smtClean="0">
                <a:latin typeface="Arial" charset="0"/>
                <a:cs typeface="Arial" charset="0"/>
              </a:rPr>
              <a:t>どのくらいの頻度で調査すべきか</a:t>
            </a:r>
            <a:endParaRPr lang="en-AU" altLang="ja-JP" dirty="0" smtClean="0">
              <a:latin typeface="Arial" charset="0"/>
              <a:cs typeface="Arial" charset="0"/>
            </a:endParaRPr>
          </a:p>
          <a:p>
            <a:pPr lvl="1" eaLnBrk="1" hangingPunct="1"/>
            <a:r>
              <a:rPr lang="ja-JP" altLang="en-AU" dirty="0" smtClean="0">
                <a:latin typeface="Arial" charset="0"/>
                <a:cs typeface="Arial" charset="0"/>
              </a:rPr>
              <a:t>要件は</a:t>
            </a:r>
            <a:r>
              <a:rPr lang="ja-JP" altLang="en-US" dirty="0" smtClean="0">
                <a:latin typeface="Arial" charset="0"/>
                <a:cs typeface="Arial" charset="0"/>
              </a:rPr>
              <a:t>な</a:t>
            </a:r>
            <a:r>
              <a:rPr lang="ja-JP" altLang="en-US" dirty="0">
                <a:latin typeface="Arial" charset="0"/>
                <a:cs typeface="Arial" charset="0"/>
              </a:rPr>
              <a:t>い</a:t>
            </a:r>
            <a:r>
              <a:rPr lang="ja-JP" altLang="en-AU" dirty="0" smtClean="0">
                <a:latin typeface="Arial" charset="0"/>
                <a:cs typeface="Arial" charset="0"/>
              </a:rPr>
              <a:t>が</a:t>
            </a:r>
            <a:r>
              <a:rPr lang="ja-JP" altLang="en-US" dirty="0">
                <a:latin typeface="Arial" charset="0"/>
                <a:cs typeface="Arial" charset="0"/>
              </a:rPr>
              <a:t>：</a:t>
            </a:r>
            <a:endParaRPr lang="en-AU" altLang="ja-JP" dirty="0" smtClean="0">
              <a:latin typeface="Arial" charset="0"/>
              <a:cs typeface="Arial" charset="0"/>
            </a:endParaRPr>
          </a:p>
          <a:p>
            <a:pPr lvl="2" eaLnBrk="1" hangingPunct="1"/>
            <a:r>
              <a:rPr lang="ja-JP" altLang="en-AU" dirty="0" smtClean="0">
                <a:latin typeface="Arial" charset="0"/>
                <a:cs typeface="Arial" charset="0"/>
              </a:rPr>
              <a:t>毎月</a:t>
            </a:r>
            <a:r>
              <a:rPr lang="en-AU" altLang="ja-JP" dirty="0" smtClean="0">
                <a:latin typeface="Arial" charset="0"/>
                <a:cs typeface="Arial" charset="0"/>
              </a:rPr>
              <a:t> – </a:t>
            </a:r>
            <a:r>
              <a:rPr lang="ja-JP" altLang="en-AU" dirty="0" smtClean="0">
                <a:latin typeface="Arial" charset="0"/>
                <a:cs typeface="Arial" charset="0"/>
              </a:rPr>
              <a:t>最善</a:t>
            </a:r>
            <a:endParaRPr lang="en-AU" altLang="ja-JP" dirty="0" smtClean="0">
              <a:latin typeface="Arial" charset="0"/>
              <a:cs typeface="Arial" charset="0"/>
            </a:endParaRPr>
          </a:p>
          <a:p>
            <a:pPr lvl="2" eaLnBrk="1" hangingPunct="1"/>
            <a:r>
              <a:rPr lang="ja-JP" altLang="en-AU" dirty="0" smtClean="0">
                <a:latin typeface="Arial" charset="0"/>
                <a:cs typeface="Arial" charset="0"/>
              </a:rPr>
              <a:t>二ヶ月毎</a:t>
            </a:r>
            <a:r>
              <a:rPr lang="en-AU" altLang="ja-JP" dirty="0" smtClean="0">
                <a:latin typeface="Arial" charset="0"/>
                <a:cs typeface="Arial" charset="0"/>
              </a:rPr>
              <a:t> – </a:t>
            </a:r>
            <a:r>
              <a:rPr lang="ja-JP" altLang="en-AU" dirty="0" smtClean="0">
                <a:latin typeface="Arial" charset="0"/>
                <a:cs typeface="Arial" charset="0"/>
              </a:rPr>
              <a:t>次善</a:t>
            </a:r>
            <a:endParaRPr lang="en-AU" altLang="ja-JP" dirty="0" smtClean="0">
              <a:latin typeface="Arial" charset="0"/>
              <a:cs typeface="Arial" charset="0"/>
            </a:endParaRPr>
          </a:p>
          <a:p>
            <a:pPr lvl="2" eaLnBrk="1" hangingPunct="1"/>
            <a:r>
              <a:rPr lang="ja-JP" altLang="en-AU" dirty="0" smtClean="0">
                <a:latin typeface="Arial" charset="0"/>
                <a:cs typeface="Arial" charset="0"/>
              </a:rPr>
              <a:t>季節に一度</a:t>
            </a:r>
            <a:r>
              <a:rPr lang="en-AU" altLang="ja-JP" dirty="0" smtClean="0">
                <a:latin typeface="Arial" charset="0"/>
                <a:cs typeface="Arial" charset="0"/>
              </a:rPr>
              <a:t> – </a:t>
            </a:r>
            <a:r>
              <a:rPr lang="ja-JP" altLang="en-AU" dirty="0" smtClean="0">
                <a:latin typeface="Arial" charset="0"/>
                <a:cs typeface="Arial" charset="0"/>
              </a:rPr>
              <a:t>最低限</a:t>
            </a:r>
            <a:endParaRPr lang="en-AU" altLang="ja-JP" dirty="0" smtClean="0">
              <a:latin typeface="Arial" charset="0"/>
              <a:cs typeface="Arial" charset="0"/>
            </a:endParaRPr>
          </a:p>
          <a:p>
            <a:pPr eaLnBrk="1" hangingPunct="1"/>
            <a:endParaRPr lang="en-AU" altLang="ja-JP" dirty="0" smtClean="0">
              <a:latin typeface="Arial" charset="0"/>
              <a:cs typeface="Arial" charset="0"/>
            </a:endParaRPr>
          </a:p>
        </p:txBody>
      </p:sp>
      <p:sp>
        <p:nvSpPr>
          <p:cNvPr id="114691"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14692"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18E26-1321-40B7-86E7-C19ADF67ECE8}" type="slidenum">
              <a:rPr lang="en-AU" altLang="ja-JP" smtClean="0">
                <a:latin typeface="Arial" charset="0"/>
                <a:cs typeface="Arial" charset="0"/>
              </a:rPr>
              <a:pPr fontAlgn="base">
                <a:spcBef>
                  <a:spcPct val="0"/>
                </a:spcBef>
                <a:spcAft>
                  <a:spcPct val="0"/>
                </a:spcAft>
                <a:defRPr/>
              </a:pPr>
              <a:t>18</a:t>
            </a:fld>
            <a:endParaRPr lang="en-AU" altLang="ja-JP" smtClean="0">
              <a:latin typeface="Arial" charset="0"/>
              <a:cs typeface="Arial" charset="0"/>
            </a:endParaRPr>
          </a:p>
        </p:txBody>
      </p:sp>
      <p:sp>
        <p:nvSpPr>
          <p:cNvPr id="114693" name="Text Placeholder 13"/>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ja-JP" altLang="en-GB" sz="1400" smtClean="0">
              <a:latin typeface="Arial" charset="0"/>
              <a:cs typeface="Arial" charset="0"/>
            </a:endParaRPr>
          </a:p>
        </p:txBody>
      </p:sp>
      <p:sp>
        <p:nvSpPr>
          <p:cNvPr id="114694" name="Text Placeholder 9"/>
          <p:cNvSpPr>
            <a:spLocks noGrp="1"/>
          </p:cNvSpPr>
          <p:nvPr>
            <p:ph type="body" sz="quarter" idx="12"/>
          </p:nvPr>
        </p:nvSpPr>
        <p:spPr>
          <a:xfrm>
            <a:off x="457200" y="1752600"/>
            <a:ext cx="8153400" cy="533400"/>
          </a:xfrm>
        </p:spPr>
        <p:txBody>
          <a:bodyPr/>
          <a:lstStyle/>
          <a:p>
            <a:pPr eaLnBrk="1" hangingPunct="1"/>
            <a:r>
              <a:rPr lang="ja-JP" altLang="en-US" sz="2400" dirty="0">
                <a:latin typeface="Arial" charset="0"/>
                <a:cs typeface="Arial" charset="0"/>
              </a:rPr>
              <a:t>長期</a:t>
            </a:r>
            <a:r>
              <a:rPr lang="ja-JP" altLang="en-US" sz="2400" dirty="0" smtClean="0">
                <a:latin typeface="Arial" charset="0"/>
                <a:cs typeface="Arial" charset="0"/>
              </a:rPr>
              <a:t>に</a:t>
            </a:r>
            <a:r>
              <a:rPr lang="ja-JP" altLang="en-US" sz="2400" dirty="0">
                <a:latin typeface="Arial" charset="0"/>
                <a:cs typeface="Arial" charset="0"/>
              </a:rPr>
              <a:t>渡</a:t>
            </a:r>
            <a:r>
              <a:rPr lang="ja-JP" altLang="en-US" sz="2400" dirty="0" smtClean="0">
                <a:latin typeface="Arial" charset="0"/>
                <a:cs typeface="Arial" charset="0"/>
              </a:rPr>
              <a:t>る</a:t>
            </a:r>
            <a:r>
              <a:rPr lang="ja-JP" altLang="en-AU" sz="2400" dirty="0" smtClean="0">
                <a:latin typeface="Arial" charset="0"/>
                <a:cs typeface="Arial" charset="0"/>
              </a:rPr>
              <a:t>調査</a:t>
            </a:r>
            <a:r>
              <a:rPr lang="ja-JP" altLang="en-US" sz="2400" dirty="0" smtClean="0">
                <a:latin typeface="Arial" charset="0"/>
                <a:cs typeface="Arial" charset="0"/>
              </a:rPr>
              <a:t>で</a:t>
            </a:r>
            <a:r>
              <a:rPr lang="ja-JP" altLang="en-AU" sz="2400" dirty="0" smtClean="0">
                <a:latin typeface="Arial" charset="0"/>
                <a:cs typeface="Arial" charset="0"/>
              </a:rPr>
              <a:t>最善の結果が得られ</a:t>
            </a:r>
            <a:r>
              <a:rPr lang="ja-JP" altLang="en-US" sz="2400" dirty="0">
                <a:latin typeface="Arial" charset="0"/>
                <a:cs typeface="Arial" charset="0"/>
              </a:rPr>
              <a:t>る</a:t>
            </a:r>
            <a:endParaRPr lang="en-GB" altLang="ja-JP" sz="2400" dirty="0" smtClean="0">
              <a:latin typeface="Arial" charset="0"/>
              <a:cs typeface="Arial" charset="0"/>
            </a:endParaRPr>
          </a:p>
        </p:txBody>
      </p:sp>
      <p:pic>
        <p:nvPicPr>
          <p:cNvPr id="114695" name="Picture 7" descr="jupiterdivecenter.jpg"/>
          <p:cNvPicPr>
            <a:picLocks noChangeAspect="1"/>
          </p:cNvPicPr>
          <p:nvPr/>
        </p:nvPicPr>
        <p:blipFill>
          <a:blip r:embed="rId3"/>
          <a:srcRect/>
          <a:stretch>
            <a:fillRect/>
          </a:stretch>
        </p:blipFill>
        <p:spPr bwMode="auto">
          <a:xfrm>
            <a:off x="4953000" y="2438400"/>
            <a:ext cx="3657600" cy="2305050"/>
          </a:xfrm>
          <a:prstGeom prst="rect">
            <a:avLst/>
          </a:prstGeom>
          <a:noFill/>
          <a:ln w="9525">
            <a:noFill/>
            <a:miter lim="800000"/>
            <a:headEnd/>
            <a:tailEnd/>
          </a:ln>
        </p:spPr>
      </p:pic>
      <p:sp>
        <p:nvSpPr>
          <p:cNvPr id="114696" name="Text Placeholder 8"/>
          <p:cNvSpPr txBox="1">
            <a:spLocks/>
          </p:cNvSpPr>
          <p:nvPr/>
        </p:nvSpPr>
        <p:spPr bwMode="auto">
          <a:xfrm>
            <a:off x="5562600" y="5943600"/>
            <a:ext cx="34290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dirty="0">
                <a:solidFill>
                  <a:srgbClr val="376092"/>
                </a:solidFill>
                <a:latin typeface="Calibri" pitchFamily="34" charset="0"/>
              </a:rPr>
              <a:t>ダイビングの計画を</a:t>
            </a:r>
            <a:r>
              <a:rPr kumimoji="0" lang="ja-JP" altLang="en-US" sz="1600" b="1" i="1" dirty="0" smtClean="0">
                <a:solidFill>
                  <a:srgbClr val="376092"/>
                </a:solidFill>
                <a:latin typeface="Calibri" pitchFamily="34" charset="0"/>
              </a:rPr>
              <a:t>立てる</a:t>
            </a:r>
            <a:endParaRPr kumimoji="0" lang="en-GB" altLang="ja-JP" sz="1600" b="1" i="1" dirty="0">
              <a:solidFill>
                <a:srgbClr val="376092"/>
              </a:solidFill>
              <a:latin typeface="Calibri" pitchFamily="34" charset="0"/>
            </a:endParaRPr>
          </a:p>
          <a:p>
            <a:pPr>
              <a:spcBef>
                <a:spcPct val="20000"/>
              </a:spcBef>
              <a:buSzPct val="75000"/>
              <a:buFont typeface="Wingdings" pitchFamily="2" charset="2"/>
              <a:buNone/>
            </a:pPr>
            <a:endParaRPr kumimoji="0" lang="en-GB" altLang="ja-JP" sz="2000" b="1" dirty="0">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wrap="square" numCol="1" anchor="t" anchorCtr="0" compatLnSpc="1">
            <a:prstTxWarp prst="textNoShape">
              <a:avLst/>
            </a:prstTxWarp>
          </a:bodyPr>
          <a:lstStyle/>
          <a:p>
            <a:pPr eaLnBrk="1" hangingPunct="1">
              <a:defRPr/>
            </a:pPr>
            <a:r>
              <a:rPr lang="ja-JP" altLang="en-GB" dirty="0" smtClean="0">
                <a:effectLst>
                  <a:outerShdw blurRad="38100" dist="38100" dir="2700000" algn="tl">
                    <a:srgbClr val="C0C0C0"/>
                  </a:outerShdw>
                </a:effectLst>
                <a:latin typeface="Arial" charset="0"/>
                <a:cs typeface="Arial" charset="0"/>
              </a:rPr>
              <a:t>調査</a:t>
            </a:r>
            <a:r>
              <a:rPr lang="ja-JP" altLang="en-US" dirty="0" smtClean="0">
                <a:effectLst>
                  <a:outerShdw blurRad="38100" dist="38100" dir="2700000" algn="tl">
                    <a:srgbClr val="C0C0C0"/>
                  </a:outerShdw>
                </a:effectLst>
                <a:latin typeface="Arial" charset="0"/>
                <a:cs typeface="Arial" charset="0"/>
              </a:rPr>
              <a:t>場所</a:t>
            </a:r>
            <a:r>
              <a:rPr lang="ja-JP" altLang="en-GB" dirty="0" smtClean="0">
                <a:effectLst>
                  <a:outerShdw blurRad="38100" dist="38100" dir="2700000" algn="tl">
                    <a:srgbClr val="C0C0C0"/>
                  </a:outerShdw>
                </a:effectLst>
                <a:latin typeface="Arial" charset="0"/>
                <a:cs typeface="Arial" charset="0"/>
              </a:rPr>
              <a:t>を選</a:t>
            </a:r>
            <a:r>
              <a:rPr lang="ja-JP" altLang="en-US" dirty="0" smtClean="0">
                <a:effectLst>
                  <a:outerShdw blurRad="38100" dist="38100" dir="2700000" algn="tl">
                    <a:srgbClr val="C0C0C0"/>
                  </a:outerShdw>
                </a:effectLst>
                <a:latin typeface="Arial" charset="0"/>
                <a:cs typeface="Arial" charset="0"/>
              </a:rPr>
              <a:t>ぶ</a:t>
            </a:r>
            <a:r>
              <a:rPr lang="en-GB" altLang="ja-JP" dirty="0" smtClean="0">
                <a:effectLst>
                  <a:outerShdw blurRad="38100" dist="38100" dir="2700000" algn="tl">
                    <a:srgbClr val="C0C0C0"/>
                  </a:outerShdw>
                </a:effectLst>
                <a:latin typeface="Arial" charset="0"/>
                <a:cs typeface="Arial" charset="0"/>
              </a:rPr>
              <a:t> </a:t>
            </a:r>
            <a:endParaRPr lang="en-AU" altLang="ja-JP" dirty="0" smtClean="0">
              <a:effectLst>
                <a:outerShdw blurRad="38100" dist="38100" dir="2700000" algn="tl">
                  <a:srgbClr val="C0C0C0"/>
                </a:outerShdw>
              </a:effectLst>
              <a:latin typeface="Arial" charset="0"/>
              <a:cs typeface="Arial" charset="0"/>
            </a:endParaRPr>
          </a:p>
        </p:txBody>
      </p:sp>
      <p:sp>
        <p:nvSpPr>
          <p:cNvPr id="116738" name="Content Placeholder 2"/>
          <p:cNvSpPr>
            <a:spLocks noGrp="1"/>
          </p:cNvSpPr>
          <p:nvPr>
            <p:ph idx="1"/>
          </p:nvPr>
        </p:nvSpPr>
        <p:spPr>
          <a:xfrm>
            <a:off x="685800" y="2286000"/>
            <a:ext cx="4495800" cy="2057400"/>
          </a:xfrm>
        </p:spPr>
        <p:txBody>
          <a:bodyPr/>
          <a:lstStyle/>
          <a:p>
            <a:pPr eaLnBrk="1" hangingPunct="1"/>
            <a:r>
              <a:rPr lang="ja-JP" altLang="en-AU" dirty="0" smtClean="0">
                <a:latin typeface="Arial" charset="0"/>
                <a:cs typeface="Arial" charset="0"/>
              </a:rPr>
              <a:t>定期的に</a:t>
            </a:r>
            <a:r>
              <a:rPr lang="ja-JP" altLang="en-US" dirty="0" smtClean="0">
                <a:latin typeface="Arial" charset="0"/>
                <a:cs typeface="Arial" charset="0"/>
              </a:rPr>
              <a:t>来られるか</a:t>
            </a:r>
            <a:endParaRPr lang="en-US" altLang="ja-JP" dirty="0" smtClean="0">
              <a:latin typeface="Arial" charset="0"/>
              <a:cs typeface="Arial" charset="0"/>
            </a:endParaRPr>
          </a:p>
          <a:p>
            <a:pPr eaLnBrk="1" hangingPunct="1"/>
            <a:r>
              <a:rPr lang="ja-JP" altLang="en-US" dirty="0" smtClean="0">
                <a:latin typeface="Arial" charset="0"/>
                <a:cs typeface="Arial" charset="0"/>
              </a:rPr>
              <a:t>す</a:t>
            </a:r>
            <a:r>
              <a:rPr lang="ja-JP" altLang="en-US" dirty="0">
                <a:latin typeface="Arial" charset="0"/>
                <a:cs typeface="Arial" charset="0"/>
              </a:rPr>
              <a:t>べ</a:t>
            </a:r>
            <a:r>
              <a:rPr lang="ja-JP" altLang="en-AU" dirty="0" smtClean="0">
                <a:latin typeface="Arial" charset="0"/>
                <a:cs typeface="Arial" charset="0"/>
              </a:rPr>
              <a:t>ての</a:t>
            </a:r>
            <a:r>
              <a:rPr lang="ja-JP" altLang="en-US" dirty="0" smtClean="0">
                <a:latin typeface="Arial" charset="0"/>
                <a:cs typeface="Arial" charset="0"/>
              </a:rPr>
              <a:t>参加者の</a:t>
            </a:r>
            <a:r>
              <a:rPr lang="ja-JP" altLang="en-AU" dirty="0" smtClean="0">
                <a:latin typeface="Arial" charset="0"/>
                <a:cs typeface="Arial" charset="0"/>
              </a:rPr>
              <a:t>ダイビング</a:t>
            </a:r>
            <a:r>
              <a:rPr lang="ja-JP" altLang="en-US" dirty="0" smtClean="0">
                <a:latin typeface="Arial" charset="0"/>
                <a:cs typeface="Arial" charset="0"/>
              </a:rPr>
              <a:t>・</a:t>
            </a:r>
            <a:r>
              <a:rPr lang="ja-JP" altLang="en-AU" dirty="0" smtClean="0">
                <a:latin typeface="Arial" charset="0"/>
                <a:cs typeface="Arial" charset="0"/>
              </a:rPr>
              <a:t>スキルと経験の</a:t>
            </a:r>
            <a:r>
              <a:rPr lang="ja-JP" altLang="en-US" dirty="0" smtClean="0">
                <a:latin typeface="Arial" charset="0"/>
                <a:cs typeface="Arial" charset="0"/>
              </a:rPr>
              <a:t>範囲内か</a:t>
            </a:r>
            <a:endParaRPr lang="en-AU" altLang="ja-JP" dirty="0" smtClean="0">
              <a:latin typeface="Arial" charset="0"/>
              <a:cs typeface="Arial" charset="0"/>
            </a:endParaRPr>
          </a:p>
          <a:p>
            <a:pPr eaLnBrk="1" hangingPunct="1"/>
            <a:r>
              <a:rPr lang="ja-JP" altLang="en-AU" dirty="0" smtClean="0">
                <a:latin typeface="Arial" charset="0"/>
                <a:cs typeface="Arial" charset="0"/>
              </a:rPr>
              <a:t>淡水の湖沼や河川の調査</a:t>
            </a:r>
            <a:endParaRPr lang="en-AU" altLang="ja-JP" dirty="0" smtClean="0">
              <a:latin typeface="Arial" charset="0"/>
              <a:cs typeface="Arial" charset="0"/>
            </a:endParaRPr>
          </a:p>
          <a:p>
            <a:pPr eaLnBrk="1" hangingPunct="1"/>
            <a:r>
              <a:rPr lang="ja-JP" altLang="en-AU" dirty="0" smtClean="0">
                <a:latin typeface="Arial" charset="0"/>
                <a:cs typeface="Arial" charset="0"/>
              </a:rPr>
              <a:t>許可が必要か</a:t>
            </a:r>
            <a:endParaRPr lang="en-AU" altLang="ja-JP" dirty="0" smtClean="0">
              <a:latin typeface="Arial" charset="0"/>
              <a:cs typeface="Arial" charset="0"/>
            </a:endParaRPr>
          </a:p>
          <a:p>
            <a:pPr eaLnBrk="1" hangingPunct="1"/>
            <a:endParaRPr lang="en-AU" altLang="ja-JP" dirty="0" smtClean="0">
              <a:latin typeface="Arial" charset="0"/>
              <a:cs typeface="Arial" charset="0"/>
            </a:endParaRPr>
          </a:p>
          <a:p>
            <a:pPr eaLnBrk="1" hangingPunct="1"/>
            <a:endParaRPr lang="en-AU" altLang="ja-JP" dirty="0" smtClean="0">
              <a:latin typeface="Arial" charset="0"/>
              <a:cs typeface="Arial" charset="0"/>
            </a:endParaRPr>
          </a:p>
        </p:txBody>
      </p:sp>
      <p:sp>
        <p:nvSpPr>
          <p:cNvPr id="116739" name="Text Placeholder 14"/>
          <p:cNvSpPr>
            <a:spLocks noGrp="1"/>
          </p:cNvSpPr>
          <p:nvPr>
            <p:ph type="body" sz="quarter" idx="12"/>
          </p:nvPr>
        </p:nvSpPr>
        <p:spPr>
          <a:xfrm>
            <a:off x="457200" y="1676400"/>
            <a:ext cx="8153400" cy="685800"/>
          </a:xfrm>
        </p:spPr>
        <p:txBody>
          <a:bodyPr/>
          <a:lstStyle/>
          <a:p>
            <a:pPr eaLnBrk="1" hangingPunct="1"/>
            <a:r>
              <a:rPr lang="ja-JP" altLang="en-AU" dirty="0" smtClean="0">
                <a:latin typeface="Arial" charset="0"/>
                <a:cs typeface="Arial" charset="0"/>
              </a:rPr>
              <a:t>調査サイトを選ぶのに以下の注意事項を</a:t>
            </a:r>
            <a:r>
              <a:rPr lang="ja-JP" altLang="en-US" dirty="0">
                <a:latin typeface="Arial" charset="0"/>
                <a:cs typeface="Arial" charset="0"/>
              </a:rPr>
              <a:t>使</a:t>
            </a:r>
            <a:r>
              <a:rPr lang="ja-JP" altLang="en-US" dirty="0" smtClean="0">
                <a:latin typeface="Arial" charset="0"/>
                <a:cs typeface="Arial" charset="0"/>
              </a:rPr>
              <a:t>う</a:t>
            </a:r>
            <a:r>
              <a:rPr lang="en-AU" altLang="ja-JP" dirty="0" smtClean="0">
                <a:latin typeface="Arial" charset="0"/>
                <a:cs typeface="Arial" charset="0"/>
              </a:rPr>
              <a:t>: </a:t>
            </a:r>
          </a:p>
        </p:txBody>
      </p:sp>
      <p:sp>
        <p:nvSpPr>
          <p:cNvPr id="116740"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endParaRPr lang="en-AU" altLang="ja-JP" baseline="30000" dirty="0" smtClean="0">
              <a:latin typeface="Arial" charset="0"/>
              <a:cs typeface="Arial" charset="0"/>
            </a:endParaRPr>
          </a:p>
          <a:p>
            <a:pPr fontAlgn="base">
              <a:spcBef>
                <a:spcPct val="0"/>
              </a:spcBef>
              <a:spcAft>
                <a:spcPct val="0"/>
              </a:spcAft>
              <a:defRPr/>
            </a:pPr>
            <a:r>
              <a:rPr lang="en-AU" altLang="ja-JP" dirty="0" smtClean="0">
                <a:latin typeface="Arial" charset="0"/>
                <a:cs typeface="Arial" charset="0"/>
              </a:rPr>
              <a:t> </a:t>
            </a: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16741"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220F6D-5904-4A80-B66E-7DE59B03822D}" type="slidenum">
              <a:rPr lang="en-AU" altLang="ja-JP" smtClean="0">
                <a:latin typeface="Arial" charset="0"/>
                <a:cs typeface="Arial" charset="0"/>
              </a:rPr>
              <a:pPr fontAlgn="base">
                <a:spcBef>
                  <a:spcPct val="0"/>
                </a:spcBef>
                <a:spcAft>
                  <a:spcPct val="0"/>
                </a:spcAft>
                <a:defRPr/>
              </a:pPr>
              <a:t>19</a:t>
            </a:fld>
            <a:endParaRPr lang="en-AU" altLang="ja-JP" smtClean="0">
              <a:latin typeface="Arial" charset="0"/>
              <a:cs typeface="Arial" charset="0"/>
            </a:endParaRPr>
          </a:p>
        </p:txBody>
      </p:sp>
      <p:sp>
        <p:nvSpPr>
          <p:cNvPr id="116742" name="Text Placeholder 13"/>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ja-JP" altLang="en-GB" sz="1400" smtClean="0">
              <a:latin typeface="Arial" charset="0"/>
              <a:cs typeface="Arial" charset="0"/>
            </a:endParaRPr>
          </a:p>
        </p:txBody>
      </p:sp>
      <p:sp>
        <p:nvSpPr>
          <p:cNvPr id="116743" name="Text Placeholder 11"/>
          <p:cNvSpPr txBox="1">
            <a:spLocks/>
          </p:cNvSpPr>
          <p:nvPr/>
        </p:nvSpPr>
        <p:spPr bwMode="auto">
          <a:xfrm>
            <a:off x="304800" y="4419600"/>
            <a:ext cx="4648200" cy="1752600"/>
          </a:xfrm>
          <a:prstGeom prst="rect">
            <a:avLst/>
          </a:prstGeom>
          <a:noFill/>
          <a:ln w="9525">
            <a:noFill/>
            <a:miter lim="800000"/>
            <a:headEnd/>
            <a:tailEnd/>
          </a:ln>
        </p:spPr>
        <p:txBody>
          <a:bodyPr/>
          <a:lstStyle/>
          <a:p>
            <a:pPr algn="ctr">
              <a:spcBef>
                <a:spcPct val="20000"/>
              </a:spcBef>
              <a:buSzPct val="75000"/>
            </a:pPr>
            <a:r>
              <a:rPr kumimoji="0" lang="ja-JP" altLang="en-AU" sz="2200" b="1" dirty="0">
                <a:solidFill>
                  <a:srgbClr val="953735"/>
                </a:solidFill>
                <a:latin typeface="Calibri" pitchFamily="34" charset="0"/>
              </a:rPr>
              <a:t>水中か、</a:t>
            </a:r>
            <a:r>
              <a:rPr kumimoji="0" lang="ja-JP" altLang="en-AU" sz="2200" b="1" dirty="0" smtClean="0">
                <a:solidFill>
                  <a:srgbClr val="953735"/>
                </a:solidFill>
                <a:latin typeface="Calibri" pitchFamily="34" charset="0"/>
              </a:rPr>
              <a:t>陸上か</a:t>
            </a:r>
            <a:endParaRPr kumimoji="0" lang="en-AU" altLang="ja-JP" sz="2200" b="1" dirty="0">
              <a:solidFill>
                <a:srgbClr val="953735"/>
              </a:solidFill>
              <a:latin typeface="Calibri" pitchFamily="34" charset="0"/>
            </a:endParaRPr>
          </a:p>
          <a:p>
            <a:pPr algn="ctr">
              <a:spcBef>
                <a:spcPct val="20000"/>
              </a:spcBef>
              <a:buSzPct val="75000"/>
            </a:pPr>
            <a:r>
              <a:rPr kumimoji="0" lang="en-AU" altLang="ja-JP" b="1" dirty="0">
                <a:solidFill>
                  <a:srgbClr val="953735"/>
                </a:solidFill>
                <a:latin typeface="Calibri" pitchFamily="34" charset="0"/>
              </a:rPr>
              <a:t> Dive Against </a:t>
            </a:r>
            <a:r>
              <a:rPr kumimoji="0" lang="en-AU" altLang="ja-JP" b="1" dirty="0" smtClean="0">
                <a:solidFill>
                  <a:srgbClr val="953735"/>
                </a:solidFill>
                <a:latin typeface="Calibri" pitchFamily="34" charset="0"/>
              </a:rPr>
              <a:t>Debris</a:t>
            </a:r>
            <a:r>
              <a:rPr kumimoji="0" lang="en-US" altLang="ja-JP" b="1" baseline="30000" dirty="0" smtClean="0">
                <a:solidFill>
                  <a:srgbClr val="953735"/>
                </a:solidFill>
                <a:latin typeface="Calibri" pitchFamily="34" charset="0"/>
              </a:rPr>
              <a:t>®</a:t>
            </a:r>
            <a:r>
              <a:rPr kumimoji="0" lang="ja-JP" altLang="en-AU" b="1" dirty="0" smtClean="0">
                <a:solidFill>
                  <a:srgbClr val="953735"/>
                </a:solidFill>
                <a:latin typeface="Calibri" pitchFamily="34" charset="0"/>
              </a:rPr>
              <a:t>で</a:t>
            </a:r>
            <a:r>
              <a:rPr kumimoji="0" lang="ja-JP" altLang="en-US" b="1" dirty="0" smtClean="0">
                <a:solidFill>
                  <a:srgbClr val="953735"/>
                </a:solidFill>
                <a:latin typeface="Calibri" pitchFamily="34" charset="0"/>
              </a:rPr>
              <a:t>は、</a:t>
            </a:r>
            <a:r>
              <a:rPr kumimoji="0" lang="ja-JP" altLang="en-AU" b="1" dirty="0" smtClean="0">
                <a:solidFill>
                  <a:srgbClr val="953735"/>
                </a:solidFill>
                <a:latin typeface="Calibri" pitchFamily="34" charset="0"/>
              </a:rPr>
              <a:t>ダイバーが</a:t>
            </a:r>
            <a:r>
              <a:rPr kumimoji="0" lang="ja-JP" altLang="en-US" b="1" dirty="0" smtClean="0">
                <a:solidFill>
                  <a:srgbClr val="953735"/>
                </a:solidFill>
                <a:latin typeface="Calibri" pitchFamily="34" charset="0"/>
              </a:rPr>
              <a:t>水中で</a:t>
            </a:r>
            <a:r>
              <a:rPr kumimoji="0" lang="en-US" altLang="ja-JP" b="1" dirty="0" smtClean="0">
                <a:solidFill>
                  <a:srgbClr val="953735"/>
                </a:solidFill>
                <a:latin typeface="Calibri" pitchFamily="34" charset="0"/>
              </a:rPr>
              <a:t/>
            </a:r>
            <a:br>
              <a:rPr kumimoji="0" lang="en-US" altLang="ja-JP" b="1" dirty="0" smtClean="0">
                <a:solidFill>
                  <a:srgbClr val="953735"/>
                </a:solidFill>
                <a:latin typeface="Calibri" pitchFamily="34" charset="0"/>
              </a:rPr>
            </a:br>
            <a:r>
              <a:rPr kumimoji="0" lang="ja-JP" altLang="en-AU" b="1" dirty="0" smtClean="0">
                <a:solidFill>
                  <a:srgbClr val="953735"/>
                </a:solidFill>
                <a:latin typeface="Calibri" pitchFamily="34" charset="0"/>
              </a:rPr>
              <a:t>見つけた</a:t>
            </a:r>
            <a:r>
              <a:rPr kumimoji="0" lang="ja-JP" altLang="en-AU" b="1" dirty="0">
                <a:solidFill>
                  <a:srgbClr val="953735"/>
                </a:solidFill>
                <a:latin typeface="Calibri" pitchFamily="34" charset="0"/>
              </a:rPr>
              <a:t>海洋</a:t>
            </a:r>
            <a:r>
              <a:rPr kumimoji="0" lang="ja-JP" altLang="en-AU" b="1" dirty="0" smtClean="0">
                <a:solidFill>
                  <a:srgbClr val="953735"/>
                </a:solidFill>
                <a:latin typeface="Calibri" pitchFamily="34" charset="0"/>
              </a:rPr>
              <a:t>ゴミ</a:t>
            </a:r>
            <a:r>
              <a:rPr kumimoji="0" lang="ja-JP" altLang="en-US" b="1" dirty="0" smtClean="0">
                <a:solidFill>
                  <a:srgbClr val="953735"/>
                </a:solidFill>
                <a:latin typeface="Calibri" pitchFamily="34" charset="0"/>
              </a:rPr>
              <a:t>だけ</a:t>
            </a:r>
            <a:r>
              <a:rPr kumimoji="0" lang="ja-JP" altLang="en-US" b="1" dirty="0">
                <a:solidFill>
                  <a:srgbClr val="953735"/>
                </a:solidFill>
                <a:latin typeface="Calibri" pitchFamily="34" charset="0"/>
              </a:rPr>
              <a:t>を</a:t>
            </a:r>
            <a:r>
              <a:rPr kumimoji="0" lang="ja-JP" altLang="en-AU" b="1" dirty="0" smtClean="0">
                <a:solidFill>
                  <a:srgbClr val="953735"/>
                </a:solidFill>
                <a:latin typeface="Calibri" pitchFamily="34" charset="0"/>
              </a:rPr>
              <a:t>報告</a:t>
            </a:r>
            <a:r>
              <a:rPr kumimoji="0" lang="ja-JP" altLang="en-US" b="1" dirty="0" smtClean="0">
                <a:solidFill>
                  <a:srgbClr val="953735"/>
                </a:solidFill>
                <a:latin typeface="Calibri" pitchFamily="34" charset="0"/>
              </a:rPr>
              <a:t>する</a:t>
            </a:r>
            <a:r>
              <a:rPr kumimoji="0" lang="en-AU" altLang="ja-JP" b="1" dirty="0">
                <a:solidFill>
                  <a:srgbClr val="953735"/>
                </a:solidFill>
                <a:latin typeface="Calibri" pitchFamily="34" charset="0"/>
              </a:rPr>
              <a:t/>
            </a:r>
            <a:br>
              <a:rPr kumimoji="0" lang="en-AU" altLang="ja-JP" b="1" dirty="0">
                <a:solidFill>
                  <a:srgbClr val="953735"/>
                </a:solidFill>
                <a:latin typeface="Calibri" pitchFamily="34" charset="0"/>
              </a:rPr>
            </a:br>
            <a:endParaRPr kumimoji="0" lang="en-AU" altLang="ja-JP" b="1" dirty="0">
              <a:solidFill>
                <a:srgbClr val="953735"/>
              </a:solidFill>
              <a:latin typeface="Calibri" pitchFamily="34" charset="0"/>
            </a:endParaRPr>
          </a:p>
        </p:txBody>
      </p:sp>
      <p:sp>
        <p:nvSpPr>
          <p:cNvPr id="116744" name="Text Placeholder 8"/>
          <p:cNvSpPr txBox="1">
            <a:spLocks/>
          </p:cNvSpPr>
          <p:nvPr/>
        </p:nvSpPr>
        <p:spPr bwMode="auto">
          <a:xfrm>
            <a:off x="5638800" y="5943600"/>
            <a:ext cx="33528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dirty="0">
                <a:solidFill>
                  <a:srgbClr val="376092"/>
                </a:solidFill>
                <a:latin typeface="Calibri" pitchFamily="34" charset="0"/>
              </a:rPr>
              <a:t>ダイビングの計画を</a:t>
            </a:r>
            <a:r>
              <a:rPr kumimoji="0" lang="ja-JP" altLang="en-US" sz="1600" b="1" i="1" dirty="0" smtClean="0">
                <a:solidFill>
                  <a:srgbClr val="376092"/>
                </a:solidFill>
                <a:latin typeface="Calibri" pitchFamily="34" charset="0"/>
              </a:rPr>
              <a:t>立てる</a:t>
            </a:r>
            <a:endParaRPr kumimoji="0" lang="en-GB" altLang="ja-JP" sz="2000" b="1" dirty="0">
              <a:solidFill>
                <a:srgbClr val="376092"/>
              </a:solidFill>
              <a:latin typeface="Calibri" pitchFamily="34" charset="0"/>
            </a:endParaRPr>
          </a:p>
        </p:txBody>
      </p:sp>
      <p:pic>
        <p:nvPicPr>
          <p:cNvPr id="116745" name="Picture 10" descr="Camel_Dive_Club_585_13_fixed.jpg"/>
          <p:cNvPicPr>
            <a:picLocks noChangeAspect="1"/>
          </p:cNvPicPr>
          <p:nvPr/>
        </p:nvPicPr>
        <p:blipFill>
          <a:blip r:embed="rId3"/>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ja-JP" altLang="en-GB" smtClean="0">
                <a:effectLst>
                  <a:outerShdw blurRad="38100" dist="38100" dir="2700000" algn="tl">
                    <a:srgbClr val="C0C0C0"/>
                  </a:outerShdw>
                </a:effectLst>
                <a:latin typeface="Arial" charset="0"/>
                <a:cs typeface="Arial" charset="0"/>
              </a:rPr>
              <a:t>以下のことをお話しします</a:t>
            </a:r>
            <a:r>
              <a:rPr lang="en-GB" altLang="ja-JP" smtClean="0">
                <a:effectLst>
                  <a:outerShdw blurRad="38100" dist="38100" dir="2700000" algn="tl">
                    <a:srgbClr val="C0C0C0"/>
                  </a:outerShdw>
                </a:effectLst>
                <a:latin typeface="Arial" charset="0"/>
                <a:cs typeface="Arial" charset="0"/>
              </a:rPr>
              <a:t> . . .</a:t>
            </a:r>
          </a:p>
        </p:txBody>
      </p:sp>
      <p:sp>
        <p:nvSpPr>
          <p:cNvPr id="81922" name="Content Placeholder 2"/>
          <p:cNvSpPr>
            <a:spLocks noGrp="1"/>
          </p:cNvSpPr>
          <p:nvPr>
            <p:ph idx="1"/>
          </p:nvPr>
        </p:nvSpPr>
        <p:spPr>
          <a:xfrm>
            <a:off x="685800" y="3048000"/>
            <a:ext cx="5638800" cy="2819400"/>
          </a:xfrm>
        </p:spPr>
        <p:txBody>
          <a:bodyPr/>
          <a:lstStyle/>
          <a:p>
            <a:pPr eaLnBrk="1" hangingPunct="1"/>
            <a:r>
              <a:rPr lang="ja-JP" altLang="en-AU" dirty="0" smtClean="0">
                <a:latin typeface="Arial" charset="0"/>
                <a:cs typeface="Arial" charset="0"/>
              </a:rPr>
              <a:t>ダメージ</a:t>
            </a:r>
            <a:r>
              <a:rPr lang="ja-JP" altLang="en-US" dirty="0" smtClean="0">
                <a:latin typeface="Arial" charset="0"/>
                <a:cs typeface="Arial" charset="0"/>
              </a:rPr>
              <a:t>の実際</a:t>
            </a:r>
            <a:endParaRPr lang="en-AU" altLang="ja-JP" dirty="0" smtClean="0">
              <a:latin typeface="Arial" charset="0"/>
              <a:cs typeface="Arial" charset="0"/>
            </a:endParaRPr>
          </a:p>
          <a:p>
            <a:pPr eaLnBrk="1" hangingPunct="1"/>
            <a:r>
              <a:rPr lang="ja-JP" altLang="en-AU" dirty="0" smtClean="0">
                <a:latin typeface="Arial" charset="0"/>
                <a:cs typeface="Arial" charset="0"/>
              </a:rPr>
              <a:t>この海洋ゴミとは何か</a:t>
            </a:r>
            <a:endParaRPr lang="en-AU" altLang="ja-JP" dirty="0" smtClean="0">
              <a:latin typeface="Arial" charset="0"/>
              <a:cs typeface="Arial" charset="0"/>
            </a:endParaRPr>
          </a:p>
          <a:p>
            <a:pPr eaLnBrk="1" hangingPunct="1"/>
            <a:r>
              <a:rPr lang="ja-JP" altLang="en-AU" dirty="0" smtClean="0">
                <a:latin typeface="Arial" charset="0"/>
                <a:cs typeface="Arial" charset="0"/>
              </a:rPr>
              <a:t>それはどこから</a:t>
            </a:r>
            <a:r>
              <a:rPr lang="ja-JP" altLang="en-US" dirty="0" smtClean="0">
                <a:latin typeface="Arial" charset="0"/>
                <a:cs typeface="Arial" charset="0"/>
              </a:rPr>
              <a:t>やってくるの</a:t>
            </a:r>
            <a:r>
              <a:rPr lang="ja-JP" altLang="en-AU" dirty="0" smtClean="0">
                <a:latin typeface="Arial" charset="0"/>
                <a:cs typeface="Arial" charset="0"/>
              </a:rPr>
              <a:t>か</a:t>
            </a:r>
            <a:endParaRPr lang="en-AU" altLang="ja-JP" dirty="0" smtClean="0">
              <a:latin typeface="Arial" charset="0"/>
              <a:cs typeface="Arial" charset="0"/>
            </a:endParaRPr>
          </a:p>
          <a:p>
            <a:pPr eaLnBrk="1" hangingPunct="1"/>
            <a:r>
              <a:rPr lang="ja-JP" altLang="en-AU" dirty="0" smtClean="0">
                <a:latin typeface="Arial" charset="0"/>
                <a:cs typeface="Arial" charset="0"/>
              </a:rPr>
              <a:t>この問題を</a:t>
            </a:r>
            <a:r>
              <a:rPr lang="ja-JP" altLang="en-US" dirty="0">
                <a:latin typeface="Arial" charset="0"/>
                <a:cs typeface="Arial" charset="0"/>
              </a:rPr>
              <a:t>解決</a:t>
            </a:r>
            <a:r>
              <a:rPr lang="ja-JP" altLang="en-AU" dirty="0" smtClean="0">
                <a:latin typeface="Arial" charset="0"/>
                <a:cs typeface="Arial" charset="0"/>
              </a:rPr>
              <a:t>できるのか</a:t>
            </a:r>
            <a:endParaRPr lang="en-AU" altLang="ja-JP" dirty="0" smtClean="0">
              <a:latin typeface="Arial" charset="0"/>
              <a:cs typeface="Arial" charset="0"/>
            </a:endParaRPr>
          </a:p>
          <a:p>
            <a:pPr eaLnBrk="1" hangingPunct="1"/>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 </a:t>
            </a:r>
            <a:r>
              <a:rPr lang="ja-JP" altLang="en-AU" dirty="0" smtClean="0">
                <a:latin typeface="Arial" charset="0"/>
                <a:cs typeface="Arial" charset="0"/>
              </a:rPr>
              <a:t>変化のためのダイビング</a:t>
            </a:r>
            <a:endParaRPr lang="en-AU" altLang="ja-JP" dirty="0" smtClean="0">
              <a:latin typeface="Arial" charset="0"/>
              <a:cs typeface="Arial" charset="0"/>
            </a:endParaRPr>
          </a:p>
          <a:p>
            <a:pPr eaLnBrk="1" hangingPunct="1"/>
            <a:r>
              <a:rPr lang="ja-JP" altLang="en-AU" dirty="0" smtClean="0">
                <a:latin typeface="Arial" charset="0"/>
                <a:cs typeface="Arial" charset="0"/>
              </a:rPr>
              <a:t>正にダイバーのため</a:t>
            </a:r>
            <a:r>
              <a:rPr lang="ja-JP" altLang="en-US" dirty="0" smtClean="0">
                <a:latin typeface="Arial" charset="0"/>
                <a:cs typeface="Arial" charset="0"/>
              </a:rPr>
              <a:t>に作成されたもの</a:t>
            </a:r>
            <a:endParaRPr lang="en-AU" altLang="ja-JP" dirty="0" smtClean="0">
              <a:latin typeface="Arial" charset="0"/>
              <a:cs typeface="Arial" charset="0"/>
            </a:endParaRPr>
          </a:p>
        </p:txBody>
      </p:sp>
      <p:sp>
        <p:nvSpPr>
          <p:cNvPr id="81923" name="Text Placeholder 28"/>
          <p:cNvSpPr>
            <a:spLocks noGrp="1"/>
          </p:cNvSpPr>
          <p:nvPr>
            <p:ph type="body" sz="quarter" idx="12"/>
          </p:nvPr>
        </p:nvSpPr>
        <p:spPr>
          <a:xfrm>
            <a:off x="457200" y="1951038"/>
            <a:ext cx="8153400" cy="685800"/>
          </a:xfrm>
        </p:spPr>
        <p:txBody>
          <a:bodyPr/>
          <a:lstStyle/>
          <a:p>
            <a:pPr eaLnBrk="1" hangingPunct="1"/>
            <a:r>
              <a:rPr lang="ja-JP" altLang="en-US" smtClean="0">
                <a:latin typeface="Arial" charset="0"/>
                <a:cs typeface="Arial" charset="0"/>
              </a:rPr>
              <a:t>セクション</a:t>
            </a:r>
            <a:r>
              <a:rPr lang="en-US" altLang="ja-JP" smtClean="0">
                <a:latin typeface="Arial" charset="0"/>
                <a:cs typeface="Arial" charset="0"/>
              </a:rPr>
              <a:t> 1: </a:t>
            </a:r>
            <a:r>
              <a:rPr lang="ja-JP" altLang="en-US" smtClean="0">
                <a:latin typeface="Arial" charset="0"/>
                <a:cs typeface="Arial" charset="0"/>
              </a:rPr>
              <a:t>海洋ゴミの厄介な問題</a:t>
            </a:r>
            <a:endParaRPr lang="en-GB" altLang="ja-JP" smtClean="0">
              <a:latin typeface="Arial" charset="0"/>
              <a:cs typeface="Arial" charset="0"/>
            </a:endParaRPr>
          </a:p>
        </p:txBody>
      </p:sp>
      <p:sp>
        <p:nvSpPr>
          <p:cNvPr id="81924"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endParaRPr lang="en-AU" altLang="ja-JP" baseline="30000" dirty="0" smtClean="0">
              <a:latin typeface="Arial" charset="0"/>
              <a:cs typeface="Arial" charset="0"/>
            </a:endParaRPr>
          </a:p>
          <a:p>
            <a:pPr fontAlgn="base">
              <a:spcBef>
                <a:spcPct val="0"/>
              </a:spcBef>
              <a:spcAft>
                <a:spcPct val="0"/>
              </a:spcAft>
              <a:defRPr/>
            </a:pPr>
            <a:r>
              <a:rPr lang="en-AU" altLang="ja-JP" dirty="0" smtClean="0">
                <a:latin typeface="Arial" charset="0"/>
                <a:cs typeface="Arial" charset="0"/>
              </a:rPr>
              <a:t> </a:t>
            </a: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81925"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C48DD7-7D0D-45B2-A2E6-F949187D04EB}" type="slidenum">
              <a:rPr lang="en-AU" altLang="ja-JP" smtClean="0">
                <a:latin typeface="Arial" charset="0"/>
                <a:cs typeface="Arial" charset="0"/>
              </a:rPr>
              <a:pPr fontAlgn="base">
                <a:spcBef>
                  <a:spcPct val="0"/>
                </a:spcBef>
                <a:spcAft>
                  <a:spcPct val="0"/>
                </a:spcAft>
                <a:defRPr/>
              </a:pPr>
              <a:t>2</a:t>
            </a:fld>
            <a:endParaRPr lang="en-AU" altLang="ja-JP" smtClean="0">
              <a:latin typeface="Arial" charset="0"/>
              <a:cs typeface="Arial" charset="0"/>
            </a:endParaRPr>
          </a:p>
        </p:txBody>
      </p:sp>
      <p:sp>
        <p:nvSpPr>
          <p:cNvPr id="81926" name="Text Placeholder 19"/>
          <p:cNvSpPr>
            <a:spLocks noGrp="1"/>
          </p:cNvSpPr>
          <p:nvPr>
            <p:ph type="body" sz="quarter" idx="16"/>
          </p:nvPr>
        </p:nvSpPr>
        <p:spPr>
          <a:xfrm>
            <a:off x="76200" y="6418263"/>
            <a:ext cx="2590800" cy="304800"/>
          </a:xfrm>
        </p:spPr>
        <p:txBody>
          <a:bodyPr/>
          <a:lstStyle/>
          <a:p>
            <a:pPr eaLnBrk="1" hangingPunct="1"/>
            <a:r>
              <a:rPr lang="ja-JP" altLang="en-US" sz="1400" smtClean="0">
                <a:latin typeface="Arial" charset="0"/>
                <a:cs typeface="Arial" charset="0"/>
              </a:rPr>
              <a:t>ようこそ</a:t>
            </a:r>
            <a:endParaRPr lang="en-GB" altLang="ja-JP" sz="1400" smtClean="0">
              <a:latin typeface="Arial" charset="0"/>
              <a:cs typeface="Arial" charset="0"/>
            </a:endParaRPr>
          </a:p>
        </p:txBody>
      </p:sp>
      <p:sp>
        <p:nvSpPr>
          <p:cNvPr id="27" name="Rounded Rectangle 26">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81928" name="TextBox 27">
            <a:hlinkClick r:id="rId3" action="ppaction://hlinksldjump"/>
          </p:cNvPr>
          <p:cNvSpPr txBox="1">
            <a:spLocks noChangeArrowheads="1"/>
          </p:cNvSpPr>
          <p:nvPr/>
        </p:nvSpPr>
        <p:spPr bwMode="auto">
          <a:xfrm>
            <a:off x="6324600" y="4929188"/>
            <a:ext cx="2133600" cy="641350"/>
          </a:xfrm>
          <a:prstGeom prst="rect">
            <a:avLst/>
          </a:prstGeom>
          <a:noFill/>
          <a:ln w="9525">
            <a:noFill/>
            <a:miter lim="800000"/>
            <a:headEnd/>
            <a:tailEnd/>
          </a:ln>
        </p:spPr>
        <p:txBody>
          <a:bodyPr anchor="ctr">
            <a:spAutoFit/>
          </a:bodyPr>
          <a:lstStyle/>
          <a:p>
            <a:pPr algn="ctr"/>
            <a:r>
              <a:rPr kumimoji="0" lang="ja-JP" altLang="en-US" b="1">
                <a:solidFill>
                  <a:schemeClr val="tx2"/>
                </a:solidFill>
                <a:latin typeface="Calibri" pitchFamily="34" charset="0"/>
              </a:rPr>
              <a:t>セクション </a:t>
            </a:r>
            <a:r>
              <a:rPr kumimoji="0" lang="en-US" altLang="ja-JP" b="1">
                <a:solidFill>
                  <a:schemeClr val="tx2"/>
                </a:solidFill>
                <a:latin typeface="Calibri" pitchFamily="34" charset="0"/>
              </a:rPr>
              <a:t>1</a:t>
            </a:r>
          </a:p>
          <a:p>
            <a:pPr algn="ctr"/>
            <a:r>
              <a:rPr kumimoji="0" lang="ja-JP" altLang="en-US" b="1">
                <a:solidFill>
                  <a:schemeClr val="tx2"/>
                </a:solidFill>
                <a:latin typeface="Calibri" pitchFamily="34" charset="0"/>
              </a:rPr>
              <a:t>海洋ゴミ</a:t>
            </a:r>
            <a:endParaRPr kumimoji="0" lang="en-GB" altLang="ja-JP" b="1">
              <a:solidFill>
                <a:schemeClr val="tx2"/>
              </a:solidFill>
              <a:latin typeface="Calibri" pitchFamily="34" charset="0"/>
            </a:endParaRPr>
          </a:p>
        </p:txBody>
      </p:sp>
      <p:sp>
        <p:nvSpPr>
          <p:cNvPr id="81929" name="Text Placeholder 28"/>
          <p:cNvSpPr txBox="1">
            <a:spLocks/>
          </p:cNvSpPr>
          <p:nvPr/>
        </p:nvSpPr>
        <p:spPr bwMode="auto">
          <a:xfrm>
            <a:off x="647700" y="2590800"/>
            <a:ext cx="8153400" cy="457200"/>
          </a:xfrm>
          <a:prstGeom prst="rect">
            <a:avLst/>
          </a:prstGeom>
          <a:noFill/>
          <a:ln w="9525">
            <a:noFill/>
            <a:miter lim="800000"/>
            <a:headEnd/>
            <a:tailEnd/>
          </a:ln>
        </p:spPr>
        <p:txBody>
          <a:bodyPr/>
          <a:lstStyle/>
          <a:p>
            <a:pPr>
              <a:spcBef>
                <a:spcPct val="20000"/>
              </a:spcBef>
              <a:buSzPct val="75000"/>
            </a:pPr>
            <a:r>
              <a:rPr lang="ja-JP" altLang="en-US" b="1" dirty="0">
                <a:solidFill>
                  <a:schemeClr val="accent1">
                    <a:lumMod val="75000"/>
                  </a:schemeClr>
                </a:solidFill>
              </a:rPr>
              <a:t>海洋ゴミの問題とこの問題をダイバーがどのように解決できるか</a:t>
            </a:r>
            <a:endParaRPr kumimoji="0" lang="en-GB" altLang="ja-JP" b="1" dirty="0">
              <a:solidFill>
                <a:schemeClr val="accent1">
                  <a:lumMod val="7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604837"/>
          </a:xfrm>
        </p:spPr>
        <p:txBody>
          <a:bodyPr wrap="square" numCol="1" anchor="t" anchorCtr="0" compatLnSpc="1">
            <a:prstTxWarp prst="textNoShape">
              <a:avLst/>
            </a:prstTxWarp>
          </a:bodyPr>
          <a:lstStyle/>
          <a:p>
            <a:pPr eaLnBrk="1" hangingPunct="1">
              <a:defRPr/>
            </a:pPr>
            <a:r>
              <a:rPr lang="ja-JP" altLang="en-GB" dirty="0" smtClean="0">
                <a:effectLst>
                  <a:outerShdw blurRad="38100" dist="38100" dir="2700000" algn="tl">
                    <a:srgbClr val="C0C0C0"/>
                  </a:outerShdw>
                </a:effectLst>
                <a:latin typeface="Arial" charset="0"/>
                <a:cs typeface="Arial" charset="0"/>
              </a:rPr>
              <a:t>調査の</a:t>
            </a:r>
            <a:r>
              <a:rPr lang="ja-JP" altLang="en-US" dirty="0" smtClean="0">
                <a:effectLst>
                  <a:outerShdw blurRad="38100" dist="38100" dir="2700000" algn="tl">
                    <a:srgbClr val="C0C0C0"/>
                  </a:outerShdw>
                </a:effectLst>
                <a:latin typeface="Arial" charset="0"/>
                <a:cs typeface="Arial" charset="0"/>
              </a:rPr>
              <a:t>ダイブ・</a:t>
            </a:r>
            <a:r>
              <a:rPr lang="ja-JP" altLang="en-GB" dirty="0" smtClean="0">
                <a:effectLst>
                  <a:outerShdw blurRad="38100" dist="38100" dir="2700000" algn="tl">
                    <a:srgbClr val="C0C0C0"/>
                  </a:outerShdw>
                </a:effectLst>
                <a:latin typeface="Arial" charset="0"/>
                <a:cs typeface="Arial" charset="0"/>
              </a:rPr>
              <a:t>プロフィ</a:t>
            </a:r>
            <a:r>
              <a:rPr lang="ja-JP" altLang="en-US" dirty="0" smtClean="0">
                <a:effectLst>
                  <a:outerShdw blurRad="38100" dist="38100" dir="2700000" algn="tl">
                    <a:srgbClr val="C0C0C0"/>
                  </a:outerShdw>
                </a:effectLst>
                <a:latin typeface="Arial" charset="0"/>
                <a:cs typeface="Arial" charset="0"/>
              </a:rPr>
              <a:t>ー</a:t>
            </a:r>
            <a:r>
              <a:rPr lang="ja-JP" altLang="en-GB" dirty="0" smtClean="0">
                <a:effectLst>
                  <a:outerShdw blurRad="38100" dist="38100" dir="2700000" algn="tl">
                    <a:srgbClr val="C0C0C0"/>
                  </a:outerShdw>
                </a:effectLst>
                <a:latin typeface="Arial" charset="0"/>
                <a:cs typeface="Arial" charset="0"/>
              </a:rPr>
              <a:t>ル</a:t>
            </a:r>
            <a:r>
              <a:rPr lang="en-GB" altLang="ja-JP" dirty="0" smtClean="0">
                <a:effectLst>
                  <a:outerShdw blurRad="38100" dist="38100" dir="2700000" algn="tl">
                    <a:srgbClr val="C0C0C0"/>
                  </a:outerShdw>
                </a:effectLst>
                <a:latin typeface="Arial" charset="0"/>
                <a:cs typeface="Arial" charset="0"/>
              </a:rPr>
              <a:t> </a:t>
            </a:r>
            <a:endParaRPr lang="en-AU" altLang="ja-JP" dirty="0" smtClean="0">
              <a:effectLst>
                <a:outerShdw blurRad="38100" dist="38100" dir="2700000" algn="tl">
                  <a:srgbClr val="C0C0C0"/>
                </a:outerShdw>
              </a:effectLst>
              <a:latin typeface="Arial" charset="0"/>
              <a:cs typeface="Arial" charset="0"/>
            </a:endParaRPr>
          </a:p>
        </p:txBody>
      </p:sp>
      <p:sp>
        <p:nvSpPr>
          <p:cNvPr id="118786" name="Content Placeholder 2"/>
          <p:cNvSpPr>
            <a:spLocks noGrp="1"/>
          </p:cNvSpPr>
          <p:nvPr>
            <p:ph idx="1"/>
          </p:nvPr>
        </p:nvSpPr>
        <p:spPr>
          <a:xfrm>
            <a:off x="685800" y="2239963"/>
            <a:ext cx="4648200" cy="3459162"/>
          </a:xfrm>
        </p:spPr>
        <p:txBody>
          <a:bodyPr/>
          <a:lstStyle/>
          <a:p>
            <a:pPr eaLnBrk="1" hangingPunct="1">
              <a:lnSpc>
                <a:spcPct val="90000"/>
              </a:lnSpc>
            </a:pPr>
            <a:r>
              <a:rPr lang="ja-JP" altLang="en-AU" sz="1700" dirty="0" smtClean="0">
                <a:latin typeface="Arial" charset="0"/>
                <a:cs typeface="Arial" charset="0"/>
              </a:rPr>
              <a:t>安全</a:t>
            </a:r>
            <a:r>
              <a:rPr lang="ja-JP" altLang="en-US" sz="1700" dirty="0" smtClean="0">
                <a:latin typeface="Arial" charset="0"/>
                <a:cs typeface="Arial" charset="0"/>
              </a:rPr>
              <a:t>を第一に考える</a:t>
            </a:r>
            <a:endParaRPr lang="en-AU" altLang="ja-JP" sz="1700" dirty="0" smtClean="0">
              <a:latin typeface="Arial" charset="0"/>
              <a:cs typeface="Arial" charset="0"/>
            </a:endParaRPr>
          </a:p>
          <a:p>
            <a:pPr eaLnBrk="1" hangingPunct="1">
              <a:lnSpc>
                <a:spcPct val="90000"/>
              </a:lnSpc>
            </a:pPr>
            <a:r>
              <a:rPr lang="ja-JP" altLang="en-US" sz="1700" dirty="0" smtClean="0">
                <a:latin typeface="Arial" charset="0"/>
                <a:cs typeface="Arial" charset="0"/>
              </a:rPr>
              <a:t>潜水</a:t>
            </a:r>
            <a:r>
              <a:rPr lang="ja-JP" altLang="en-US" sz="1700" dirty="0">
                <a:latin typeface="Arial" charset="0"/>
                <a:cs typeface="Arial" charset="0"/>
              </a:rPr>
              <a:t>時間</a:t>
            </a:r>
            <a:r>
              <a:rPr lang="ja-JP" altLang="en-AU" sz="1700" dirty="0" smtClean="0">
                <a:latin typeface="Arial" charset="0"/>
                <a:cs typeface="Arial" charset="0"/>
              </a:rPr>
              <a:t>と</a:t>
            </a:r>
            <a:r>
              <a:rPr lang="ja-JP" altLang="en-US" sz="1700" dirty="0" smtClean="0">
                <a:latin typeface="Arial" charset="0"/>
                <a:cs typeface="Arial" charset="0"/>
              </a:rPr>
              <a:t>深度</a:t>
            </a:r>
            <a:endParaRPr lang="en-AU" altLang="ja-JP" sz="1700" dirty="0" smtClean="0">
              <a:latin typeface="Arial" charset="0"/>
              <a:cs typeface="Arial" charset="0"/>
            </a:endParaRPr>
          </a:p>
          <a:p>
            <a:pPr lvl="1" eaLnBrk="1" hangingPunct="1">
              <a:lnSpc>
                <a:spcPct val="90000"/>
              </a:lnSpc>
            </a:pPr>
            <a:r>
              <a:rPr lang="ja-JP" altLang="en-AU" sz="1700" dirty="0" smtClean="0">
                <a:latin typeface="Arial" charset="0"/>
                <a:cs typeface="Arial" charset="0"/>
              </a:rPr>
              <a:t>安全なダイブ</a:t>
            </a:r>
            <a:r>
              <a:rPr lang="ja-JP" altLang="en-US" sz="1700" dirty="0" smtClean="0">
                <a:latin typeface="Arial" charset="0"/>
                <a:cs typeface="Arial" charset="0"/>
              </a:rPr>
              <a:t>・</a:t>
            </a:r>
            <a:r>
              <a:rPr lang="ja-JP" altLang="en-AU" sz="1700" dirty="0" smtClean="0">
                <a:latin typeface="Arial" charset="0"/>
                <a:cs typeface="Arial" charset="0"/>
              </a:rPr>
              <a:t>プロフィ</a:t>
            </a:r>
            <a:r>
              <a:rPr lang="ja-JP" altLang="en-US" sz="1700" dirty="0" smtClean="0">
                <a:latin typeface="Arial" charset="0"/>
                <a:cs typeface="Arial" charset="0"/>
              </a:rPr>
              <a:t>ー</a:t>
            </a:r>
            <a:r>
              <a:rPr lang="ja-JP" altLang="en-AU" sz="1700" dirty="0" smtClean="0">
                <a:latin typeface="Arial" charset="0"/>
                <a:cs typeface="Arial" charset="0"/>
              </a:rPr>
              <a:t>ルを設定</a:t>
            </a:r>
            <a:r>
              <a:rPr lang="ja-JP" altLang="en-US" sz="1700" dirty="0" smtClean="0">
                <a:latin typeface="Arial" charset="0"/>
                <a:cs typeface="Arial" charset="0"/>
              </a:rPr>
              <a:t>す</a:t>
            </a:r>
            <a:r>
              <a:rPr lang="ja-JP" altLang="en-US" sz="1700" dirty="0">
                <a:latin typeface="Arial" charset="0"/>
                <a:cs typeface="Arial" charset="0"/>
              </a:rPr>
              <a:t>る</a:t>
            </a:r>
            <a:endParaRPr lang="en-AU" altLang="ja-JP" sz="1700" dirty="0" smtClean="0">
              <a:latin typeface="Arial" charset="0"/>
              <a:cs typeface="Arial" charset="0"/>
            </a:endParaRPr>
          </a:p>
          <a:p>
            <a:pPr eaLnBrk="1" hangingPunct="1">
              <a:lnSpc>
                <a:spcPct val="90000"/>
              </a:lnSpc>
            </a:pPr>
            <a:r>
              <a:rPr lang="ja-JP" altLang="en-AU" sz="1700" dirty="0" smtClean="0">
                <a:latin typeface="Arial" charset="0"/>
                <a:cs typeface="Arial" charset="0"/>
              </a:rPr>
              <a:t>浮力</a:t>
            </a:r>
            <a:endParaRPr lang="en-AU" altLang="ja-JP" sz="1700" dirty="0" smtClean="0">
              <a:latin typeface="Arial" charset="0"/>
              <a:cs typeface="Arial" charset="0"/>
            </a:endParaRPr>
          </a:p>
          <a:p>
            <a:pPr lvl="1" eaLnBrk="1" hangingPunct="1">
              <a:lnSpc>
                <a:spcPct val="90000"/>
              </a:lnSpc>
            </a:pPr>
            <a:r>
              <a:rPr lang="ja-JP" altLang="en-AU" sz="1700" dirty="0" smtClean="0">
                <a:latin typeface="Arial" charset="0"/>
                <a:cs typeface="Arial" charset="0"/>
              </a:rPr>
              <a:t>適切なウ</a:t>
            </a:r>
            <a:r>
              <a:rPr lang="ja-JP" altLang="en-US" sz="1700" dirty="0" smtClean="0">
                <a:latin typeface="Arial" charset="0"/>
                <a:cs typeface="Arial" charset="0"/>
              </a:rPr>
              <a:t>エ</a:t>
            </a:r>
            <a:r>
              <a:rPr lang="ja-JP" altLang="en-AU" sz="1700" dirty="0" smtClean="0">
                <a:latin typeface="Arial" charset="0"/>
                <a:cs typeface="Arial" charset="0"/>
              </a:rPr>
              <a:t>イト量</a:t>
            </a:r>
            <a:endParaRPr lang="en-AU" altLang="ja-JP" sz="1700" dirty="0" smtClean="0">
              <a:latin typeface="Arial" charset="0"/>
              <a:cs typeface="Arial" charset="0"/>
            </a:endParaRPr>
          </a:p>
          <a:p>
            <a:pPr lvl="1" eaLnBrk="1" hangingPunct="1">
              <a:lnSpc>
                <a:spcPct val="90000"/>
              </a:lnSpc>
            </a:pPr>
            <a:r>
              <a:rPr lang="ja-JP" altLang="en-AU" sz="1700" dirty="0" smtClean="0">
                <a:latin typeface="Arial" charset="0"/>
                <a:cs typeface="Arial" charset="0"/>
              </a:rPr>
              <a:t>器材を流線型にして</a:t>
            </a:r>
            <a:r>
              <a:rPr lang="ja-JP" altLang="en-US" sz="1700" dirty="0" smtClean="0">
                <a:latin typeface="Arial" charset="0"/>
                <a:cs typeface="Arial" charset="0"/>
              </a:rPr>
              <a:t>、ブラブラさせない</a:t>
            </a:r>
            <a:endParaRPr lang="en-AU" altLang="ja-JP" sz="1700" dirty="0" smtClean="0">
              <a:latin typeface="Arial" charset="0"/>
              <a:cs typeface="Arial" charset="0"/>
            </a:endParaRPr>
          </a:p>
          <a:p>
            <a:pPr eaLnBrk="1" hangingPunct="1">
              <a:lnSpc>
                <a:spcPct val="90000"/>
              </a:lnSpc>
            </a:pPr>
            <a:r>
              <a:rPr lang="ja-JP" altLang="en-AU" sz="1700" dirty="0" smtClean="0">
                <a:latin typeface="Arial" charset="0"/>
                <a:cs typeface="Arial" charset="0"/>
              </a:rPr>
              <a:t>調査エリア</a:t>
            </a:r>
            <a:endParaRPr lang="en-AU" altLang="ja-JP" sz="1700" dirty="0" smtClean="0">
              <a:latin typeface="Arial" charset="0"/>
              <a:cs typeface="Arial" charset="0"/>
            </a:endParaRPr>
          </a:p>
          <a:p>
            <a:pPr lvl="1" eaLnBrk="1" hangingPunct="1">
              <a:lnSpc>
                <a:spcPct val="90000"/>
              </a:lnSpc>
            </a:pPr>
            <a:r>
              <a:rPr lang="ja-JP" altLang="en-AU" sz="1700" dirty="0" smtClean="0">
                <a:latin typeface="Arial" charset="0"/>
                <a:cs typeface="Arial" charset="0"/>
              </a:rPr>
              <a:t>エリアは</a:t>
            </a:r>
            <a:r>
              <a:rPr lang="ja-JP" altLang="en-US" sz="1700" dirty="0" smtClean="0">
                <a:latin typeface="Arial" charset="0"/>
                <a:cs typeface="Arial" charset="0"/>
              </a:rPr>
              <a:t>設定し</a:t>
            </a:r>
            <a:r>
              <a:rPr lang="ja-JP" altLang="en-AU" sz="1700" dirty="0" smtClean="0">
                <a:latin typeface="Arial" charset="0"/>
                <a:cs typeface="Arial" charset="0"/>
              </a:rPr>
              <a:t>ない</a:t>
            </a:r>
            <a:endParaRPr lang="en-AU" altLang="ja-JP" sz="1700" dirty="0" smtClean="0">
              <a:latin typeface="Arial" charset="0"/>
              <a:cs typeface="Arial" charset="0"/>
            </a:endParaRPr>
          </a:p>
          <a:p>
            <a:pPr lvl="1" eaLnBrk="1" hangingPunct="1">
              <a:lnSpc>
                <a:spcPct val="90000"/>
              </a:lnSpc>
            </a:pPr>
            <a:r>
              <a:rPr lang="ja-JP" altLang="en-AU" sz="1700" dirty="0" smtClean="0">
                <a:latin typeface="Arial" charset="0"/>
                <a:cs typeface="Arial" charset="0"/>
              </a:rPr>
              <a:t>サイトを調査する</a:t>
            </a:r>
            <a:r>
              <a:rPr lang="ja-JP" altLang="en-US" sz="1700" dirty="0" smtClean="0">
                <a:latin typeface="Arial" charset="0"/>
                <a:cs typeface="Arial" charset="0"/>
              </a:rPr>
              <a:t>ときは、いつ</a:t>
            </a:r>
            <a:r>
              <a:rPr lang="ja-JP" altLang="en-US" sz="1700" dirty="0">
                <a:latin typeface="Arial" charset="0"/>
                <a:cs typeface="Arial" charset="0"/>
              </a:rPr>
              <a:t>も</a:t>
            </a:r>
            <a:r>
              <a:rPr lang="ja-JP" altLang="en-AU" sz="1700" dirty="0" smtClean="0">
                <a:latin typeface="Arial" charset="0"/>
                <a:cs typeface="Arial" charset="0"/>
              </a:rPr>
              <a:t>同じ</a:t>
            </a:r>
            <a:r>
              <a:rPr lang="en-US" altLang="ja-JP" sz="1700" dirty="0" smtClean="0">
                <a:latin typeface="Arial" charset="0"/>
                <a:cs typeface="Arial" charset="0"/>
              </a:rPr>
              <a:t/>
            </a:r>
            <a:br>
              <a:rPr lang="en-US" altLang="ja-JP" sz="1700" dirty="0" smtClean="0">
                <a:latin typeface="Arial" charset="0"/>
                <a:cs typeface="Arial" charset="0"/>
              </a:rPr>
            </a:br>
            <a:r>
              <a:rPr lang="ja-JP" altLang="en-AU" sz="1700" dirty="0" smtClean="0">
                <a:latin typeface="Arial" charset="0"/>
                <a:cs typeface="Arial" charset="0"/>
              </a:rPr>
              <a:t>エリアをカバーする</a:t>
            </a:r>
            <a:endParaRPr lang="en-AU" altLang="ja-JP" sz="1700" dirty="0" smtClean="0">
              <a:latin typeface="Arial" charset="0"/>
              <a:cs typeface="Arial" charset="0"/>
            </a:endParaRPr>
          </a:p>
          <a:p>
            <a:pPr eaLnBrk="1" hangingPunct="1">
              <a:lnSpc>
                <a:spcPct val="90000"/>
              </a:lnSpc>
            </a:pPr>
            <a:r>
              <a:rPr lang="ja-JP" altLang="en-AU" sz="1700" dirty="0" smtClean="0">
                <a:latin typeface="Arial" charset="0"/>
                <a:cs typeface="Arial" charset="0"/>
              </a:rPr>
              <a:t>参加者数</a:t>
            </a:r>
            <a:endParaRPr lang="en-AU" altLang="ja-JP" sz="1700" dirty="0" smtClean="0">
              <a:latin typeface="Arial" charset="0"/>
              <a:cs typeface="Arial" charset="0"/>
            </a:endParaRPr>
          </a:p>
          <a:p>
            <a:pPr eaLnBrk="1" hangingPunct="1">
              <a:lnSpc>
                <a:spcPct val="90000"/>
              </a:lnSpc>
            </a:pPr>
            <a:r>
              <a:rPr lang="ja-JP" altLang="en-AU" sz="1700" dirty="0" smtClean="0">
                <a:latin typeface="Arial" charset="0"/>
                <a:cs typeface="Arial" charset="0"/>
              </a:rPr>
              <a:t>バディチームの方針</a:t>
            </a:r>
            <a:endParaRPr lang="en-AU" altLang="ja-JP" sz="1700" dirty="0" smtClean="0">
              <a:latin typeface="Arial" charset="0"/>
              <a:cs typeface="Arial" charset="0"/>
            </a:endParaRPr>
          </a:p>
          <a:p>
            <a:pPr eaLnBrk="1" hangingPunct="1">
              <a:lnSpc>
                <a:spcPct val="90000"/>
              </a:lnSpc>
            </a:pPr>
            <a:endParaRPr lang="en-AU" altLang="ja-JP" sz="1700" dirty="0" smtClean="0">
              <a:latin typeface="Arial" charset="0"/>
              <a:cs typeface="Arial" charset="0"/>
            </a:endParaRPr>
          </a:p>
        </p:txBody>
      </p:sp>
      <p:sp>
        <p:nvSpPr>
          <p:cNvPr id="118787" name="Text Placeholder 14"/>
          <p:cNvSpPr>
            <a:spLocks noGrp="1"/>
          </p:cNvSpPr>
          <p:nvPr>
            <p:ph type="body" sz="quarter" idx="12"/>
          </p:nvPr>
        </p:nvSpPr>
        <p:spPr>
          <a:xfrm>
            <a:off x="457200" y="1676400"/>
            <a:ext cx="8153400" cy="685800"/>
          </a:xfrm>
        </p:spPr>
        <p:txBody>
          <a:bodyPr/>
          <a:lstStyle/>
          <a:p>
            <a:pPr eaLnBrk="1" hangingPunct="1"/>
            <a:r>
              <a:rPr lang="ja-JP" altLang="en-AU" dirty="0" smtClean="0">
                <a:latin typeface="Arial" charset="0"/>
                <a:cs typeface="Arial" charset="0"/>
              </a:rPr>
              <a:t>すべてのダイバーの経験レベルを考え</a:t>
            </a:r>
            <a:r>
              <a:rPr lang="ja-JP" altLang="en-US" dirty="0" smtClean="0">
                <a:latin typeface="Arial" charset="0"/>
                <a:cs typeface="Arial" charset="0"/>
              </a:rPr>
              <a:t>る</a:t>
            </a:r>
            <a:r>
              <a:rPr lang="en-AU" altLang="ja-JP" dirty="0" smtClean="0">
                <a:latin typeface="Arial" charset="0"/>
                <a:cs typeface="Arial" charset="0"/>
              </a:rPr>
              <a:t> </a:t>
            </a:r>
          </a:p>
        </p:txBody>
      </p:sp>
      <p:sp>
        <p:nvSpPr>
          <p:cNvPr id="118788"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18789"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68443C-6C2F-4D8A-94CF-5002E8AF76B2}" type="slidenum">
              <a:rPr lang="en-AU" altLang="ja-JP" smtClean="0">
                <a:latin typeface="Arial" charset="0"/>
                <a:cs typeface="Arial" charset="0"/>
              </a:rPr>
              <a:pPr fontAlgn="base">
                <a:spcBef>
                  <a:spcPct val="0"/>
                </a:spcBef>
                <a:spcAft>
                  <a:spcPct val="0"/>
                </a:spcAft>
                <a:defRPr/>
              </a:pPr>
              <a:t>20</a:t>
            </a:fld>
            <a:endParaRPr lang="en-AU" altLang="ja-JP" smtClean="0">
              <a:latin typeface="Arial" charset="0"/>
              <a:cs typeface="Arial" charset="0"/>
            </a:endParaRPr>
          </a:p>
        </p:txBody>
      </p:sp>
      <p:sp>
        <p:nvSpPr>
          <p:cNvPr id="118790" name="Text Placeholder 13"/>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ja-JP" altLang="en-GB" sz="1400" smtClean="0">
              <a:latin typeface="Arial" charset="0"/>
              <a:cs typeface="Arial" charset="0"/>
            </a:endParaRPr>
          </a:p>
        </p:txBody>
      </p:sp>
      <p:pic>
        <p:nvPicPr>
          <p:cNvPr id="118791"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118792" name="Text Placeholder 8"/>
          <p:cNvSpPr txBox="1">
            <a:spLocks/>
          </p:cNvSpPr>
          <p:nvPr/>
        </p:nvSpPr>
        <p:spPr bwMode="auto">
          <a:xfrm>
            <a:off x="5562600" y="5943600"/>
            <a:ext cx="34290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dirty="0">
                <a:solidFill>
                  <a:srgbClr val="376092"/>
                </a:solidFill>
                <a:latin typeface="Calibri" pitchFamily="34" charset="0"/>
              </a:rPr>
              <a:t>ダイビングの計画を</a:t>
            </a:r>
            <a:r>
              <a:rPr kumimoji="0" lang="ja-JP" altLang="en-US" sz="1600" b="1" i="1" dirty="0" smtClean="0">
                <a:solidFill>
                  <a:srgbClr val="376092"/>
                </a:solidFill>
                <a:latin typeface="Calibri" pitchFamily="34" charset="0"/>
              </a:rPr>
              <a:t>立てる</a:t>
            </a:r>
            <a:endParaRPr kumimoji="0" lang="en-GB" altLang="ja-JP" sz="2000" b="1" dirty="0">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990600"/>
          </a:xfrm>
        </p:spPr>
        <p:txBody>
          <a:bodyPr wrap="square" numCol="1" anchor="t" anchorCtr="0" compatLnSpc="1">
            <a:prstTxWarp prst="textNoShape">
              <a:avLst/>
            </a:prstTxWarp>
          </a:bodyPr>
          <a:lstStyle/>
          <a:p>
            <a:pPr eaLnBrk="1" hangingPunct="1">
              <a:defRPr/>
            </a:pPr>
            <a:r>
              <a:rPr lang="ja-JP" altLang="en-US" dirty="0" smtClean="0">
                <a:effectLst>
                  <a:outerShdw blurRad="38100" dist="38100" dir="2700000" algn="tl">
                    <a:srgbClr val="C0C0C0"/>
                  </a:outerShdw>
                </a:effectLst>
                <a:latin typeface="Arial" charset="0"/>
                <a:cs typeface="Arial" charset="0"/>
              </a:rPr>
              <a:t>自分のダイビングを計画する</a:t>
            </a:r>
            <a:endParaRPr altLang="ja-JP" dirty="0" smtClean="0">
              <a:effectLst>
                <a:outerShdw blurRad="38100" dist="38100" dir="2700000" algn="tl">
                  <a:srgbClr val="C0C0C0"/>
                </a:outerShdw>
              </a:effectLst>
              <a:latin typeface="Arial" charset="0"/>
              <a:cs typeface="Arial" charset="0"/>
            </a:endParaRPr>
          </a:p>
        </p:txBody>
      </p:sp>
      <p:sp>
        <p:nvSpPr>
          <p:cNvPr id="120834" name="Content Placeholder 2"/>
          <p:cNvSpPr>
            <a:spLocks noGrp="1"/>
          </p:cNvSpPr>
          <p:nvPr>
            <p:ph idx="1"/>
          </p:nvPr>
        </p:nvSpPr>
        <p:spPr>
          <a:xfrm>
            <a:off x="685800" y="2544763"/>
            <a:ext cx="4191000" cy="3429000"/>
          </a:xfrm>
        </p:spPr>
        <p:txBody>
          <a:bodyPr/>
          <a:lstStyle/>
          <a:p>
            <a:pPr eaLnBrk="1" hangingPunct="1"/>
            <a:r>
              <a:rPr lang="ja-JP" altLang="en-AU" dirty="0" smtClean="0">
                <a:latin typeface="Arial" charset="0"/>
                <a:cs typeface="Times New Roman" pitchFamily="18" charset="0"/>
              </a:rPr>
              <a:t>バディと</a:t>
            </a:r>
            <a:r>
              <a:rPr lang="ja-JP" altLang="en-US" dirty="0">
                <a:latin typeface="Arial" charset="0"/>
                <a:cs typeface="Times New Roman" pitchFamily="18" charset="0"/>
              </a:rPr>
              <a:t>協力</a:t>
            </a:r>
            <a:r>
              <a:rPr lang="ja-JP" altLang="en-US" dirty="0" smtClean="0">
                <a:latin typeface="Arial" charset="0"/>
                <a:cs typeface="Times New Roman" pitchFamily="18" charset="0"/>
              </a:rPr>
              <a:t>する</a:t>
            </a:r>
            <a:endParaRPr lang="en-AU" altLang="ja-JP" dirty="0" smtClean="0">
              <a:latin typeface="Arial" charset="0"/>
              <a:ea typeface="Calibri" pitchFamily="34" charset="0"/>
              <a:cs typeface="Times New Roman" pitchFamily="18" charset="0"/>
            </a:endParaRPr>
          </a:p>
          <a:p>
            <a:pPr eaLnBrk="1" hangingPunct="1"/>
            <a:r>
              <a:rPr lang="ja-JP" altLang="en-AU" dirty="0" smtClean="0">
                <a:latin typeface="Arial" charset="0"/>
                <a:cs typeface="Times New Roman" pitchFamily="18" charset="0"/>
              </a:rPr>
              <a:t>自分の</a:t>
            </a:r>
            <a:r>
              <a:rPr lang="en-AU" altLang="ja-JP" dirty="0" smtClean="0">
                <a:latin typeface="Arial" charset="0"/>
                <a:ea typeface="Calibri" pitchFamily="34" charset="0"/>
                <a:cs typeface="Times New Roman" pitchFamily="18" charset="0"/>
              </a:rPr>
              <a:t> BCD </a:t>
            </a:r>
            <a:r>
              <a:rPr lang="ja-JP" altLang="en-AU" dirty="0" smtClean="0">
                <a:latin typeface="Arial" charset="0"/>
                <a:cs typeface="Times New Roman" pitchFamily="18" charset="0"/>
              </a:rPr>
              <a:t>をリフトバッグ代わりに</a:t>
            </a:r>
            <a:r>
              <a:rPr lang="en-US" altLang="ja-JP" dirty="0" smtClean="0">
                <a:latin typeface="Arial" charset="0"/>
                <a:cs typeface="Times New Roman" pitchFamily="18" charset="0"/>
              </a:rPr>
              <a:t/>
            </a:r>
            <a:br>
              <a:rPr lang="en-US" altLang="ja-JP" dirty="0" smtClean="0">
                <a:latin typeface="Arial" charset="0"/>
                <a:cs typeface="Times New Roman" pitchFamily="18" charset="0"/>
              </a:rPr>
            </a:br>
            <a:r>
              <a:rPr lang="ja-JP" altLang="en-US" dirty="0" smtClean="0">
                <a:latin typeface="Arial" charset="0"/>
                <a:cs typeface="Times New Roman" pitchFamily="18" charset="0"/>
              </a:rPr>
              <a:t>しない</a:t>
            </a:r>
            <a:endParaRPr lang="en-AU" altLang="ja-JP" dirty="0" smtClean="0">
              <a:latin typeface="Arial" charset="0"/>
              <a:ea typeface="Calibri" pitchFamily="34" charset="0"/>
              <a:cs typeface="Times New Roman" pitchFamily="18" charset="0"/>
            </a:endParaRPr>
          </a:p>
          <a:p>
            <a:pPr eaLnBrk="1" hangingPunct="1"/>
            <a:r>
              <a:rPr lang="ja-JP" altLang="en-AU" dirty="0" smtClean="0">
                <a:latin typeface="Arial" charset="0"/>
                <a:cs typeface="Times New Roman" pitchFamily="18" charset="0"/>
              </a:rPr>
              <a:t>メッシュバッグに入れ</a:t>
            </a:r>
            <a:r>
              <a:rPr lang="ja-JP" altLang="en-US" dirty="0" smtClean="0">
                <a:latin typeface="Arial" charset="0"/>
                <a:cs typeface="Times New Roman" pitchFamily="18" charset="0"/>
              </a:rPr>
              <a:t>過ぎない</a:t>
            </a:r>
            <a:endParaRPr lang="en-AU" altLang="ja-JP" dirty="0" smtClean="0">
              <a:latin typeface="Arial" charset="0"/>
              <a:ea typeface="Calibri" pitchFamily="34" charset="0"/>
              <a:cs typeface="Times New Roman" pitchFamily="18" charset="0"/>
            </a:endParaRPr>
          </a:p>
          <a:p>
            <a:pPr eaLnBrk="1" hangingPunct="1"/>
            <a:r>
              <a:rPr lang="en-US" altLang="ja-JP" dirty="0" smtClean="0">
                <a:latin typeface="Arial" charset="0"/>
                <a:ea typeface="Calibri" pitchFamily="34" charset="0"/>
                <a:cs typeface="Times New Roman" pitchFamily="18" charset="0"/>
              </a:rPr>
              <a:t>4 </a:t>
            </a:r>
            <a:r>
              <a:rPr lang="ja-JP" altLang="en-US" dirty="0" smtClean="0">
                <a:latin typeface="Arial" charset="0"/>
                <a:ea typeface="Calibri" pitchFamily="34" charset="0"/>
                <a:cs typeface="Times New Roman" pitchFamily="18" charset="0"/>
              </a:rPr>
              <a:t>キロ／</a:t>
            </a:r>
            <a:r>
              <a:rPr lang="en-US" altLang="ja-JP" dirty="0" smtClean="0">
                <a:latin typeface="Arial" charset="0"/>
                <a:ea typeface="Calibri" pitchFamily="34" charset="0"/>
                <a:cs typeface="Times New Roman" pitchFamily="18" charset="0"/>
              </a:rPr>
              <a:t>7 </a:t>
            </a:r>
            <a:r>
              <a:rPr lang="ja-JP" altLang="en-US" dirty="0" smtClean="0">
                <a:latin typeface="Arial" charset="0"/>
                <a:cs typeface="Times New Roman" pitchFamily="18" charset="0"/>
              </a:rPr>
              <a:t>ポンド以上ある物品は</a:t>
            </a:r>
            <a:r>
              <a:rPr lang="en-US" altLang="ja-JP" dirty="0" smtClean="0">
                <a:latin typeface="Arial" charset="0"/>
                <a:cs typeface="Times New Roman" pitchFamily="18" charset="0"/>
              </a:rPr>
              <a:t/>
            </a:r>
            <a:br>
              <a:rPr lang="en-US" altLang="ja-JP" dirty="0" smtClean="0">
                <a:latin typeface="Arial" charset="0"/>
                <a:cs typeface="Times New Roman" pitchFamily="18" charset="0"/>
              </a:rPr>
            </a:br>
            <a:r>
              <a:rPr lang="ja-JP" altLang="en-US" dirty="0" smtClean="0">
                <a:latin typeface="Arial" charset="0"/>
                <a:cs typeface="Times New Roman" pitchFamily="18" charset="0"/>
              </a:rPr>
              <a:t>リフトバッグを使うトレーニングを</a:t>
            </a:r>
            <a:r>
              <a:rPr lang="en-US" altLang="ja-JP" dirty="0" smtClean="0">
                <a:latin typeface="Arial" charset="0"/>
                <a:cs typeface="Times New Roman" pitchFamily="18" charset="0"/>
              </a:rPr>
              <a:t/>
            </a:r>
            <a:br>
              <a:rPr lang="en-US" altLang="ja-JP" dirty="0" smtClean="0">
                <a:latin typeface="Arial" charset="0"/>
                <a:cs typeface="Times New Roman" pitchFamily="18" charset="0"/>
              </a:rPr>
            </a:br>
            <a:r>
              <a:rPr lang="ja-JP" altLang="en-US" dirty="0" smtClean="0">
                <a:latin typeface="Arial" charset="0"/>
                <a:cs typeface="Times New Roman" pitchFamily="18" charset="0"/>
              </a:rPr>
              <a:t>受けたダイバーのみ回収する</a:t>
            </a:r>
            <a:endParaRPr lang="en-US" altLang="ja-JP" dirty="0" smtClean="0">
              <a:latin typeface="Arial" charset="0"/>
              <a:ea typeface="Calibri" pitchFamily="34" charset="0"/>
              <a:cs typeface="Times New Roman" pitchFamily="18" charset="0"/>
            </a:endParaRPr>
          </a:p>
          <a:p>
            <a:pPr eaLnBrk="1" hangingPunct="1"/>
            <a:r>
              <a:rPr lang="ja-JP" altLang="en-AU" dirty="0" smtClean="0">
                <a:latin typeface="Arial" charset="0"/>
                <a:cs typeface="Times New Roman" pitchFamily="18" charset="0"/>
              </a:rPr>
              <a:t>トレーニング</a:t>
            </a:r>
            <a:r>
              <a:rPr lang="ja-JP" altLang="en-US" dirty="0">
                <a:latin typeface="Arial" charset="0"/>
                <a:cs typeface="Times New Roman" pitchFamily="18" charset="0"/>
              </a:rPr>
              <a:t>や</a:t>
            </a:r>
            <a:r>
              <a:rPr lang="ja-JP" altLang="en-AU" dirty="0" smtClean="0">
                <a:latin typeface="Arial" charset="0"/>
                <a:cs typeface="Times New Roman" pitchFamily="18" charset="0"/>
              </a:rPr>
              <a:t>経験がなければ</a:t>
            </a:r>
            <a:r>
              <a:rPr lang="en-US" altLang="ja-JP" dirty="0" smtClean="0">
                <a:latin typeface="Arial" charset="0"/>
                <a:cs typeface="Times New Roman" pitchFamily="18" charset="0"/>
              </a:rPr>
              <a:t/>
            </a:r>
            <a:br>
              <a:rPr lang="en-US" altLang="ja-JP" dirty="0" smtClean="0">
                <a:latin typeface="Arial" charset="0"/>
                <a:cs typeface="Times New Roman" pitchFamily="18" charset="0"/>
              </a:rPr>
            </a:br>
            <a:r>
              <a:rPr lang="ja-JP" altLang="en-AU" dirty="0" smtClean="0">
                <a:latin typeface="Arial" charset="0"/>
                <a:cs typeface="Times New Roman" pitchFamily="18" charset="0"/>
              </a:rPr>
              <a:t>リフトバッグを使っては</a:t>
            </a:r>
            <a:r>
              <a:rPr lang="ja-JP" altLang="en-US" dirty="0" smtClean="0">
                <a:latin typeface="Arial" charset="0"/>
                <a:cs typeface="Times New Roman" pitchFamily="18" charset="0"/>
              </a:rPr>
              <a:t>いけな</a:t>
            </a:r>
            <a:r>
              <a:rPr lang="ja-JP" altLang="en-US" dirty="0">
                <a:latin typeface="Arial" charset="0"/>
                <a:cs typeface="Times New Roman" pitchFamily="18" charset="0"/>
              </a:rPr>
              <a:t>い</a:t>
            </a:r>
            <a:endParaRPr lang="en-AU" altLang="ja-JP" dirty="0" smtClean="0">
              <a:latin typeface="Arial" charset="0"/>
              <a:ea typeface="Calibri" pitchFamily="34" charset="0"/>
              <a:cs typeface="Times New Roman" pitchFamily="18" charset="0"/>
            </a:endParaRPr>
          </a:p>
        </p:txBody>
      </p:sp>
      <p:sp>
        <p:nvSpPr>
          <p:cNvPr id="120835" name="Text Placeholder 14"/>
          <p:cNvSpPr>
            <a:spLocks noGrp="1"/>
          </p:cNvSpPr>
          <p:nvPr>
            <p:ph type="body" sz="quarter" idx="12"/>
          </p:nvPr>
        </p:nvSpPr>
        <p:spPr>
          <a:xfrm>
            <a:off x="457200" y="1676400"/>
            <a:ext cx="8153400" cy="685800"/>
          </a:xfrm>
        </p:spPr>
        <p:txBody>
          <a:bodyPr/>
          <a:lstStyle/>
          <a:p>
            <a:pPr eaLnBrk="1" hangingPunct="1">
              <a:lnSpc>
                <a:spcPct val="90000"/>
              </a:lnSpc>
            </a:pPr>
            <a:r>
              <a:rPr lang="ja-JP" altLang="en-AU" dirty="0" smtClean="0">
                <a:latin typeface="Arial" charset="0"/>
                <a:cs typeface="Times New Roman" pitchFamily="18" charset="0"/>
              </a:rPr>
              <a:t>ダイビング</a:t>
            </a:r>
            <a:r>
              <a:rPr lang="ja-JP" altLang="en-US" dirty="0">
                <a:latin typeface="Arial" charset="0"/>
                <a:cs typeface="Times New Roman" pitchFamily="18" charset="0"/>
              </a:rPr>
              <a:t>中</a:t>
            </a:r>
            <a:r>
              <a:rPr lang="ja-JP" altLang="en-AU" dirty="0" smtClean="0">
                <a:latin typeface="Arial" charset="0"/>
                <a:cs typeface="Times New Roman" pitchFamily="18" charset="0"/>
              </a:rPr>
              <a:t>に海洋ゴミを集め</a:t>
            </a:r>
            <a:r>
              <a:rPr lang="ja-JP" altLang="en-US" dirty="0">
                <a:latin typeface="Arial" charset="0"/>
                <a:cs typeface="Times New Roman" pitchFamily="18" charset="0"/>
              </a:rPr>
              <a:t>る</a:t>
            </a:r>
            <a:r>
              <a:rPr lang="en-AU" altLang="ja-JP" dirty="0" smtClean="0">
                <a:latin typeface="Arial" charset="0"/>
                <a:ea typeface="Calibri" pitchFamily="34" charset="0"/>
                <a:cs typeface="Times New Roman" pitchFamily="18" charset="0"/>
              </a:rPr>
              <a:t> </a:t>
            </a:r>
            <a:r>
              <a:rPr lang="en-AU" altLang="ja-JP" dirty="0" smtClean="0">
                <a:latin typeface="Arial" charset="0"/>
                <a:cs typeface="Times New Roman" pitchFamily="18" charset="0"/>
              </a:rPr>
              <a:t>–</a:t>
            </a:r>
            <a:r>
              <a:rPr lang="en-AU" altLang="ja-JP" dirty="0" smtClean="0">
                <a:latin typeface="Arial" charset="0"/>
                <a:ea typeface="Calibri" pitchFamily="34" charset="0"/>
                <a:cs typeface="Times New Roman" pitchFamily="18" charset="0"/>
              </a:rPr>
              <a:t> </a:t>
            </a:r>
            <a:r>
              <a:rPr lang="ja-JP" altLang="en-AU" dirty="0" smtClean="0">
                <a:latin typeface="Arial" charset="0"/>
                <a:cs typeface="Times New Roman" pitchFamily="18" charset="0"/>
              </a:rPr>
              <a:t>陸</a:t>
            </a:r>
            <a:r>
              <a:rPr lang="ja-JP" altLang="en-US" dirty="0" smtClean="0">
                <a:latin typeface="Arial" charset="0"/>
                <a:cs typeface="Times New Roman" pitchFamily="18" charset="0"/>
              </a:rPr>
              <a:t>に戻ってから、見つけたものを</a:t>
            </a:r>
            <a:r>
              <a:rPr lang="ja-JP" altLang="en-US" dirty="0">
                <a:latin typeface="Arial" charset="0"/>
                <a:cs typeface="Times New Roman" pitchFamily="18" charset="0"/>
              </a:rPr>
              <a:t>分類</a:t>
            </a:r>
            <a:r>
              <a:rPr lang="ja-JP" altLang="en-US" dirty="0" smtClean="0">
                <a:latin typeface="Arial" charset="0"/>
                <a:cs typeface="Times New Roman" pitchFamily="18" charset="0"/>
              </a:rPr>
              <a:t>し、水中から回収したもののみ</a:t>
            </a:r>
            <a:r>
              <a:rPr lang="ja-JP" altLang="en-AU" dirty="0" smtClean="0">
                <a:latin typeface="Arial" charset="0"/>
                <a:cs typeface="Times New Roman" pitchFamily="18" charset="0"/>
              </a:rPr>
              <a:t>記録</a:t>
            </a:r>
            <a:r>
              <a:rPr lang="ja-JP" altLang="en-US" dirty="0" smtClean="0">
                <a:latin typeface="Arial" charset="0"/>
                <a:cs typeface="Times New Roman" pitchFamily="18" charset="0"/>
              </a:rPr>
              <a:t>する</a:t>
            </a:r>
            <a:endParaRPr lang="en-GB" altLang="ja-JP" dirty="0" smtClean="0">
              <a:latin typeface="Arial" charset="0"/>
              <a:ea typeface="Calibri" pitchFamily="34" charset="0"/>
              <a:cs typeface="Times New Roman" pitchFamily="18" charset="0"/>
            </a:endParaRPr>
          </a:p>
        </p:txBody>
      </p:sp>
      <p:sp>
        <p:nvSpPr>
          <p:cNvPr id="120836"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endParaRPr lang="en-AU" altLang="ja-JP" baseline="30000" dirty="0" smtClean="0">
              <a:latin typeface="Arial" charset="0"/>
              <a:cs typeface="Arial" charset="0"/>
            </a:endParaRPr>
          </a:p>
          <a:p>
            <a:pPr fontAlgn="base">
              <a:spcBef>
                <a:spcPct val="0"/>
              </a:spcBef>
              <a:spcAft>
                <a:spcPct val="0"/>
              </a:spcAft>
              <a:defRPr/>
            </a:pPr>
            <a:r>
              <a:rPr lang="en-AU" altLang="ja-JP" dirty="0" smtClean="0">
                <a:latin typeface="Arial" charset="0"/>
                <a:cs typeface="Arial" charset="0"/>
              </a:rPr>
              <a:t> </a:t>
            </a: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20837"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86F222-78DC-4F20-BAEE-D5982984F556}" type="slidenum">
              <a:rPr lang="en-AU" altLang="ja-JP" smtClean="0">
                <a:latin typeface="Arial" charset="0"/>
                <a:cs typeface="Arial" charset="0"/>
              </a:rPr>
              <a:pPr fontAlgn="base">
                <a:spcBef>
                  <a:spcPct val="0"/>
                </a:spcBef>
                <a:spcAft>
                  <a:spcPct val="0"/>
                </a:spcAft>
                <a:defRPr/>
              </a:pPr>
              <a:t>21</a:t>
            </a:fld>
            <a:endParaRPr lang="en-AU" altLang="ja-JP" smtClean="0">
              <a:latin typeface="Arial" charset="0"/>
              <a:cs typeface="Arial" charset="0"/>
            </a:endParaRPr>
          </a:p>
        </p:txBody>
      </p:sp>
      <p:sp>
        <p:nvSpPr>
          <p:cNvPr id="120838" name="Text Placeholder 13"/>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en-GB" altLang="ja-JP" sz="1400" smtClean="0">
              <a:latin typeface="Arial" charset="0"/>
              <a:cs typeface="Arial" charset="0"/>
            </a:endParaRPr>
          </a:p>
        </p:txBody>
      </p:sp>
      <p:sp>
        <p:nvSpPr>
          <p:cNvPr id="12083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計画通りにダイビング</a:t>
            </a:r>
            <a:endParaRPr kumimoji="0" lang="en-GB" altLang="ja-JP" sz="1600" b="1" i="1">
              <a:solidFill>
                <a:srgbClr val="376092"/>
              </a:solidFill>
              <a:latin typeface="Calibri" pitchFamily="34" charset="0"/>
            </a:endParaRPr>
          </a:p>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pic>
        <p:nvPicPr>
          <p:cNvPr id="120840" name="Picture 9" descr="Calypso_Diving_Resort_14591_02.jpg"/>
          <p:cNvPicPr>
            <a:picLocks noChangeAspect="1"/>
          </p:cNvPicPr>
          <p:nvPr/>
        </p:nvPicPr>
        <p:blipFill>
          <a:blip r:embed="rId3"/>
          <a:srcRect/>
          <a:stretch>
            <a:fillRect/>
          </a:stretch>
        </p:blipFill>
        <p:spPr bwMode="auto">
          <a:xfrm>
            <a:off x="4953000" y="2590800"/>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装備</a:t>
            </a:r>
            <a:endParaRPr altLang="ja-JP" smtClean="0">
              <a:effectLst>
                <a:outerShdw blurRad="38100" dist="38100" dir="2700000" algn="tl">
                  <a:srgbClr val="C0C0C0"/>
                </a:outerShdw>
              </a:effectLst>
              <a:latin typeface="Arial" charset="0"/>
              <a:cs typeface="Arial" charset="0"/>
            </a:endParaRPr>
          </a:p>
        </p:txBody>
      </p:sp>
      <p:sp>
        <p:nvSpPr>
          <p:cNvPr id="122882" name="Content Placeholder 2"/>
          <p:cNvSpPr>
            <a:spLocks noGrp="1"/>
          </p:cNvSpPr>
          <p:nvPr>
            <p:ph idx="1"/>
          </p:nvPr>
        </p:nvSpPr>
        <p:spPr>
          <a:xfrm>
            <a:off x="685800" y="2239963"/>
            <a:ext cx="3962400" cy="3459162"/>
          </a:xfrm>
        </p:spPr>
        <p:txBody>
          <a:bodyPr/>
          <a:lstStyle/>
          <a:p>
            <a:pPr eaLnBrk="1" hangingPunct="1"/>
            <a:r>
              <a:rPr lang="ja-JP" altLang="en-AU" dirty="0" smtClean="0">
                <a:latin typeface="Arial" charset="0"/>
                <a:cs typeface="Arial" charset="0"/>
              </a:rPr>
              <a:t>必須なもの</a:t>
            </a:r>
            <a:r>
              <a:rPr lang="en-AU" altLang="ja-JP" dirty="0" smtClean="0">
                <a:latin typeface="Arial" charset="0"/>
                <a:cs typeface="Arial" charset="0"/>
              </a:rPr>
              <a:t>:</a:t>
            </a:r>
          </a:p>
          <a:p>
            <a:pPr lvl="1" eaLnBrk="1" hangingPunct="1"/>
            <a:r>
              <a:rPr lang="ja-JP" altLang="en-AU" dirty="0" smtClean="0">
                <a:latin typeface="Arial" charset="0"/>
                <a:cs typeface="Arial" charset="0"/>
              </a:rPr>
              <a:t>メッシュバッグ</a:t>
            </a:r>
            <a:endParaRPr lang="en-AU" altLang="ja-JP" dirty="0" smtClean="0">
              <a:latin typeface="Arial" charset="0"/>
              <a:cs typeface="Arial" charset="0"/>
            </a:endParaRPr>
          </a:p>
          <a:p>
            <a:pPr lvl="1" eaLnBrk="1" hangingPunct="1"/>
            <a:r>
              <a:rPr lang="ja-JP" altLang="en-US" dirty="0" smtClean="0">
                <a:latin typeface="Arial" charset="0"/>
                <a:cs typeface="Arial" charset="0"/>
              </a:rPr>
              <a:t>ダイビング・</a:t>
            </a:r>
            <a:r>
              <a:rPr lang="ja-JP" altLang="en-AU" dirty="0" smtClean="0">
                <a:latin typeface="Arial" charset="0"/>
                <a:cs typeface="Arial" charset="0"/>
              </a:rPr>
              <a:t>ツール</a:t>
            </a:r>
            <a:r>
              <a:rPr lang="ja-JP" altLang="en-US" dirty="0">
                <a:latin typeface="Arial" charset="0"/>
                <a:cs typeface="Arial" charset="0"/>
              </a:rPr>
              <a:t>／</a:t>
            </a:r>
            <a:r>
              <a:rPr lang="ja-JP" altLang="en-AU" dirty="0" smtClean="0">
                <a:latin typeface="Arial" charset="0"/>
                <a:cs typeface="Arial" charset="0"/>
              </a:rPr>
              <a:t>ナイフ</a:t>
            </a:r>
            <a:endParaRPr lang="en-AU" altLang="ja-JP" dirty="0" smtClean="0">
              <a:latin typeface="Arial" charset="0"/>
              <a:cs typeface="Arial" charset="0"/>
            </a:endParaRPr>
          </a:p>
          <a:p>
            <a:pPr lvl="1" eaLnBrk="1" hangingPunct="1"/>
            <a:r>
              <a:rPr lang="ja-JP" altLang="en-AU" dirty="0" smtClean="0">
                <a:latin typeface="Arial" charset="0"/>
                <a:cs typeface="Arial" charset="0"/>
              </a:rPr>
              <a:t>グローブ</a:t>
            </a:r>
            <a:endParaRPr lang="en-AU" altLang="ja-JP" dirty="0" smtClean="0">
              <a:latin typeface="Arial" charset="0"/>
              <a:cs typeface="Arial" charset="0"/>
            </a:endParaRPr>
          </a:p>
        </p:txBody>
      </p:sp>
      <p:sp>
        <p:nvSpPr>
          <p:cNvPr id="122883" name="Text Placeholder 14"/>
          <p:cNvSpPr>
            <a:spLocks noGrp="1"/>
          </p:cNvSpPr>
          <p:nvPr>
            <p:ph type="body" sz="quarter" idx="12"/>
          </p:nvPr>
        </p:nvSpPr>
        <p:spPr>
          <a:xfrm>
            <a:off x="457200" y="1676400"/>
            <a:ext cx="8153400" cy="685800"/>
          </a:xfrm>
        </p:spPr>
        <p:txBody>
          <a:bodyPr/>
          <a:lstStyle/>
          <a:p>
            <a:pPr eaLnBrk="1" hangingPunct="1"/>
            <a:r>
              <a:rPr lang="ja-JP" altLang="en-AU" sz="2400" dirty="0" smtClean="0">
                <a:latin typeface="Arial" charset="0"/>
                <a:cs typeface="Arial" charset="0"/>
              </a:rPr>
              <a:t>正しい装備だとダイビングが安全かつ楽しいものにな</a:t>
            </a:r>
            <a:r>
              <a:rPr lang="ja-JP" altLang="en-US" sz="2400" dirty="0" smtClean="0">
                <a:latin typeface="Arial" charset="0"/>
                <a:cs typeface="Arial" charset="0"/>
              </a:rPr>
              <a:t>る</a:t>
            </a:r>
            <a:endParaRPr lang="en-GB" altLang="ja-JP" sz="2400" dirty="0" smtClean="0">
              <a:latin typeface="Arial" charset="0"/>
              <a:cs typeface="Arial" charset="0"/>
            </a:endParaRPr>
          </a:p>
        </p:txBody>
      </p:sp>
      <p:sp>
        <p:nvSpPr>
          <p:cNvPr id="122884"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22885"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42D12C-3DC2-43A8-B9B1-892FE285AFA4}" type="slidenum">
              <a:rPr lang="en-AU" altLang="ja-JP" smtClean="0">
                <a:latin typeface="Arial" charset="0"/>
                <a:cs typeface="Arial" charset="0"/>
              </a:rPr>
              <a:pPr fontAlgn="base">
                <a:spcBef>
                  <a:spcPct val="0"/>
                </a:spcBef>
                <a:spcAft>
                  <a:spcPct val="0"/>
                </a:spcAft>
                <a:defRPr/>
              </a:pPr>
              <a:t>22</a:t>
            </a:fld>
            <a:endParaRPr lang="en-AU" altLang="ja-JP" smtClean="0">
              <a:latin typeface="Arial" charset="0"/>
              <a:cs typeface="Arial" charset="0"/>
            </a:endParaRPr>
          </a:p>
        </p:txBody>
      </p:sp>
      <p:sp>
        <p:nvSpPr>
          <p:cNvPr id="122886" name="Text Placeholder 13"/>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ja-JP" altLang="en-GB" sz="1400" smtClean="0">
              <a:latin typeface="Arial" charset="0"/>
              <a:cs typeface="Arial" charset="0"/>
            </a:endParaRPr>
          </a:p>
        </p:txBody>
      </p:sp>
      <p:sp>
        <p:nvSpPr>
          <p:cNvPr id="122887" name="Content Placeholder 2"/>
          <p:cNvSpPr txBox="1">
            <a:spLocks/>
          </p:cNvSpPr>
          <p:nvPr/>
        </p:nvSpPr>
        <p:spPr bwMode="auto">
          <a:xfrm>
            <a:off x="4419600" y="2316163"/>
            <a:ext cx="3962400" cy="3459162"/>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kumimoji="0" lang="ja-JP" altLang="en-AU" b="1" dirty="0">
                <a:solidFill>
                  <a:srgbClr val="376092"/>
                </a:solidFill>
                <a:latin typeface="Calibri" pitchFamily="34" charset="0"/>
              </a:rPr>
              <a:t>推奨するもの</a:t>
            </a:r>
            <a:r>
              <a:rPr kumimoji="0" lang="en-AU" altLang="ja-JP" b="1" dirty="0">
                <a:solidFill>
                  <a:srgbClr val="376092"/>
                </a:solidFill>
                <a:latin typeface="Calibri" pitchFamily="34" charset="0"/>
              </a:rPr>
              <a:t>:</a:t>
            </a:r>
          </a:p>
          <a:p>
            <a:pPr marL="800100" lvl="1" indent="-342900">
              <a:spcBef>
                <a:spcPct val="20000"/>
              </a:spcBef>
              <a:buSzPct val="75000"/>
              <a:buFont typeface="Wingdings" pitchFamily="2" charset="2"/>
              <a:buChar char="l"/>
            </a:pPr>
            <a:r>
              <a:rPr kumimoji="0" lang="ja-JP" altLang="en-US" b="1" dirty="0" smtClean="0">
                <a:solidFill>
                  <a:srgbClr val="376092"/>
                </a:solidFill>
                <a:latin typeface="Calibri" pitchFamily="34" charset="0"/>
              </a:rPr>
              <a:t>はさ</a:t>
            </a:r>
            <a:r>
              <a:rPr kumimoji="0" lang="ja-JP" altLang="en-US" b="1" dirty="0">
                <a:solidFill>
                  <a:srgbClr val="376092"/>
                </a:solidFill>
                <a:latin typeface="Calibri" pitchFamily="34" charset="0"/>
              </a:rPr>
              <a:t>み</a:t>
            </a:r>
            <a:endParaRPr kumimoji="0" lang="en-AU" altLang="ja-JP" b="1" dirty="0">
              <a:solidFill>
                <a:srgbClr val="376092"/>
              </a:solidFill>
              <a:latin typeface="Calibri" pitchFamily="34" charset="0"/>
            </a:endParaRPr>
          </a:p>
          <a:p>
            <a:pPr marL="800100" lvl="1" indent="-342900">
              <a:spcBef>
                <a:spcPct val="20000"/>
              </a:spcBef>
              <a:buSzPct val="75000"/>
              <a:buFont typeface="Wingdings" pitchFamily="2" charset="2"/>
              <a:buChar char="l"/>
            </a:pPr>
            <a:r>
              <a:rPr kumimoji="0" lang="en-AU" altLang="ja-JP" b="1" dirty="0">
                <a:solidFill>
                  <a:srgbClr val="376092"/>
                </a:solidFill>
                <a:latin typeface="Calibri" pitchFamily="34" charset="0"/>
              </a:rPr>
              <a:t>GPS</a:t>
            </a:r>
          </a:p>
          <a:p>
            <a:pPr marL="800100" lvl="1" indent="-342900">
              <a:spcBef>
                <a:spcPct val="20000"/>
              </a:spcBef>
              <a:buSzPct val="75000"/>
              <a:buFont typeface="Wingdings" pitchFamily="2" charset="2"/>
              <a:buChar char="l"/>
            </a:pPr>
            <a:r>
              <a:rPr kumimoji="0" lang="ja-JP" altLang="en-AU" b="1" dirty="0">
                <a:solidFill>
                  <a:srgbClr val="376092"/>
                </a:solidFill>
                <a:latin typeface="Calibri" pitchFamily="34" charset="0"/>
              </a:rPr>
              <a:t>重さを量る秤</a:t>
            </a:r>
            <a:endParaRPr kumimoji="0" lang="en-AU" altLang="ja-JP" b="1" dirty="0">
              <a:solidFill>
                <a:srgbClr val="376092"/>
              </a:solidFill>
              <a:latin typeface="Calibri" pitchFamily="34" charset="0"/>
            </a:endParaRPr>
          </a:p>
          <a:p>
            <a:pPr marL="800100" lvl="1" indent="-342900">
              <a:spcBef>
                <a:spcPct val="20000"/>
              </a:spcBef>
              <a:buSzPct val="75000"/>
              <a:buFont typeface="Wingdings" pitchFamily="2" charset="2"/>
              <a:buChar char="l"/>
            </a:pPr>
            <a:r>
              <a:rPr kumimoji="0" lang="ja-JP" altLang="en-AU" b="1" dirty="0">
                <a:solidFill>
                  <a:srgbClr val="376092"/>
                </a:solidFill>
                <a:latin typeface="Calibri" pitchFamily="34" charset="0"/>
              </a:rPr>
              <a:t>水中カメラ</a:t>
            </a:r>
            <a:endParaRPr kumimoji="0" lang="en-AU" altLang="ja-JP" b="1" dirty="0">
              <a:solidFill>
                <a:srgbClr val="376092"/>
              </a:solidFill>
              <a:latin typeface="Calibri" pitchFamily="34" charset="0"/>
            </a:endParaRPr>
          </a:p>
          <a:p>
            <a:pPr marL="800100" lvl="1" indent="-342900">
              <a:spcBef>
                <a:spcPct val="20000"/>
              </a:spcBef>
              <a:buSzPct val="75000"/>
              <a:buFont typeface="Wingdings" pitchFamily="2" charset="2"/>
              <a:buChar char="l"/>
            </a:pPr>
            <a:r>
              <a:rPr kumimoji="0" lang="ja-JP" altLang="en-AU" b="1" dirty="0">
                <a:solidFill>
                  <a:srgbClr val="376092"/>
                </a:solidFill>
                <a:latin typeface="Calibri" pitchFamily="34" charset="0"/>
              </a:rPr>
              <a:t>鋭利な</a:t>
            </a:r>
            <a:r>
              <a:rPr kumimoji="0" lang="ja-JP" altLang="en-AU" b="1" dirty="0" smtClean="0">
                <a:solidFill>
                  <a:srgbClr val="376092"/>
                </a:solidFill>
                <a:latin typeface="Calibri" pitchFamily="34" charset="0"/>
              </a:rPr>
              <a:t>もの</a:t>
            </a:r>
            <a:r>
              <a:rPr kumimoji="0" lang="ja-JP" altLang="en-US" b="1" dirty="0" smtClean="0">
                <a:solidFill>
                  <a:srgbClr val="376092"/>
                </a:solidFill>
                <a:latin typeface="Calibri" pitchFamily="34" charset="0"/>
              </a:rPr>
              <a:t>の回収用の</a:t>
            </a:r>
            <a:r>
              <a:rPr kumimoji="0" lang="ja-JP" altLang="en-AU" b="1" dirty="0" smtClean="0">
                <a:solidFill>
                  <a:srgbClr val="376092"/>
                </a:solidFill>
                <a:latin typeface="Calibri" pitchFamily="34" charset="0"/>
              </a:rPr>
              <a:t>容器</a:t>
            </a:r>
            <a:endParaRPr kumimoji="0" lang="en-AU" altLang="ja-JP" b="1" dirty="0">
              <a:solidFill>
                <a:srgbClr val="376092"/>
              </a:solidFill>
              <a:latin typeface="Calibri" pitchFamily="34" charset="0"/>
            </a:endParaRPr>
          </a:p>
          <a:p>
            <a:pPr marL="800100" lvl="1" indent="-342900">
              <a:spcBef>
                <a:spcPct val="20000"/>
              </a:spcBef>
              <a:buSzPct val="75000"/>
              <a:buFont typeface="Wingdings" pitchFamily="2" charset="2"/>
              <a:buChar char="l"/>
            </a:pPr>
            <a:r>
              <a:rPr kumimoji="0" lang="ja-JP" altLang="en-AU" b="1" dirty="0">
                <a:solidFill>
                  <a:srgbClr val="376092"/>
                </a:solidFill>
                <a:latin typeface="Calibri" pitchFamily="34" charset="0"/>
              </a:rPr>
              <a:t>白紙のスレート</a:t>
            </a:r>
            <a:r>
              <a:rPr kumimoji="0" lang="ja-JP" altLang="en-AU" b="1" dirty="0" smtClean="0">
                <a:solidFill>
                  <a:srgbClr val="376092"/>
                </a:solidFill>
                <a:latin typeface="Calibri" pitchFamily="34" charset="0"/>
              </a:rPr>
              <a:t>と</a:t>
            </a:r>
            <a:r>
              <a:rPr kumimoji="0" lang="ja-JP" altLang="en-US" b="1" dirty="0">
                <a:solidFill>
                  <a:srgbClr val="376092"/>
                </a:solidFill>
                <a:latin typeface="Calibri" pitchFamily="34" charset="0"/>
              </a:rPr>
              <a:t>鉛筆</a:t>
            </a:r>
            <a:endParaRPr kumimoji="0" lang="en-AU" altLang="ja-JP" b="1" dirty="0">
              <a:solidFill>
                <a:srgbClr val="376092"/>
              </a:solidFill>
              <a:latin typeface="Calibri" pitchFamily="34" charset="0"/>
            </a:endParaRPr>
          </a:p>
        </p:txBody>
      </p:sp>
      <p:sp>
        <p:nvSpPr>
          <p:cNvPr id="12288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計画通りのダイビング</a:t>
            </a:r>
            <a:endParaRPr kumimoji="0" lang="en-GB" altLang="ja-JP" sz="1600" b="1" i="1">
              <a:solidFill>
                <a:srgbClr val="376092"/>
              </a:solidFill>
              <a:latin typeface="Calibri" pitchFamily="34" charset="0"/>
            </a:endParaRPr>
          </a:p>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wrap="square" numCol="1" anchor="t" anchorCtr="0" compatLnSpc="1">
            <a:prstTxWarp prst="textNoShape">
              <a:avLst/>
            </a:prstTxWarp>
          </a:bodyPr>
          <a:lstStyle/>
          <a:p>
            <a:pPr eaLnBrk="1" hangingPunct="1">
              <a:defRPr/>
            </a:pPr>
            <a:r>
              <a:rPr lang="ja-JP" altLang="en-GB" dirty="0" smtClean="0">
                <a:effectLst>
                  <a:outerShdw blurRad="38100" dist="38100" dir="2700000" algn="tl">
                    <a:srgbClr val="C0C0C0"/>
                  </a:outerShdw>
                </a:effectLst>
                <a:latin typeface="Arial" charset="0"/>
                <a:cs typeface="Arial" charset="0"/>
              </a:rPr>
              <a:t>浮力</a:t>
            </a:r>
            <a:endParaRPr altLang="ja-JP" dirty="0" smtClean="0">
              <a:effectLst>
                <a:outerShdw blurRad="38100" dist="38100" dir="2700000" algn="tl">
                  <a:srgbClr val="C0C0C0"/>
                </a:outerShdw>
              </a:effectLst>
              <a:latin typeface="Arial" charset="0"/>
              <a:cs typeface="Arial" charset="0"/>
            </a:endParaRPr>
          </a:p>
        </p:txBody>
      </p:sp>
      <p:sp>
        <p:nvSpPr>
          <p:cNvPr id="124930" name="Content Placeholder 2"/>
          <p:cNvSpPr>
            <a:spLocks noGrp="1"/>
          </p:cNvSpPr>
          <p:nvPr>
            <p:ph idx="1"/>
          </p:nvPr>
        </p:nvSpPr>
        <p:spPr>
          <a:xfrm>
            <a:off x="685800" y="2484438"/>
            <a:ext cx="4343400" cy="3154362"/>
          </a:xfrm>
        </p:spPr>
        <p:txBody>
          <a:bodyPr/>
          <a:lstStyle/>
          <a:p>
            <a:pPr eaLnBrk="1" hangingPunct="1"/>
            <a:r>
              <a:rPr lang="ja-JP" altLang="en-US" dirty="0" smtClean="0">
                <a:latin typeface="Arial" charset="0"/>
                <a:cs typeface="Arial" charset="0"/>
              </a:rPr>
              <a:t>自分の</a:t>
            </a:r>
            <a:r>
              <a:rPr lang="en-US" altLang="ja-JP" dirty="0" smtClean="0">
                <a:latin typeface="Arial" charset="0"/>
                <a:cs typeface="Arial" charset="0"/>
              </a:rPr>
              <a:t>…</a:t>
            </a:r>
          </a:p>
          <a:p>
            <a:pPr lvl="1" eaLnBrk="1" hangingPunct="1"/>
            <a:r>
              <a:rPr lang="ja-JP" altLang="en-US" dirty="0" smtClean="0">
                <a:latin typeface="Arial" charset="0"/>
                <a:cs typeface="Arial" charset="0"/>
              </a:rPr>
              <a:t>装備</a:t>
            </a:r>
            <a:r>
              <a:rPr lang="en-US" altLang="ja-JP" dirty="0" smtClean="0">
                <a:latin typeface="Arial" charset="0"/>
                <a:cs typeface="Arial" charset="0"/>
              </a:rPr>
              <a:t> </a:t>
            </a:r>
          </a:p>
          <a:p>
            <a:pPr lvl="1" eaLnBrk="1" hangingPunct="1"/>
            <a:r>
              <a:rPr lang="ja-JP" altLang="en-US" dirty="0" smtClean="0">
                <a:latin typeface="Arial" charset="0"/>
                <a:cs typeface="Arial" charset="0"/>
              </a:rPr>
              <a:t>身体</a:t>
            </a:r>
            <a:endParaRPr lang="en-US" altLang="ja-JP" dirty="0" smtClean="0">
              <a:latin typeface="Arial" charset="0"/>
              <a:cs typeface="Arial" charset="0"/>
            </a:endParaRPr>
          </a:p>
          <a:p>
            <a:pPr lvl="1" eaLnBrk="1" hangingPunct="1"/>
            <a:r>
              <a:rPr lang="ja-JP" altLang="en-US" dirty="0" smtClean="0">
                <a:latin typeface="Arial" charset="0"/>
                <a:cs typeface="Arial" charset="0"/>
              </a:rPr>
              <a:t>フィン</a:t>
            </a:r>
            <a:endParaRPr lang="en-US" altLang="ja-JP" dirty="0" smtClean="0">
              <a:latin typeface="Arial" charset="0"/>
              <a:cs typeface="Arial" charset="0"/>
            </a:endParaRPr>
          </a:p>
          <a:p>
            <a:pPr marL="457200" lvl="1" indent="0" eaLnBrk="1" hangingPunct="1">
              <a:buNone/>
            </a:pPr>
            <a:r>
              <a:rPr lang="ja-JP" altLang="en-US" dirty="0" smtClean="0">
                <a:latin typeface="Arial" charset="0"/>
                <a:cs typeface="Arial" charset="0"/>
              </a:rPr>
              <a:t>のどれもが水底に着かないようにする</a:t>
            </a:r>
            <a:endParaRPr lang="en-US" altLang="ja-JP" dirty="0" smtClean="0">
              <a:latin typeface="Arial" charset="0"/>
              <a:cs typeface="Arial" charset="0"/>
            </a:endParaRPr>
          </a:p>
          <a:p>
            <a:pPr eaLnBrk="1" hangingPunct="1"/>
            <a:endParaRPr lang="en-US" altLang="ja-JP" dirty="0" smtClean="0">
              <a:latin typeface="Arial" charset="0"/>
              <a:cs typeface="Arial" charset="0"/>
            </a:endParaRPr>
          </a:p>
          <a:p>
            <a:pPr eaLnBrk="1" hangingPunct="1"/>
            <a:r>
              <a:rPr lang="ja-JP" altLang="en-US" dirty="0" smtClean="0">
                <a:latin typeface="Arial" charset="0"/>
                <a:cs typeface="Arial" charset="0"/>
              </a:rPr>
              <a:t>バディの位置取りや体の姿勢を意識し、</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必要ならそれを正す</a:t>
            </a:r>
            <a:endParaRPr lang="en-US" altLang="ja-JP" dirty="0" smtClean="0">
              <a:latin typeface="Arial" charset="0"/>
              <a:cs typeface="Arial" charset="0"/>
            </a:endParaRPr>
          </a:p>
          <a:p>
            <a:pPr eaLnBrk="1" hangingPunct="1"/>
            <a:endParaRPr lang="en-US" altLang="ja-JP" dirty="0" smtClean="0">
              <a:latin typeface="Arial" charset="0"/>
              <a:cs typeface="Arial" charset="0"/>
            </a:endParaRPr>
          </a:p>
          <a:p>
            <a:pPr lvl="1" eaLnBrk="1" hangingPunct="1"/>
            <a:endParaRPr lang="en-US" altLang="ja-JP" dirty="0" smtClean="0">
              <a:latin typeface="Arial" charset="0"/>
              <a:cs typeface="Arial" charset="0"/>
            </a:endParaRPr>
          </a:p>
        </p:txBody>
      </p:sp>
      <p:sp>
        <p:nvSpPr>
          <p:cNvPr id="124931" name="Text Placeholder 13"/>
          <p:cNvSpPr>
            <a:spLocks noGrp="1"/>
          </p:cNvSpPr>
          <p:nvPr>
            <p:ph type="body" sz="quarter" idx="12"/>
          </p:nvPr>
        </p:nvSpPr>
        <p:spPr>
          <a:xfrm>
            <a:off x="457200" y="1616075"/>
            <a:ext cx="8153400" cy="685800"/>
          </a:xfrm>
        </p:spPr>
        <p:txBody>
          <a:bodyPr/>
          <a:lstStyle/>
          <a:p>
            <a:pPr eaLnBrk="1" hangingPunct="1"/>
            <a:r>
              <a:rPr lang="ja-JP" altLang="en-AU" dirty="0" smtClean="0">
                <a:latin typeface="Arial" charset="0"/>
                <a:cs typeface="Arial" charset="0"/>
              </a:rPr>
              <a:t>自分の浮力とトリムに注意を払</a:t>
            </a:r>
            <a:r>
              <a:rPr lang="ja-JP" altLang="en-US" dirty="0" smtClean="0">
                <a:latin typeface="Arial" charset="0"/>
                <a:cs typeface="Arial" charset="0"/>
              </a:rPr>
              <a:t>う</a:t>
            </a:r>
            <a:endParaRPr lang="en-AU" altLang="ja-JP" dirty="0" smtClean="0">
              <a:latin typeface="Arial" charset="0"/>
              <a:cs typeface="Arial" charset="0"/>
            </a:endParaRPr>
          </a:p>
        </p:txBody>
      </p:sp>
      <p:sp>
        <p:nvSpPr>
          <p:cNvPr id="124932"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24933"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E76D26-E8AD-4706-BDD5-56DCA3907648}" type="slidenum">
              <a:rPr lang="en-AU" altLang="ja-JP" smtClean="0">
                <a:latin typeface="Arial" charset="0"/>
                <a:cs typeface="Arial" charset="0"/>
              </a:rPr>
              <a:pPr fontAlgn="base">
                <a:spcBef>
                  <a:spcPct val="0"/>
                </a:spcBef>
                <a:spcAft>
                  <a:spcPct val="0"/>
                </a:spcAft>
                <a:defRPr/>
              </a:pPr>
              <a:t>23</a:t>
            </a:fld>
            <a:endParaRPr lang="en-AU" altLang="ja-JP" smtClean="0">
              <a:latin typeface="Arial" charset="0"/>
              <a:cs typeface="Arial" charset="0"/>
            </a:endParaRPr>
          </a:p>
        </p:txBody>
      </p:sp>
      <p:sp>
        <p:nvSpPr>
          <p:cNvPr id="124934" name="Text Placeholder 13"/>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en-GB" altLang="ja-JP" sz="1400" smtClean="0">
              <a:latin typeface="Arial" charset="0"/>
              <a:cs typeface="Arial" charset="0"/>
            </a:endParaRPr>
          </a:p>
        </p:txBody>
      </p:sp>
      <p:sp>
        <p:nvSpPr>
          <p:cNvPr id="12493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計画通りのダイビング</a:t>
            </a:r>
            <a:endParaRPr kumimoji="0" lang="en-GB" altLang="ja-JP" sz="1600" b="1" i="1">
              <a:solidFill>
                <a:srgbClr val="376092"/>
              </a:solidFill>
              <a:latin typeface="Calibri" pitchFamily="34" charset="0"/>
            </a:endParaRPr>
          </a:p>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pic>
        <p:nvPicPr>
          <p:cNvPr id="124936" name="Picture 9" descr="HondurasMayan Divers - Roatan, Anja Garrido Barnet (6).jpg"/>
          <p:cNvPicPr>
            <a:picLocks noChangeAspect="1"/>
          </p:cNvPicPr>
          <p:nvPr/>
        </p:nvPicPr>
        <p:blipFill>
          <a:blip r:embed="rId3"/>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wrap="square" numCol="1" anchor="t" anchorCtr="0" compatLnSpc="1">
            <a:prstTxWarp prst="textNoShape">
              <a:avLst/>
            </a:prstTxWarp>
          </a:bodyPr>
          <a:lstStyle/>
          <a:p>
            <a:pPr eaLnBrk="1" hangingPunct="1">
              <a:defRPr/>
            </a:pPr>
            <a:r>
              <a:rPr lang="ja-JP" altLang="en-GB" smtClean="0">
                <a:effectLst>
                  <a:outerShdw blurRad="38100" dist="38100" dir="2700000" algn="tl">
                    <a:srgbClr val="C0C0C0"/>
                  </a:outerShdw>
                </a:effectLst>
                <a:latin typeface="Arial" charset="0"/>
                <a:cs typeface="Arial" charset="0"/>
              </a:rPr>
              <a:t>鋭利なもの</a:t>
            </a:r>
            <a:endParaRPr altLang="ja-JP" smtClean="0">
              <a:effectLst>
                <a:outerShdw blurRad="38100" dist="38100" dir="2700000" algn="tl">
                  <a:srgbClr val="C0C0C0"/>
                </a:outerShdw>
              </a:effectLst>
              <a:latin typeface="Arial" charset="0"/>
              <a:cs typeface="Arial" charset="0"/>
            </a:endParaRPr>
          </a:p>
        </p:txBody>
      </p:sp>
      <p:sp>
        <p:nvSpPr>
          <p:cNvPr id="126978" name="Content Placeholder 2"/>
          <p:cNvSpPr>
            <a:spLocks noGrp="1"/>
          </p:cNvSpPr>
          <p:nvPr>
            <p:ph idx="1"/>
          </p:nvPr>
        </p:nvSpPr>
        <p:spPr>
          <a:xfrm>
            <a:off x="457200" y="2209800"/>
            <a:ext cx="3886200" cy="3154363"/>
          </a:xfrm>
        </p:spPr>
        <p:txBody>
          <a:bodyPr/>
          <a:lstStyle/>
          <a:p>
            <a:pPr eaLnBrk="1" hangingPunct="1"/>
            <a:r>
              <a:rPr lang="ja-JP" altLang="en-US" dirty="0" smtClean="0">
                <a:latin typeface="Arial" charset="0"/>
                <a:cs typeface="Arial" charset="0"/>
              </a:rPr>
              <a:t>危険なら動かさない</a:t>
            </a:r>
            <a:endParaRPr lang="en-US" altLang="ja-JP" dirty="0" smtClean="0">
              <a:latin typeface="Arial" charset="0"/>
              <a:cs typeface="Arial" charset="0"/>
            </a:endParaRPr>
          </a:p>
          <a:p>
            <a:pPr eaLnBrk="1" hangingPunct="1"/>
            <a:r>
              <a:rPr lang="ja-JP" altLang="en-US" dirty="0" smtClean="0">
                <a:latin typeface="Arial" charset="0"/>
                <a:cs typeface="Arial" charset="0"/>
              </a:rPr>
              <a:t>壊れにくい容器を使う</a:t>
            </a:r>
            <a:endParaRPr lang="en-US" altLang="ja-JP" dirty="0" smtClean="0">
              <a:latin typeface="Arial" charset="0"/>
              <a:cs typeface="Arial" charset="0"/>
            </a:endParaRPr>
          </a:p>
          <a:p>
            <a:pPr eaLnBrk="1" hangingPunct="1"/>
            <a:r>
              <a:rPr lang="ja-JP" altLang="en-US" dirty="0" smtClean="0">
                <a:latin typeface="Arial" charset="0"/>
                <a:cs typeface="Arial" charset="0"/>
              </a:rPr>
              <a:t>医療用の鋭利なものを</a:t>
            </a:r>
            <a:r>
              <a:rPr lang="ja-JP" altLang="en-US" dirty="0">
                <a:latin typeface="Arial" charset="0"/>
                <a:cs typeface="Arial" charset="0"/>
              </a:rPr>
              <a:t>回収</a:t>
            </a:r>
            <a:r>
              <a:rPr lang="ja-JP" altLang="en-US" dirty="0" smtClean="0">
                <a:latin typeface="Arial" charset="0"/>
                <a:cs typeface="Arial" charset="0"/>
              </a:rPr>
              <a:t>する</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場合は特に注意す</a:t>
            </a:r>
            <a:r>
              <a:rPr lang="ja-JP" altLang="en-US" dirty="0">
                <a:latin typeface="Arial" charset="0"/>
                <a:cs typeface="Arial" charset="0"/>
              </a:rPr>
              <a:t>る</a:t>
            </a:r>
            <a:r>
              <a:rPr lang="ja-JP" altLang="en-US" dirty="0" smtClean="0">
                <a:latin typeface="Arial" charset="0"/>
                <a:cs typeface="Arial" charset="0"/>
              </a:rPr>
              <a:t>：</a:t>
            </a:r>
            <a:endParaRPr lang="en-US" altLang="ja-JP" dirty="0" smtClean="0">
              <a:latin typeface="Arial" charset="0"/>
              <a:cs typeface="Arial" charset="0"/>
            </a:endParaRPr>
          </a:p>
          <a:p>
            <a:pPr lvl="1" eaLnBrk="1" hangingPunct="1"/>
            <a:r>
              <a:rPr lang="ja-JP" altLang="en-AU" dirty="0" smtClean="0">
                <a:latin typeface="Arial" charset="0"/>
                <a:cs typeface="Arial" charset="0"/>
              </a:rPr>
              <a:t>注射器、針、メス、ランセット、縫合用の針など</a:t>
            </a:r>
            <a:endParaRPr lang="en-US" altLang="ja-JP" dirty="0" smtClean="0">
              <a:latin typeface="Arial" charset="0"/>
              <a:cs typeface="Arial" charset="0"/>
            </a:endParaRPr>
          </a:p>
          <a:p>
            <a:pPr eaLnBrk="1" hangingPunct="1"/>
            <a:endParaRPr lang="en-US" altLang="ja-JP" dirty="0" smtClean="0">
              <a:latin typeface="Arial" charset="0"/>
              <a:cs typeface="Arial" charset="0"/>
            </a:endParaRPr>
          </a:p>
          <a:p>
            <a:pPr lvl="1" eaLnBrk="1" hangingPunct="1"/>
            <a:endParaRPr lang="en-US" altLang="ja-JP" dirty="0" smtClean="0">
              <a:latin typeface="Arial" charset="0"/>
              <a:cs typeface="Arial" charset="0"/>
            </a:endParaRPr>
          </a:p>
        </p:txBody>
      </p:sp>
      <p:sp>
        <p:nvSpPr>
          <p:cNvPr id="126979" name="Text Placeholder 13"/>
          <p:cNvSpPr>
            <a:spLocks noGrp="1"/>
          </p:cNvSpPr>
          <p:nvPr>
            <p:ph type="body" sz="quarter" idx="12"/>
          </p:nvPr>
        </p:nvSpPr>
        <p:spPr>
          <a:xfrm>
            <a:off x="457200" y="1616075"/>
            <a:ext cx="8153400" cy="685800"/>
          </a:xfrm>
        </p:spPr>
        <p:txBody>
          <a:bodyPr/>
          <a:lstStyle/>
          <a:p>
            <a:pPr eaLnBrk="1" hangingPunct="1"/>
            <a:r>
              <a:rPr lang="ja-JP" altLang="en-AU" sz="2400" dirty="0" smtClean="0">
                <a:latin typeface="Arial" charset="0"/>
                <a:cs typeface="Arial" charset="0"/>
              </a:rPr>
              <a:t>刺し傷になるようなものには注意</a:t>
            </a:r>
            <a:r>
              <a:rPr lang="ja-JP" altLang="en-US" sz="2400" dirty="0" smtClean="0">
                <a:latin typeface="Arial" charset="0"/>
                <a:cs typeface="Arial" charset="0"/>
              </a:rPr>
              <a:t>す</a:t>
            </a:r>
            <a:r>
              <a:rPr lang="ja-JP" altLang="en-US" sz="2400" dirty="0">
                <a:latin typeface="Arial" charset="0"/>
                <a:cs typeface="Arial" charset="0"/>
              </a:rPr>
              <a:t>る</a:t>
            </a:r>
            <a:endParaRPr lang="en-AU" altLang="ja-JP" sz="2400" dirty="0" smtClean="0">
              <a:latin typeface="Arial" charset="0"/>
              <a:cs typeface="Arial" charset="0"/>
            </a:endParaRPr>
          </a:p>
        </p:txBody>
      </p:sp>
      <p:sp>
        <p:nvSpPr>
          <p:cNvPr id="126980"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26981"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F96373-9A84-4496-B24E-690738823290}" type="slidenum">
              <a:rPr lang="en-AU" altLang="ja-JP" smtClean="0">
                <a:latin typeface="Arial" charset="0"/>
                <a:cs typeface="Arial" charset="0"/>
              </a:rPr>
              <a:pPr fontAlgn="base">
                <a:spcBef>
                  <a:spcPct val="0"/>
                </a:spcBef>
                <a:spcAft>
                  <a:spcPct val="0"/>
                </a:spcAft>
                <a:defRPr/>
              </a:pPr>
              <a:t>24</a:t>
            </a:fld>
            <a:endParaRPr lang="en-AU" altLang="ja-JP" smtClean="0">
              <a:latin typeface="Arial" charset="0"/>
              <a:cs typeface="Arial" charset="0"/>
            </a:endParaRPr>
          </a:p>
        </p:txBody>
      </p:sp>
      <p:sp>
        <p:nvSpPr>
          <p:cNvPr id="126982" name="Text Placeholder 13"/>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ja-JP" altLang="en-GB" sz="1400" smtClean="0">
              <a:latin typeface="Arial" charset="0"/>
              <a:cs typeface="Arial" charset="0"/>
            </a:endParaRPr>
          </a:p>
        </p:txBody>
      </p:sp>
      <p:pic>
        <p:nvPicPr>
          <p:cNvPr id="126983" name="Picture 7" descr="syringes_silentreef.jpg"/>
          <p:cNvPicPr>
            <a:picLocks noChangeAspect="1"/>
          </p:cNvPicPr>
          <p:nvPr/>
        </p:nvPicPr>
        <p:blipFill>
          <a:blip r:embed="rId3"/>
          <a:srcRect/>
          <a:stretch>
            <a:fillRect/>
          </a:stretch>
        </p:blipFill>
        <p:spPr bwMode="auto">
          <a:xfrm>
            <a:off x="4724400" y="2514600"/>
            <a:ext cx="3657600" cy="3008313"/>
          </a:xfrm>
          <a:prstGeom prst="rect">
            <a:avLst/>
          </a:prstGeom>
          <a:noFill/>
          <a:ln w="9525">
            <a:noFill/>
            <a:miter lim="800000"/>
            <a:headEnd/>
            <a:tailEnd/>
          </a:ln>
        </p:spPr>
      </p:pic>
      <p:sp>
        <p:nvSpPr>
          <p:cNvPr id="12698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計画通りのダイビング</a:t>
            </a:r>
            <a:endParaRPr kumimoji="0" lang="en-GB" altLang="ja-JP" sz="1600" b="1" i="1">
              <a:solidFill>
                <a:srgbClr val="376092"/>
              </a:solidFill>
              <a:latin typeface="Calibri" pitchFamily="34" charset="0"/>
            </a:endParaRPr>
          </a:p>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wrap="square" numCol="1" anchor="t" anchorCtr="0" compatLnSpc="1">
            <a:prstTxWarp prst="textNoShape">
              <a:avLst/>
            </a:prstTxWarp>
          </a:bodyPr>
          <a:lstStyle/>
          <a:p>
            <a:pPr eaLnBrk="1" hangingPunct="1">
              <a:defRPr/>
            </a:pPr>
            <a:r>
              <a:rPr lang="ja-JP" altLang="en-AU" dirty="0" smtClean="0">
                <a:effectLst>
                  <a:outerShdw blurRad="38100" dist="38100" dir="2700000" algn="tl">
                    <a:srgbClr val="C0C0C0"/>
                  </a:outerShdw>
                </a:effectLst>
                <a:latin typeface="Arial" charset="0"/>
                <a:cs typeface="Arial" charset="0"/>
              </a:rPr>
              <a:t>写真を撮って人に伝え</a:t>
            </a:r>
            <a:r>
              <a:rPr lang="ja-JP" altLang="en-US" dirty="0">
                <a:effectLst>
                  <a:outerShdw blurRad="38100" dist="38100" dir="2700000" algn="tl">
                    <a:srgbClr val="C0C0C0"/>
                  </a:outerShdw>
                </a:effectLst>
                <a:latin typeface="Arial" charset="0"/>
                <a:cs typeface="Arial" charset="0"/>
              </a:rPr>
              <a:t>る</a:t>
            </a:r>
            <a:endParaRPr altLang="ja-JP" dirty="0" smtClean="0">
              <a:effectLst>
                <a:outerShdw blurRad="38100" dist="38100" dir="2700000" algn="tl">
                  <a:srgbClr val="C0C0C0"/>
                </a:outerShdw>
              </a:effectLst>
              <a:latin typeface="Arial" charset="0"/>
              <a:cs typeface="Arial" charset="0"/>
            </a:endParaRPr>
          </a:p>
        </p:txBody>
      </p:sp>
      <p:sp>
        <p:nvSpPr>
          <p:cNvPr id="129026" name="Content Placeholder 2"/>
          <p:cNvSpPr>
            <a:spLocks noGrp="1"/>
          </p:cNvSpPr>
          <p:nvPr>
            <p:ph idx="1"/>
          </p:nvPr>
        </p:nvSpPr>
        <p:spPr>
          <a:xfrm>
            <a:off x="457200" y="2819400"/>
            <a:ext cx="4267200" cy="2849563"/>
          </a:xfrm>
        </p:spPr>
        <p:txBody>
          <a:bodyPr/>
          <a:lstStyle/>
          <a:p>
            <a:pPr eaLnBrk="1" hangingPunct="1">
              <a:lnSpc>
                <a:spcPct val="90000"/>
              </a:lnSpc>
              <a:buFont typeface="Wingdings" pitchFamily="2" charset="2"/>
              <a:buNone/>
            </a:pPr>
            <a:r>
              <a:rPr lang="en-AU" altLang="ja-JP" sz="1600" dirty="0" smtClean="0">
                <a:latin typeface="Arial" charset="0"/>
                <a:ea typeface="Calibri" pitchFamily="34" charset="0"/>
                <a:cs typeface="Times New Roman" pitchFamily="18" charset="0"/>
              </a:rPr>
              <a:t>1. </a:t>
            </a:r>
            <a:r>
              <a:rPr lang="ja-JP" altLang="en-AU" sz="1600" dirty="0" smtClean="0">
                <a:latin typeface="Arial" charset="0"/>
                <a:cs typeface="Times New Roman" pitchFamily="18" charset="0"/>
              </a:rPr>
              <a:t>あなたのデータを説明する</a:t>
            </a:r>
            <a:r>
              <a:rPr lang="ja-JP" altLang="en-US" sz="1600" dirty="0" smtClean="0">
                <a:latin typeface="Arial" charset="0"/>
                <a:cs typeface="Times New Roman" pitchFamily="18" charset="0"/>
              </a:rPr>
              <a:t>のに役立つ</a:t>
            </a:r>
            <a:r>
              <a:rPr lang="ja-JP" altLang="en-AU" sz="1600" dirty="0" smtClean="0">
                <a:latin typeface="Arial" charset="0"/>
                <a:cs typeface="Times New Roman" pitchFamily="18" charset="0"/>
              </a:rPr>
              <a:t>写真</a:t>
            </a:r>
            <a:r>
              <a:rPr lang="en-AU" altLang="ja-JP" sz="1600" dirty="0" smtClean="0">
                <a:latin typeface="Arial" charset="0"/>
                <a:ea typeface="Calibri" pitchFamily="34" charset="0"/>
                <a:cs typeface="Times New Roman" pitchFamily="18" charset="0"/>
              </a:rPr>
              <a:t>:</a:t>
            </a:r>
          </a:p>
          <a:p>
            <a:pPr lvl="1" eaLnBrk="1" hangingPunct="1">
              <a:lnSpc>
                <a:spcPct val="90000"/>
              </a:lnSpc>
            </a:pPr>
            <a:r>
              <a:rPr lang="ja-JP" altLang="en-AU" sz="1600" dirty="0" smtClean="0">
                <a:latin typeface="Arial" charset="0"/>
                <a:cs typeface="Times New Roman" pitchFamily="18" charset="0"/>
              </a:rPr>
              <a:t>環境</a:t>
            </a:r>
            <a:r>
              <a:rPr lang="ja-JP" altLang="en-US" sz="1600" dirty="0" smtClean="0">
                <a:latin typeface="Arial" charset="0"/>
                <a:cs typeface="Times New Roman" pitchFamily="18" charset="0"/>
              </a:rPr>
              <a:t>に</a:t>
            </a:r>
            <a:r>
              <a:rPr lang="ja-JP" altLang="en-AU" sz="1600" dirty="0" smtClean="0">
                <a:latin typeface="Arial" charset="0"/>
                <a:cs typeface="Times New Roman" pitchFamily="18" charset="0"/>
              </a:rPr>
              <a:t>ダメージ</a:t>
            </a:r>
            <a:r>
              <a:rPr lang="ja-JP" altLang="en-US" sz="1600" dirty="0" smtClean="0">
                <a:latin typeface="Arial" charset="0"/>
                <a:cs typeface="Times New Roman" pitchFamily="18" charset="0"/>
              </a:rPr>
              <a:t>を与えている海洋ゴミ</a:t>
            </a:r>
            <a:endParaRPr lang="en-AU" altLang="ja-JP" sz="1600" dirty="0" smtClean="0">
              <a:latin typeface="Arial" charset="0"/>
              <a:ea typeface="Calibri" pitchFamily="34" charset="0"/>
              <a:cs typeface="Times New Roman" pitchFamily="18" charset="0"/>
            </a:endParaRPr>
          </a:p>
          <a:p>
            <a:pPr lvl="1" eaLnBrk="1" hangingPunct="1">
              <a:lnSpc>
                <a:spcPct val="90000"/>
              </a:lnSpc>
            </a:pPr>
            <a:r>
              <a:rPr lang="ja-JP" altLang="en-US" sz="1600" dirty="0">
                <a:latin typeface="Arial" charset="0"/>
                <a:cs typeface="Times New Roman" pitchFamily="18" charset="0"/>
              </a:rPr>
              <a:t>絡</a:t>
            </a:r>
            <a:r>
              <a:rPr lang="ja-JP" altLang="en-US" sz="1600" dirty="0" smtClean="0">
                <a:latin typeface="Arial" charset="0"/>
                <a:cs typeface="Times New Roman" pitchFamily="18" charset="0"/>
              </a:rPr>
              <a:t>まってい</a:t>
            </a:r>
            <a:r>
              <a:rPr lang="ja-JP" altLang="en-US" sz="1600" dirty="0">
                <a:latin typeface="Arial" charset="0"/>
                <a:cs typeface="Times New Roman" pitchFamily="18" charset="0"/>
              </a:rPr>
              <a:t>る</a:t>
            </a:r>
            <a:r>
              <a:rPr lang="ja-JP" altLang="en-AU" sz="1600" dirty="0" smtClean="0">
                <a:latin typeface="Arial" charset="0"/>
                <a:cs typeface="Times New Roman" pitchFamily="18" charset="0"/>
              </a:rPr>
              <a:t>動物</a:t>
            </a:r>
            <a:endParaRPr lang="en-AU" altLang="ja-JP" sz="1600" dirty="0" smtClean="0">
              <a:latin typeface="Arial" charset="0"/>
              <a:ea typeface="Calibri" pitchFamily="34" charset="0"/>
              <a:cs typeface="Times New Roman" pitchFamily="18" charset="0"/>
            </a:endParaRPr>
          </a:p>
          <a:p>
            <a:pPr lvl="1" eaLnBrk="1" hangingPunct="1">
              <a:lnSpc>
                <a:spcPct val="90000"/>
              </a:lnSpc>
            </a:pPr>
            <a:r>
              <a:rPr lang="ja-JP" altLang="en-US" sz="1600" dirty="0">
                <a:latin typeface="Arial" charset="0"/>
                <a:cs typeface="Times New Roman" pitchFamily="18" charset="0"/>
              </a:rPr>
              <a:t>分別</a:t>
            </a:r>
            <a:r>
              <a:rPr lang="ja-JP" altLang="en-US" sz="1600" dirty="0" smtClean="0">
                <a:latin typeface="Arial" charset="0"/>
                <a:cs typeface="Times New Roman" pitchFamily="18" charset="0"/>
              </a:rPr>
              <a:t>できな</a:t>
            </a:r>
            <a:r>
              <a:rPr lang="ja-JP" altLang="en-US" sz="1600" dirty="0">
                <a:latin typeface="Arial" charset="0"/>
                <a:cs typeface="Times New Roman" pitchFamily="18" charset="0"/>
              </a:rPr>
              <a:t>い</a:t>
            </a:r>
            <a:r>
              <a:rPr lang="ja-JP" altLang="en-US" sz="1600" dirty="0" smtClean="0">
                <a:latin typeface="Arial" charset="0"/>
                <a:cs typeface="Times New Roman" pitchFamily="18" charset="0"/>
              </a:rPr>
              <a:t>物品</a:t>
            </a:r>
            <a:endParaRPr lang="en-AU" altLang="ja-JP" sz="1600" dirty="0" smtClean="0">
              <a:latin typeface="Arial" charset="0"/>
              <a:ea typeface="Calibri" pitchFamily="34" charset="0"/>
              <a:cs typeface="Times New Roman" pitchFamily="18" charset="0"/>
            </a:endParaRPr>
          </a:p>
          <a:p>
            <a:pPr lvl="1" eaLnBrk="1" hangingPunct="1">
              <a:lnSpc>
                <a:spcPct val="90000"/>
              </a:lnSpc>
            </a:pPr>
            <a:r>
              <a:rPr lang="ja-JP" altLang="en-AU" sz="1600" dirty="0" smtClean="0">
                <a:latin typeface="Arial" charset="0"/>
                <a:cs typeface="Times New Roman" pitchFamily="18" charset="0"/>
              </a:rPr>
              <a:t>水中の海洋ゴミ</a:t>
            </a:r>
            <a:endParaRPr lang="en-AU" altLang="ja-JP" sz="1600" dirty="0" smtClean="0">
              <a:latin typeface="Arial" charset="0"/>
              <a:ea typeface="Calibri" pitchFamily="34" charset="0"/>
              <a:cs typeface="Times New Roman" pitchFamily="18" charset="0"/>
            </a:endParaRPr>
          </a:p>
          <a:p>
            <a:pPr lvl="1" eaLnBrk="1" hangingPunct="1">
              <a:lnSpc>
                <a:spcPct val="90000"/>
              </a:lnSpc>
            </a:pPr>
            <a:r>
              <a:rPr lang="ja-JP" altLang="en-US" sz="1600" dirty="0">
                <a:latin typeface="Arial" charset="0"/>
                <a:cs typeface="Times New Roman" pitchFamily="18" charset="0"/>
              </a:rPr>
              <a:t>回収</a:t>
            </a:r>
            <a:r>
              <a:rPr lang="ja-JP" altLang="en-AU" sz="1600" dirty="0" smtClean="0">
                <a:latin typeface="Arial" charset="0"/>
                <a:cs typeface="Times New Roman" pitchFamily="18" charset="0"/>
              </a:rPr>
              <a:t>しなかったもの</a:t>
            </a:r>
            <a:endParaRPr lang="en-AU" altLang="ja-JP" sz="1600" dirty="0" smtClean="0">
              <a:latin typeface="Arial" charset="0"/>
              <a:ea typeface="Calibri" pitchFamily="34" charset="0"/>
              <a:cs typeface="Times New Roman" pitchFamily="18" charset="0"/>
            </a:endParaRPr>
          </a:p>
          <a:p>
            <a:pPr lvl="1" eaLnBrk="1" hangingPunct="1">
              <a:lnSpc>
                <a:spcPct val="90000"/>
              </a:lnSpc>
            </a:pPr>
            <a:endParaRPr lang="en-AU" altLang="ja-JP" sz="1600" dirty="0" smtClean="0">
              <a:latin typeface="Arial" charset="0"/>
              <a:ea typeface="Calibri" pitchFamily="34" charset="0"/>
              <a:cs typeface="Times New Roman" pitchFamily="18" charset="0"/>
            </a:endParaRPr>
          </a:p>
          <a:p>
            <a:pPr eaLnBrk="1" hangingPunct="1">
              <a:lnSpc>
                <a:spcPct val="90000"/>
              </a:lnSpc>
            </a:pPr>
            <a:r>
              <a:rPr lang="ja-JP" altLang="en-AU" sz="1600" dirty="0" smtClean="0">
                <a:latin typeface="Arial" charset="0"/>
                <a:cs typeface="Times New Roman" pitchFamily="18" charset="0"/>
              </a:rPr>
              <a:t>データを提出する際に写真</a:t>
            </a:r>
            <a:r>
              <a:rPr lang="ja-JP" altLang="en-US" sz="1600" dirty="0" smtClean="0">
                <a:latin typeface="Arial" charset="0"/>
                <a:cs typeface="Times New Roman" pitchFamily="18" charset="0"/>
              </a:rPr>
              <a:t>も共有する</a:t>
            </a:r>
            <a:endParaRPr lang="en-AU" altLang="ja-JP" sz="1600" dirty="0" smtClean="0">
              <a:latin typeface="Arial" charset="0"/>
              <a:ea typeface="Calibri" pitchFamily="34" charset="0"/>
              <a:cs typeface="Times New Roman" pitchFamily="18" charset="0"/>
            </a:endParaRPr>
          </a:p>
        </p:txBody>
      </p:sp>
      <p:sp>
        <p:nvSpPr>
          <p:cNvPr id="129027" name="Text Placeholder 10"/>
          <p:cNvSpPr>
            <a:spLocks noGrp="1"/>
          </p:cNvSpPr>
          <p:nvPr>
            <p:ph type="body" sz="quarter" idx="12"/>
          </p:nvPr>
        </p:nvSpPr>
        <p:spPr>
          <a:xfrm>
            <a:off x="457200" y="1646238"/>
            <a:ext cx="8153400" cy="1096962"/>
          </a:xfrm>
        </p:spPr>
        <p:txBody>
          <a:bodyPr/>
          <a:lstStyle/>
          <a:p>
            <a:pPr eaLnBrk="1" hangingPunct="1"/>
            <a:r>
              <a:rPr lang="ja-JP" altLang="en-US" dirty="0" smtClean="0">
                <a:latin typeface="Arial" charset="0"/>
                <a:cs typeface="Arial" charset="0"/>
              </a:rPr>
              <a:t>写真は必須ではないが、</a:t>
            </a:r>
            <a:r>
              <a:rPr lang="ja-JP" altLang="en-US" dirty="0"/>
              <a:t>強い説得力を持ち</a:t>
            </a:r>
            <a:r>
              <a:rPr lang="ja-JP" altLang="en-US" dirty="0" smtClean="0">
                <a:latin typeface="Arial" charset="0"/>
                <a:cs typeface="Arial" charset="0"/>
              </a:rPr>
              <a:t>、他の人が行動するように促す</a:t>
            </a:r>
            <a:endParaRPr lang="en-US" altLang="ja-JP" dirty="0" smtClean="0">
              <a:latin typeface="Arial" charset="0"/>
              <a:cs typeface="Arial" charset="0"/>
            </a:endParaRPr>
          </a:p>
          <a:p>
            <a:pPr eaLnBrk="1" hangingPunct="1"/>
            <a:endParaRPr lang="en-US" altLang="ja-JP" dirty="0" smtClean="0">
              <a:latin typeface="Arial" charset="0"/>
              <a:cs typeface="Arial" charset="0"/>
            </a:endParaRPr>
          </a:p>
          <a:p>
            <a:pPr algn="ctr" eaLnBrk="1" hangingPunct="1"/>
            <a:r>
              <a:rPr lang="ja-JP" altLang="en-US" i="1" dirty="0" smtClean="0">
                <a:latin typeface="Arial" charset="0"/>
                <a:cs typeface="Arial" charset="0"/>
              </a:rPr>
              <a:t>撮るべき写真は二種類</a:t>
            </a:r>
            <a:r>
              <a:rPr lang="ja-JP" altLang="en-US" i="1" dirty="0">
                <a:latin typeface="Arial" charset="0"/>
                <a:cs typeface="Arial" charset="0"/>
              </a:rPr>
              <a:t>：</a:t>
            </a:r>
            <a:endParaRPr lang="en-GB" altLang="ja-JP" i="1" dirty="0" smtClean="0">
              <a:latin typeface="Arial" charset="0"/>
              <a:cs typeface="Arial" charset="0"/>
            </a:endParaRPr>
          </a:p>
        </p:txBody>
      </p:sp>
      <p:sp>
        <p:nvSpPr>
          <p:cNvPr id="129028" name="Footer Placeholder 3"/>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29029" name="Slide Number Placeholder 4"/>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F3ABC1-0EAA-4135-AABE-F60F80E2F054}" type="slidenum">
              <a:rPr lang="en-AU" altLang="ja-JP" smtClean="0">
                <a:latin typeface="Arial" charset="0"/>
                <a:cs typeface="Arial" charset="0"/>
              </a:rPr>
              <a:pPr fontAlgn="base">
                <a:spcBef>
                  <a:spcPct val="0"/>
                </a:spcBef>
                <a:spcAft>
                  <a:spcPct val="0"/>
                </a:spcAft>
                <a:defRPr/>
              </a:pPr>
              <a:t>25</a:t>
            </a:fld>
            <a:endParaRPr lang="en-AU" altLang="ja-JP" smtClean="0">
              <a:latin typeface="Arial" charset="0"/>
              <a:cs typeface="Arial" charset="0"/>
            </a:endParaRPr>
          </a:p>
        </p:txBody>
      </p:sp>
      <p:sp>
        <p:nvSpPr>
          <p:cNvPr id="129030" name="Text Placeholder 11"/>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en-GB" altLang="ja-JP" sz="1400" smtClean="0">
              <a:latin typeface="Arial" charset="0"/>
              <a:cs typeface="Arial" charset="0"/>
            </a:endParaRPr>
          </a:p>
        </p:txBody>
      </p:sp>
      <p:sp>
        <p:nvSpPr>
          <p:cNvPr id="129031" name="Content Placeholder 2"/>
          <p:cNvSpPr txBox="1">
            <a:spLocks/>
          </p:cNvSpPr>
          <p:nvPr/>
        </p:nvSpPr>
        <p:spPr bwMode="auto">
          <a:xfrm>
            <a:off x="4724400" y="2820988"/>
            <a:ext cx="4038600" cy="3122612"/>
          </a:xfrm>
          <a:prstGeom prst="rect">
            <a:avLst/>
          </a:prstGeom>
          <a:noFill/>
          <a:ln w="9525">
            <a:noFill/>
            <a:miter lim="800000"/>
            <a:headEnd/>
            <a:tailEnd/>
          </a:ln>
        </p:spPr>
        <p:txBody>
          <a:bodyPr/>
          <a:lstStyle/>
          <a:p>
            <a:pPr marL="342900" indent="-342900">
              <a:spcBef>
                <a:spcPct val="20000"/>
              </a:spcBef>
              <a:buSzPct val="75000"/>
            </a:pPr>
            <a:r>
              <a:rPr kumimoji="0" lang="en-AU" altLang="ja-JP" sz="1600" b="1" dirty="0">
                <a:solidFill>
                  <a:srgbClr val="376092"/>
                </a:solidFill>
                <a:ea typeface="Calibri" pitchFamily="34" charset="0"/>
                <a:cs typeface="Arial" charset="0"/>
              </a:rPr>
              <a:t>2. </a:t>
            </a:r>
            <a:r>
              <a:rPr kumimoji="0" lang="ja-JP" altLang="en-AU" sz="1600" b="1" dirty="0" smtClean="0">
                <a:solidFill>
                  <a:srgbClr val="376092"/>
                </a:solidFill>
                <a:ea typeface="Calibri" pitchFamily="34" charset="0"/>
                <a:cs typeface="Arial" charset="0"/>
              </a:rPr>
              <a:t>話を</a:t>
            </a:r>
            <a:r>
              <a:rPr kumimoji="0" lang="ja-JP" altLang="en-US" sz="1600" b="1" dirty="0" smtClean="0">
                <a:solidFill>
                  <a:srgbClr val="376092"/>
                </a:solidFill>
                <a:ea typeface="Calibri" pitchFamily="34" charset="0"/>
                <a:cs typeface="Arial" charset="0"/>
              </a:rPr>
              <a:t>するため</a:t>
            </a:r>
            <a:r>
              <a:rPr kumimoji="0" lang="ja-JP" altLang="en-US" sz="1600" b="1" dirty="0">
                <a:solidFill>
                  <a:srgbClr val="376092"/>
                </a:solidFill>
                <a:ea typeface="Calibri" pitchFamily="34" charset="0"/>
                <a:cs typeface="Arial" charset="0"/>
              </a:rPr>
              <a:t>の</a:t>
            </a:r>
            <a:r>
              <a:rPr kumimoji="0" lang="ja-JP" altLang="en-AU" sz="1600" b="1" dirty="0" smtClean="0">
                <a:solidFill>
                  <a:srgbClr val="376092"/>
                </a:solidFill>
                <a:ea typeface="Calibri" pitchFamily="34" charset="0"/>
                <a:cs typeface="Arial" charset="0"/>
              </a:rPr>
              <a:t>写真</a:t>
            </a:r>
            <a:r>
              <a:rPr kumimoji="0" lang="en-AU" altLang="ja-JP" sz="1600" b="1" dirty="0">
                <a:solidFill>
                  <a:srgbClr val="376092"/>
                </a:solidFill>
                <a:ea typeface="Calibri" pitchFamily="34" charset="0"/>
                <a:cs typeface="Arial" charset="0"/>
              </a:rPr>
              <a:t>:</a:t>
            </a:r>
          </a:p>
          <a:p>
            <a:pPr marL="742950" lvl="1" indent="-285750">
              <a:spcBef>
                <a:spcPct val="20000"/>
              </a:spcBef>
              <a:buSzPct val="60000"/>
              <a:buFont typeface="Wingdings" pitchFamily="2" charset="2"/>
              <a:buChar char="l"/>
            </a:pPr>
            <a:r>
              <a:rPr kumimoji="0" lang="ja-JP" altLang="en-AU" sz="1600" b="1" dirty="0">
                <a:solidFill>
                  <a:srgbClr val="376092"/>
                </a:solidFill>
                <a:ea typeface="Calibri" pitchFamily="34" charset="0"/>
                <a:cs typeface="Arial" charset="0"/>
              </a:rPr>
              <a:t>グループの写真</a:t>
            </a:r>
            <a:endParaRPr kumimoji="0" lang="en-AU" altLang="ja-JP" sz="1600" b="1" dirty="0">
              <a:solidFill>
                <a:srgbClr val="376092"/>
              </a:solidFill>
              <a:ea typeface="Calibri" pitchFamily="34" charset="0"/>
              <a:cs typeface="Arial" charset="0"/>
            </a:endParaRPr>
          </a:p>
          <a:p>
            <a:pPr marL="742950" lvl="1" indent="-285750">
              <a:spcBef>
                <a:spcPct val="20000"/>
              </a:spcBef>
              <a:buSzPct val="60000"/>
              <a:buFont typeface="Wingdings" pitchFamily="2" charset="2"/>
              <a:buChar char="l"/>
            </a:pPr>
            <a:r>
              <a:rPr kumimoji="0" lang="ja-JP" altLang="en-US" sz="1600" b="1" dirty="0">
                <a:solidFill>
                  <a:srgbClr val="376092"/>
                </a:solidFill>
                <a:ea typeface="Calibri" pitchFamily="34" charset="0"/>
                <a:cs typeface="Arial" charset="0"/>
              </a:rPr>
              <a:t>活動</a:t>
            </a:r>
            <a:r>
              <a:rPr kumimoji="0" lang="ja-JP" altLang="en-AU" sz="1600" b="1" dirty="0" smtClean="0">
                <a:solidFill>
                  <a:srgbClr val="376092"/>
                </a:solidFill>
                <a:ea typeface="Calibri" pitchFamily="34" charset="0"/>
                <a:cs typeface="Arial" charset="0"/>
              </a:rPr>
              <a:t>中</a:t>
            </a:r>
            <a:r>
              <a:rPr kumimoji="0" lang="ja-JP" altLang="en-AU" sz="1600" b="1" dirty="0">
                <a:solidFill>
                  <a:srgbClr val="376092"/>
                </a:solidFill>
                <a:ea typeface="Calibri" pitchFamily="34" charset="0"/>
                <a:cs typeface="Arial" charset="0"/>
              </a:rPr>
              <a:t>の</a:t>
            </a:r>
            <a:r>
              <a:rPr kumimoji="0" lang="ja-JP" altLang="en-AU" sz="1600" b="1" dirty="0" smtClean="0">
                <a:solidFill>
                  <a:srgbClr val="376092"/>
                </a:solidFill>
                <a:ea typeface="Calibri" pitchFamily="34" charset="0"/>
                <a:cs typeface="Arial" charset="0"/>
              </a:rPr>
              <a:t>ダイバー</a:t>
            </a:r>
            <a:r>
              <a:rPr kumimoji="0" lang="ja-JP" altLang="en-US" sz="1600" b="1" dirty="0" smtClean="0">
                <a:solidFill>
                  <a:srgbClr val="376092"/>
                </a:solidFill>
                <a:ea typeface="Calibri" pitchFamily="34" charset="0"/>
                <a:cs typeface="Arial" charset="0"/>
              </a:rPr>
              <a:t>達</a:t>
            </a:r>
            <a:endParaRPr kumimoji="0" lang="en-AU" altLang="ja-JP" sz="1600" b="1" dirty="0">
              <a:solidFill>
                <a:srgbClr val="376092"/>
              </a:solidFill>
              <a:ea typeface="Calibri" pitchFamily="34" charset="0"/>
              <a:cs typeface="Arial" charset="0"/>
            </a:endParaRPr>
          </a:p>
          <a:p>
            <a:pPr marL="742950" lvl="1" indent="-285750">
              <a:spcBef>
                <a:spcPct val="20000"/>
              </a:spcBef>
              <a:buSzPct val="60000"/>
              <a:buFont typeface="Wingdings" pitchFamily="2" charset="2"/>
              <a:buChar char="l"/>
            </a:pPr>
            <a:r>
              <a:rPr kumimoji="0" lang="ja-JP" altLang="en-AU" sz="1600" b="1" dirty="0">
                <a:solidFill>
                  <a:srgbClr val="376092"/>
                </a:solidFill>
                <a:ea typeface="Calibri" pitchFamily="34" charset="0"/>
                <a:cs typeface="Arial" charset="0"/>
              </a:rPr>
              <a:t>ゴミを</a:t>
            </a:r>
            <a:r>
              <a:rPr kumimoji="0" lang="ja-JP" altLang="en-AU" sz="1600" b="1" dirty="0" smtClean="0">
                <a:solidFill>
                  <a:srgbClr val="376092"/>
                </a:solidFill>
                <a:ea typeface="Calibri" pitchFamily="34" charset="0"/>
                <a:cs typeface="Arial" charset="0"/>
              </a:rPr>
              <a:t>数えて</a:t>
            </a:r>
            <a:r>
              <a:rPr kumimoji="0" lang="ja-JP" altLang="en-US" sz="1600" b="1" dirty="0" smtClean="0">
                <a:solidFill>
                  <a:srgbClr val="376092"/>
                </a:solidFill>
                <a:ea typeface="Calibri" pitchFamily="34" charset="0"/>
                <a:cs typeface="Arial" charset="0"/>
              </a:rPr>
              <a:t>いる／</a:t>
            </a:r>
            <a:r>
              <a:rPr kumimoji="0" lang="en-US" altLang="ja-JP" sz="1600" b="1" dirty="0" smtClean="0">
                <a:solidFill>
                  <a:srgbClr val="376092"/>
                </a:solidFill>
                <a:ea typeface="Calibri" pitchFamily="34" charset="0"/>
                <a:cs typeface="Arial" charset="0"/>
              </a:rPr>
              <a:t/>
            </a:r>
            <a:br>
              <a:rPr kumimoji="0" lang="en-US" altLang="ja-JP" sz="1600" b="1" dirty="0" smtClean="0">
                <a:solidFill>
                  <a:srgbClr val="376092"/>
                </a:solidFill>
                <a:ea typeface="Calibri" pitchFamily="34" charset="0"/>
                <a:cs typeface="Arial" charset="0"/>
              </a:rPr>
            </a:br>
            <a:r>
              <a:rPr kumimoji="0" lang="ja-JP" altLang="en-AU" sz="1600" b="1" dirty="0" smtClean="0">
                <a:solidFill>
                  <a:srgbClr val="376092"/>
                </a:solidFill>
                <a:ea typeface="Calibri" pitchFamily="34" charset="0"/>
                <a:cs typeface="Arial" charset="0"/>
              </a:rPr>
              <a:t>記録</a:t>
            </a:r>
            <a:r>
              <a:rPr kumimoji="0" lang="ja-JP" altLang="en-AU" sz="1600" b="1" dirty="0">
                <a:solidFill>
                  <a:srgbClr val="376092"/>
                </a:solidFill>
                <a:ea typeface="Calibri" pitchFamily="34" charset="0"/>
                <a:cs typeface="Arial" charset="0"/>
              </a:rPr>
              <a:t>している</a:t>
            </a:r>
            <a:r>
              <a:rPr kumimoji="0" lang="ja-JP" altLang="en-AU" sz="1600" b="1" dirty="0" smtClean="0">
                <a:solidFill>
                  <a:srgbClr val="376092"/>
                </a:solidFill>
                <a:ea typeface="Calibri" pitchFamily="34" charset="0"/>
                <a:cs typeface="Arial" charset="0"/>
              </a:rPr>
              <a:t>ダイバー</a:t>
            </a:r>
            <a:r>
              <a:rPr kumimoji="0" lang="ja-JP" altLang="en-US" sz="1600" b="1" dirty="0" smtClean="0">
                <a:solidFill>
                  <a:srgbClr val="376092"/>
                </a:solidFill>
                <a:ea typeface="Calibri" pitchFamily="34" charset="0"/>
                <a:cs typeface="Arial" charset="0"/>
              </a:rPr>
              <a:t>達</a:t>
            </a:r>
            <a:endParaRPr kumimoji="0" lang="en-AU" altLang="ja-JP" sz="1600" b="1" dirty="0">
              <a:solidFill>
                <a:srgbClr val="376092"/>
              </a:solidFill>
              <a:ea typeface="Calibri" pitchFamily="34" charset="0"/>
              <a:cs typeface="Arial" charset="0"/>
            </a:endParaRPr>
          </a:p>
          <a:p>
            <a:pPr marL="742950" lvl="1" indent="-285750">
              <a:spcBef>
                <a:spcPct val="20000"/>
              </a:spcBef>
              <a:buSzPct val="60000"/>
              <a:buFont typeface="Wingdings" pitchFamily="2" charset="2"/>
              <a:buChar char="l"/>
            </a:pPr>
            <a:r>
              <a:rPr kumimoji="0" lang="ja-JP" altLang="en-US" sz="1600" b="1" dirty="0">
                <a:solidFill>
                  <a:srgbClr val="376092"/>
                </a:solidFill>
                <a:ea typeface="Calibri" pitchFamily="34" charset="0"/>
                <a:cs typeface="Arial" charset="0"/>
              </a:rPr>
              <a:t>回収</a:t>
            </a:r>
            <a:r>
              <a:rPr kumimoji="0" lang="ja-JP" altLang="en-AU" sz="1600" b="1" dirty="0" smtClean="0">
                <a:solidFill>
                  <a:srgbClr val="376092"/>
                </a:solidFill>
                <a:ea typeface="Calibri" pitchFamily="34" charset="0"/>
                <a:cs typeface="Arial" charset="0"/>
              </a:rPr>
              <a:t>した</a:t>
            </a:r>
            <a:r>
              <a:rPr kumimoji="0" lang="ja-JP" altLang="en-US" sz="1600" b="1" dirty="0" smtClean="0">
                <a:solidFill>
                  <a:srgbClr val="376092"/>
                </a:solidFill>
                <a:ea typeface="Calibri" pitchFamily="34" charset="0"/>
                <a:cs typeface="Arial" charset="0"/>
              </a:rPr>
              <a:t>すべての</a:t>
            </a:r>
            <a:r>
              <a:rPr kumimoji="0" lang="ja-JP" altLang="en-AU" sz="1600" b="1" dirty="0" smtClean="0">
                <a:solidFill>
                  <a:srgbClr val="376092"/>
                </a:solidFill>
                <a:ea typeface="Calibri" pitchFamily="34" charset="0"/>
                <a:cs typeface="Arial" charset="0"/>
              </a:rPr>
              <a:t>ゴミ</a:t>
            </a:r>
            <a:r>
              <a:rPr kumimoji="0" lang="ja-JP" altLang="en-AU" sz="1600" b="1" dirty="0">
                <a:solidFill>
                  <a:srgbClr val="376092"/>
                </a:solidFill>
                <a:ea typeface="Calibri" pitchFamily="34" charset="0"/>
                <a:cs typeface="Arial" charset="0"/>
              </a:rPr>
              <a:t>の写真</a:t>
            </a:r>
            <a:endParaRPr kumimoji="0" lang="en-AU" altLang="ja-JP" sz="1600" b="1" dirty="0">
              <a:solidFill>
                <a:srgbClr val="376092"/>
              </a:solidFill>
              <a:ea typeface="Calibri" pitchFamily="34" charset="0"/>
              <a:cs typeface="Arial" charset="0"/>
            </a:endParaRPr>
          </a:p>
          <a:p>
            <a:pPr marL="342900" indent="-342900">
              <a:spcBef>
                <a:spcPct val="20000"/>
              </a:spcBef>
              <a:buSzPct val="75000"/>
              <a:buFont typeface="Wingdings" pitchFamily="2" charset="2"/>
              <a:buChar char="l"/>
            </a:pPr>
            <a:r>
              <a:rPr kumimoji="0" lang="en-AU" altLang="ja-JP" sz="1600" b="1" dirty="0">
                <a:solidFill>
                  <a:srgbClr val="376092"/>
                </a:solidFill>
                <a:ea typeface="Calibri" pitchFamily="34" charset="0"/>
                <a:cs typeface="Arial" charset="0"/>
              </a:rPr>
              <a:t>My Ocean</a:t>
            </a:r>
            <a:r>
              <a:rPr kumimoji="0" lang="ja-JP" altLang="en-AU" sz="1600" b="1" dirty="0" err="1" smtClean="0">
                <a:solidFill>
                  <a:srgbClr val="376092"/>
                </a:solidFill>
                <a:ea typeface="Calibri" pitchFamily="34" charset="0"/>
                <a:cs typeface="Arial" charset="0"/>
              </a:rPr>
              <a:t>での</a:t>
            </a:r>
            <a:r>
              <a:rPr kumimoji="0" lang="ja-JP" altLang="en-AU" sz="1600" b="1" dirty="0">
                <a:solidFill>
                  <a:srgbClr val="376092"/>
                </a:solidFill>
                <a:ea typeface="Calibri" pitchFamily="34" charset="0"/>
                <a:cs typeface="Arial" charset="0"/>
              </a:rPr>
              <a:t>ブログに</a:t>
            </a:r>
            <a:r>
              <a:rPr kumimoji="0" lang="ja-JP" altLang="en-AU" sz="1600" b="1" dirty="0" smtClean="0">
                <a:solidFill>
                  <a:srgbClr val="376092"/>
                </a:solidFill>
                <a:ea typeface="Calibri" pitchFamily="34" charset="0"/>
                <a:cs typeface="Arial" charset="0"/>
              </a:rPr>
              <a:t>使う</a:t>
            </a:r>
            <a:endParaRPr kumimoji="0" lang="ja-JP" altLang="en-AU" sz="1600" b="1" dirty="0">
              <a:solidFill>
                <a:srgbClr val="376092"/>
              </a:solidFill>
              <a:ea typeface="Calibri" pitchFamily="34" charset="0"/>
              <a:cs typeface="Arial" charset="0"/>
            </a:endParaRPr>
          </a:p>
          <a:p>
            <a:pPr marL="342900" indent="-342900">
              <a:spcBef>
                <a:spcPct val="20000"/>
              </a:spcBef>
              <a:buSzPct val="75000"/>
              <a:buFont typeface="Wingdings" pitchFamily="2" charset="2"/>
              <a:buChar char="l"/>
            </a:pPr>
            <a:r>
              <a:rPr kumimoji="0" lang="en-US" altLang="ja-JP" sz="1600" b="1" dirty="0" smtClean="0">
                <a:solidFill>
                  <a:srgbClr val="376092"/>
                </a:solidFill>
                <a:ea typeface="Calibri" pitchFamily="34" charset="0"/>
                <a:cs typeface="Arial" charset="0"/>
              </a:rPr>
              <a:t>Facebook®</a:t>
            </a:r>
            <a:r>
              <a:rPr kumimoji="0" lang="ja-JP" altLang="en-US" sz="1600" b="1" dirty="0" smtClean="0">
                <a:solidFill>
                  <a:srgbClr val="376092"/>
                </a:solidFill>
                <a:ea typeface="Calibri" pitchFamily="34" charset="0"/>
                <a:cs typeface="Arial" charset="0"/>
              </a:rPr>
              <a:t>や</a:t>
            </a:r>
            <a:r>
              <a:rPr kumimoji="0" lang="en-US" altLang="ja-JP" sz="1600" b="1" dirty="0" err="1" smtClean="0">
                <a:solidFill>
                  <a:srgbClr val="376092"/>
                </a:solidFill>
                <a:ea typeface="Calibri" pitchFamily="34" charset="0"/>
                <a:cs typeface="Arial" charset="0"/>
              </a:rPr>
              <a:t>ScubaEarth</a:t>
            </a:r>
            <a:r>
              <a:rPr kumimoji="0" lang="en-US" altLang="ja-JP" sz="1600" b="1" dirty="0" smtClean="0">
                <a:solidFill>
                  <a:srgbClr val="376092"/>
                </a:solidFill>
                <a:ea typeface="Calibri" pitchFamily="34" charset="0"/>
                <a:cs typeface="Arial" charset="0"/>
              </a:rPr>
              <a:t>®</a:t>
            </a:r>
            <a:r>
              <a:rPr kumimoji="0" lang="ja-JP" altLang="en-US" sz="1600" b="1" dirty="0" smtClean="0">
                <a:solidFill>
                  <a:srgbClr val="376092"/>
                </a:solidFill>
                <a:ea typeface="Calibri" pitchFamily="34" charset="0"/>
                <a:cs typeface="Arial" charset="0"/>
              </a:rPr>
              <a:t>でシェア</a:t>
            </a:r>
            <a:endParaRPr kumimoji="0" lang="ja-JP" altLang="en-US" sz="1600" b="1" dirty="0">
              <a:solidFill>
                <a:srgbClr val="376092"/>
              </a:solidFill>
              <a:ea typeface="Calibri" pitchFamily="34" charset="0"/>
              <a:cs typeface="Arial" charset="0"/>
            </a:endParaRPr>
          </a:p>
          <a:p>
            <a:pPr marL="342900" indent="-342900">
              <a:spcBef>
                <a:spcPct val="20000"/>
              </a:spcBef>
              <a:buSzPct val="75000"/>
              <a:buFont typeface="Wingdings" pitchFamily="2" charset="2"/>
              <a:buChar char="l"/>
            </a:pPr>
            <a:r>
              <a:rPr kumimoji="0" lang="ja-JP" altLang="en-US" sz="1600" b="1" dirty="0" smtClean="0">
                <a:solidFill>
                  <a:srgbClr val="376092"/>
                </a:solidFill>
                <a:ea typeface="Calibri" pitchFamily="34" charset="0"/>
                <a:cs typeface="Arial" charset="0"/>
              </a:rPr>
              <a:t>地元の新聞で話の説明</a:t>
            </a:r>
            <a:endParaRPr kumimoji="0" lang="en-AU" altLang="ja-JP" sz="1600" b="1" dirty="0">
              <a:solidFill>
                <a:srgbClr val="376092"/>
              </a:solidFill>
              <a:ea typeface="Calibri" pitchFamily="34" charset="0"/>
              <a:cs typeface="Arial" charset="0"/>
            </a:endParaRPr>
          </a:p>
        </p:txBody>
      </p:sp>
      <p:sp>
        <p:nvSpPr>
          <p:cNvPr id="12903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計画通りのダイビング</a:t>
            </a: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後に残すもの</a:t>
            </a:r>
            <a:endParaRPr altLang="ja-JP" smtClean="0">
              <a:effectLst>
                <a:outerShdw blurRad="38100" dist="38100" dir="2700000" algn="tl">
                  <a:srgbClr val="C0C0C0"/>
                </a:outerShdw>
              </a:effectLst>
              <a:latin typeface="Arial" charset="0"/>
              <a:cs typeface="Arial" charset="0"/>
            </a:endParaRPr>
          </a:p>
        </p:txBody>
      </p:sp>
      <p:sp>
        <p:nvSpPr>
          <p:cNvPr id="131074" name="Content Placeholder 2"/>
          <p:cNvSpPr>
            <a:spLocks noGrp="1"/>
          </p:cNvSpPr>
          <p:nvPr>
            <p:ph idx="1"/>
          </p:nvPr>
        </p:nvSpPr>
        <p:spPr>
          <a:xfrm>
            <a:off x="685800" y="2514600"/>
            <a:ext cx="4343400" cy="2209800"/>
          </a:xfrm>
        </p:spPr>
        <p:txBody>
          <a:bodyPr/>
          <a:lstStyle/>
          <a:p>
            <a:pPr eaLnBrk="1" hangingPunct="1"/>
            <a:r>
              <a:rPr lang="ja-JP" altLang="en-AU" dirty="0" smtClean="0">
                <a:latin typeface="Arial" charset="0"/>
                <a:cs typeface="Arial" charset="0"/>
              </a:rPr>
              <a:t>安全が最優先</a:t>
            </a:r>
            <a:endParaRPr lang="en-AU" altLang="ja-JP" dirty="0" smtClean="0">
              <a:latin typeface="Arial" charset="0"/>
              <a:cs typeface="Arial" charset="0"/>
            </a:endParaRPr>
          </a:p>
          <a:p>
            <a:pPr eaLnBrk="1" hangingPunct="1"/>
            <a:r>
              <a:rPr lang="ja-JP" altLang="en-US" dirty="0" smtClean="0">
                <a:latin typeface="Arial" charset="0"/>
                <a:cs typeface="Arial" charset="0"/>
              </a:rPr>
              <a:t>それは無害か？</a:t>
            </a:r>
            <a:endParaRPr lang="en-AU" altLang="ja-JP" dirty="0" smtClean="0">
              <a:latin typeface="Arial" charset="0"/>
              <a:cs typeface="Arial" charset="0"/>
            </a:endParaRPr>
          </a:p>
          <a:p>
            <a:pPr lvl="1" eaLnBrk="1" hangingPunct="1"/>
            <a:r>
              <a:rPr lang="ja-JP" altLang="en-AU" dirty="0" smtClean="0">
                <a:latin typeface="Arial" charset="0"/>
                <a:cs typeface="Arial" charset="0"/>
              </a:rPr>
              <a:t>おそらく、そのままにする</a:t>
            </a:r>
            <a:endParaRPr lang="en-AU" altLang="ja-JP" dirty="0" smtClean="0">
              <a:latin typeface="Arial" charset="0"/>
              <a:cs typeface="Arial" charset="0"/>
            </a:endParaRPr>
          </a:p>
          <a:p>
            <a:pPr eaLnBrk="1" hangingPunct="1"/>
            <a:r>
              <a:rPr lang="ja-JP" altLang="en-AU" dirty="0" smtClean="0">
                <a:latin typeface="Arial" charset="0"/>
                <a:cs typeface="Arial" charset="0"/>
              </a:rPr>
              <a:t>害を起こしそうなもの</a:t>
            </a:r>
            <a:r>
              <a:rPr lang="ja-JP" altLang="en-US" dirty="0" smtClean="0">
                <a:latin typeface="Arial" charset="0"/>
                <a:cs typeface="Arial" charset="0"/>
              </a:rPr>
              <a:t>ではないか？</a:t>
            </a:r>
            <a:endParaRPr lang="en-AU" altLang="ja-JP" dirty="0" smtClean="0">
              <a:latin typeface="Arial" charset="0"/>
              <a:cs typeface="Arial" charset="0"/>
            </a:endParaRPr>
          </a:p>
          <a:p>
            <a:pPr lvl="1" eaLnBrk="1" hangingPunct="1"/>
            <a:r>
              <a:rPr lang="ja-JP" altLang="en-AU" dirty="0" smtClean="0">
                <a:latin typeface="Arial" charset="0"/>
                <a:cs typeface="Arial" charset="0"/>
              </a:rPr>
              <a:t>わずかで短期間の平衡の乱れが</a:t>
            </a:r>
            <a:r>
              <a:rPr lang="en-US" altLang="ja-JP" dirty="0" smtClean="0">
                <a:latin typeface="Arial" charset="0"/>
                <a:cs typeface="Arial" charset="0"/>
              </a:rPr>
              <a:t/>
            </a:r>
            <a:br>
              <a:rPr lang="en-US" altLang="ja-JP" dirty="0" smtClean="0">
                <a:latin typeface="Arial" charset="0"/>
                <a:cs typeface="Arial" charset="0"/>
              </a:rPr>
            </a:br>
            <a:r>
              <a:rPr lang="ja-JP" altLang="en-AU" dirty="0" smtClean="0">
                <a:latin typeface="Arial" charset="0"/>
                <a:cs typeface="Arial" charset="0"/>
              </a:rPr>
              <a:t>あるが、</a:t>
            </a:r>
            <a:r>
              <a:rPr lang="ja-JP" altLang="en-US" dirty="0">
                <a:latin typeface="Arial" charset="0"/>
                <a:cs typeface="Arial" charset="0"/>
              </a:rPr>
              <a:t>回収</a:t>
            </a:r>
            <a:r>
              <a:rPr lang="ja-JP" altLang="en-US" dirty="0" smtClean="0">
                <a:latin typeface="Arial" charset="0"/>
                <a:cs typeface="Arial" charset="0"/>
              </a:rPr>
              <a:t>することを</a:t>
            </a:r>
            <a:r>
              <a:rPr lang="ja-JP" altLang="en-US" dirty="0">
                <a:latin typeface="Arial" charset="0"/>
                <a:cs typeface="Arial" charset="0"/>
              </a:rPr>
              <a:t>考</a:t>
            </a:r>
            <a:r>
              <a:rPr lang="ja-JP" altLang="en-US" dirty="0" smtClean="0">
                <a:latin typeface="Arial" charset="0"/>
                <a:cs typeface="Arial" charset="0"/>
              </a:rPr>
              <a:t>える</a:t>
            </a:r>
            <a:r>
              <a:rPr lang="en-AU" altLang="ja-JP" dirty="0" smtClean="0">
                <a:latin typeface="Arial" charset="0"/>
                <a:cs typeface="Arial" charset="0"/>
              </a:rPr>
              <a:t> </a:t>
            </a:r>
          </a:p>
          <a:p>
            <a:pPr eaLnBrk="1" hangingPunct="1"/>
            <a:endParaRPr lang="en-US" altLang="ja-JP" dirty="0" smtClean="0">
              <a:latin typeface="Arial" charset="0"/>
              <a:cs typeface="Arial" charset="0"/>
            </a:endParaRPr>
          </a:p>
        </p:txBody>
      </p:sp>
      <p:sp>
        <p:nvSpPr>
          <p:cNvPr id="131075" name="Text Placeholder 14"/>
          <p:cNvSpPr>
            <a:spLocks noGrp="1"/>
          </p:cNvSpPr>
          <p:nvPr>
            <p:ph type="body" sz="quarter" idx="12"/>
          </p:nvPr>
        </p:nvSpPr>
        <p:spPr>
          <a:xfrm>
            <a:off x="457200" y="1676400"/>
            <a:ext cx="8153400" cy="762000"/>
          </a:xfrm>
        </p:spPr>
        <p:txBody>
          <a:bodyPr/>
          <a:lstStyle/>
          <a:p>
            <a:pPr eaLnBrk="1" hangingPunct="1"/>
            <a:r>
              <a:rPr lang="ja-JP" altLang="en-US" dirty="0" smtClean="0">
                <a:latin typeface="Arial" charset="0"/>
                <a:cs typeface="Arial" charset="0"/>
              </a:rPr>
              <a:t>海洋生物は海洋ゴミの上に盛んに生い茂ったり、棲家にする</a:t>
            </a:r>
            <a:r>
              <a:rPr lang="en-US" altLang="ja-JP" dirty="0" smtClean="0">
                <a:latin typeface="Arial" charset="0"/>
                <a:cs typeface="Arial" charset="0"/>
              </a:rPr>
              <a:t> </a:t>
            </a:r>
            <a:br>
              <a:rPr lang="en-US" altLang="ja-JP" dirty="0" smtClean="0">
                <a:latin typeface="Arial" charset="0"/>
                <a:cs typeface="Arial" charset="0"/>
              </a:rPr>
            </a:br>
            <a:r>
              <a:rPr lang="en-US" altLang="ja-JP" dirty="0" smtClean="0">
                <a:latin typeface="Arial" charset="0"/>
                <a:cs typeface="Arial" charset="0"/>
              </a:rPr>
              <a:t>– </a:t>
            </a:r>
            <a:r>
              <a:rPr lang="ja-JP" altLang="en-US" dirty="0" smtClean="0">
                <a:latin typeface="Arial" charset="0"/>
                <a:cs typeface="Arial" charset="0"/>
              </a:rPr>
              <a:t>それを</a:t>
            </a:r>
            <a:r>
              <a:rPr lang="ja-JP" altLang="en-US" dirty="0">
                <a:latin typeface="Arial" charset="0"/>
                <a:cs typeface="Arial" charset="0"/>
              </a:rPr>
              <a:t>回収</a:t>
            </a:r>
            <a:r>
              <a:rPr lang="ja-JP" altLang="en-US" dirty="0" smtClean="0">
                <a:latin typeface="Arial" charset="0"/>
                <a:cs typeface="Arial" charset="0"/>
              </a:rPr>
              <a:t>すべきか</a:t>
            </a:r>
            <a:endParaRPr lang="en-GB" altLang="ja-JP" dirty="0" smtClean="0">
              <a:latin typeface="Arial" charset="0"/>
              <a:cs typeface="Arial" charset="0"/>
            </a:endParaRPr>
          </a:p>
        </p:txBody>
      </p:sp>
      <p:sp>
        <p:nvSpPr>
          <p:cNvPr id="131076"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31077"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D083B6-49B8-4335-AC4C-08EFE95BC666}" type="slidenum">
              <a:rPr lang="en-AU" altLang="ja-JP" smtClean="0">
                <a:latin typeface="Arial" charset="0"/>
                <a:cs typeface="Arial" charset="0"/>
              </a:rPr>
              <a:pPr fontAlgn="base">
                <a:spcBef>
                  <a:spcPct val="0"/>
                </a:spcBef>
                <a:spcAft>
                  <a:spcPct val="0"/>
                </a:spcAft>
                <a:defRPr/>
              </a:pPr>
              <a:t>26</a:t>
            </a:fld>
            <a:endParaRPr lang="en-AU" altLang="ja-JP" smtClean="0">
              <a:latin typeface="Arial" charset="0"/>
              <a:cs typeface="Arial" charset="0"/>
            </a:endParaRPr>
          </a:p>
        </p:txBody>
      </p:sp>
      <p:sp>
        <p:nvSpPr>
          <p:cNvPr id="131078" name="Text Placeholder 20"/>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ja-JP" altLang="en-GB" sz="1400" smtClean="0">
              <a:latin typeface="Arial" charset="0"/>
              <a:cs typeface="Arial" charset="0"/>
            </a:endParaRPr>
          </a:p>
        </p:txBody>
      </p:sp>
      <p:sp>
        <p:nvSpPr>
          <p:cNvPr id="131079" name="TextBox 16"/>
          <p:cNvSpPr txBox="1">
            <a:spLocks noChangeArrowheads="1"/>
          </p:cNvSpPr>
          <p:nvPr/>
        </p:nvSpPr>
        <p:spPr bwMode="auto">
          <a:xfrm>
            <a:off x="685800" y="4876800"/>
            <a:ext cx="4267200" cy="837152"/>
          </a:xfrm>
          <a:prstGeom prst="rect">
            <a:avLst/>
          </a:prstGeom>
          <a:noFill/>
          <a:ln w="9525">
            <a:noFill/>
            <a:miter lim="800000"/>
            <a:headEnd/>
            <a:tailEnd/>
          </a:ln>
        </p:spPr>
        <p:txBody>
          <a:bodyPr>
            <a:spAutoFit/>
          </a:bodyPr>
          <a:lstStyle/>
          <a:p>
            <a:pPr algn="ctr">
              <a:spcBef>
                <a:spcPct val="20000"/>
              </a:spcBef>
              <a:buSzPct val="75000"/>
            </a:pPr>
            <a:r>
              <a:rPr kumimoji="0" lang="ja-JP" altLang="en-US" sz="2200" b="1" dirty="0" smtClean="0">
                <a:solidFill>
                  <a:srgbClr val="953735"/>
                </a:solidFill>
                <a:latin typeface="Calibri" pitchFamily="34" charset="0"/>
              </a:rPr>
              <a:t>悩む</a:t>
            </a:r>
            <a:r>
              <a:rPr kumimoji="0" lang="ja-JP" altLang="en-AU" sz="2200" b="1" dirty="0" smtClean="0">
                <a:solidFill>
                  <a:srgbClr val="953735"/>
                </a:solidFill>
                <a:latin typeface="Calibri" pitchFamily="34" charset="0"/>
              </a:rPr>
              <a:t>なら</a:t>
            </a:r>
            <a:r>
              <a:rPr kumimoji="0" lang="en-AU" altLang="ja-JP" sz="2200" b="1" dirty="0" smtClean="0">
                <a:solidFill>
                  <a:srgbClr val="953735"/>
                </a:solidFill>
                <a:latin typeface="Calibri" pitchFamily="34" charset="0"/>
              </a:rPr>
              <a:t> </a:t>
            </a:r>
            <a:endParaRPr kumimoji="0" lang="en-AU" altLang="ja-JP" sz="2200" b="1" dirty="0">
              <a:solidFill>
                <a:srgbClr val="953735"/>
              </a:solidFill>
              <a:latin typeface="Calibri" pitchFamily="34" charset="0"/>
            </a:endParaRPr>
          </a:p>
          <a:p>
            <a:pPr algn="ctr">
              <a:spcBef>
                <a:spcPct val="20000"/>
              </a:spcBef>
              <a:buSzPct val="75000"/>
            </a:pPr>
            <a:r>
              <a:rPr kumimoji="0" lang="ja-JP" altLang="en-AU" sz="2200" b="1" dirty="0">
                <a:solidFill>
                  <a:srgbClr val="953735"/>
                </a:solidFill>
                <a:latin typeface="Calibri" pitchFamily="34" charset="0"/>
              </a:rPr>
              <a:t>そのまま</a:t>
            </a:r>
            <a:r>
              <a:rPr kumimoji="0" lang="ja-JP" altLang="en-AU" sz="2200" b="1" dirty="0" smtClean="0">
                <a:solidFill>
                  <a:srgbClr val="953735"/>
                </a:solidFill>
                <a:latin typeface="Calibri" pitchFamily="34" charset="0"/>
              </a:rPr>
              <a:t>に</a:t>
            </a:r>
            <a:r>
              <a:rPr kumimoji="0" lang="ja-JP" altLang="en-US" sz="2200" b="1" dirty="0" smtClean="0">
                <a:solidFill>
                  <a:srgbClr val="953735"/>
                </a:solidFill>
                <a:latin typeface="Calibri" pitchFamily="34" charset="0"/>
              </a:rPr>
              <a:t>してお</a:t>
            </a:r>
            <a:r>
              <a:rPr kumimoji="0" lang="ja-JP" altLang="en-US" sz="2200" b="1" dirty="0">
                <a:solidFill>
                  <a:srgbClr val="953735"/>
                </a:solidFill>
                <a:latin typeface="Calibri" pitchFamily="34" charset="0"/>
              </a:rPr>
              <a:t>く</a:t>
            </a:r>
            <a:endParaRPr kumimoji="0" lang="en-GB" altLang="ja-JP" dirty="0">
              <a:latin typeface="Calibri" pitchFamily="34" charset="0"/>
            </a:endParaRPr>
          </a:p>
        </p:txBody>
      </p:sp>
      <p:pic>
        <p:nvPicPr>
          <p:cNvPr id="131080" name="Picture 10" descr="Picture 024.jpg"/>
          <p:cNvPicPr>
            <a:picLocks noChangeAspect="1"/>
          </p:cNvPicPr>
          <p:nvPr/>
        </p:nvPicPr>
        <p:blipFill>
          <a:blip r:embed="rId3"/>
          <a:srcRect/>
          <a:stretch>
            <a:fillRect/>
          </a:stretch>
        </p:blipFill>
        <p:spPr bwMode="auto">
          <a:xfrm>
            <a:off x="5105400" y="2514600"/>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後に残すもの</a:t>
            </a:r>
            <a:endParaRPr altLang="ja-JP" smtClean="0">
              <a:effectLst>
                <a:outerShdw blurRad="38100" dist="38100" dir="2700000" algn="tl">
                  <a:srgbClr val="C0C0C0"/>
                </a:outerShdw>
              </a:effectLst>
              <a:latin typeface="Arial" charset="0"/>
              <a:cs typeface="Arial" charset="0"/>
            </a:endParaRPr>
          </a:p>
        </p:txBody>
      </p:sp>
      <p:sp>
        <p:nvSpPr>
          <p:cNvPr id="133122" name="Content Placeholder 2"/>
          <p:cNvSpPr>
            <a:spLocks noGrp="1"/>
          </p:cNvSpPr>
          <p:nvPr>
            <p:ph idx="1"/>
          </p:nvPr>
        </p:nvSpPr>
        <p:spPr>
          <a:xfrm>
            <a:off x="685800" y="2286000"/>
            <a:ext cx="4343400" cy="3886200"/>
          </a:xfrm>
        </p:spPr>
        <p:txBody>
          <a:bodyPr/>
          <a:lstStyle/>
          <a:p>
            <a:pPr eaLnBrk="1" hangingPunct="1"/>
            <a:r>
              <a:rPr lang="ja-JP" altLang="en-AU" dirty="0" smtClean="0">
                <a:latin typeface="Arial" charset="0"/>
                <a:cs typeface="Arial" charset="0"/>
              </a:rPr>
              <a:t>資材かどうか</a:t>
            </a:r>
            <a:endParaRPr lang="en-AU" altLang="ja-JP" dirty="0" smtClean="0">
              <a:latin typeface="Arial" charset="0"/>
              <a:cs typeface="Arial" charset="0"/>
            </a:endParaRPr>
          </a:p>
          <a:p>
            <a:pPr lvl="1" eaLnBrk="1" hangingPunct="1"/>
            <a:r>
              <a:rPr lang="ja-JP" altLang="en-AU" sz="1600" dirty="0" smtClean="0">
                <a:latin typeface="Arial" charset="0"/>
                <a:cs typeface="Arial" charset="0"/>
              </a:rPr>
              <a:t>ガラス</a:t>
            </a:r>
            <a:r>
              <a:rPr lang="ja-JP" altLang="en-US" sz="1600" dirty="0" smtClean="0">
                <a:latin typeface="Arial" charset="0"/>
                <a:cs typeface="Arial" charset="0"/>
              </a:rPr>
              <a:t>の</a:t>
            </a:r>
            <a:r>
              <a:rPr lang="ja-JP" altLang="en-AU" sz="1600" dirty="0" smtClean="0">
                <a:latin typeface="Arial" charset="0"/>
                <a:cs typeface="Arial" charset="0"/>
              </a:rPr>
              <a:t>ビンやスチール</a:t>
            </a:r>
            <a:r>
              <a:rPr lang="ja-JP" altLang="en-US" sz="1600" dirty="0" smtClean="0">
                <a:latin typeface="Arial" charset="0"/>
                <a:cs typeface="Arial" charset="0"/>
              </a:rPr>
              <a:t>の</a:t>
            </a:r>
            <a:r>
              <a:rPr lang="ja-JP" altLang="en-AU" sz="1600" dirty="0" smtClean="0">
                <a:latin typeface="Arial" charset="0"/>
                <a:cs typeface="Arial" charset="0"/>
              </a:rPr>
              <a:t>缶</a:t>
            </a:r>
            <a:endParaRPr lang="en-AU" altLang="ja-JP" sz="1600" dirty="0" smtClean="0">
              <a:latin typeface="Arial" charset="0"/>
              <a:cs typeface="Arial" charset="0"/>
            </a:endParaRPr>
          </a:p>
          <a:p>
            <a:pPr lvl="2" eaLnBrk="1" hangingPunct="1"/>
            <a:r>
              <a:rPr lang="ja-JP" altLang="en-AU" sz="1600" dirty="0" smtClean="0">
                <a:latin typeface="Arial" charset="0"/>
                <a:cs typeface="Arial" charset="0"/>
              </a:rPr>
              <a:t>おそらく残す</a:t>
            </a:r>
            <a:r>
              <a:rPr lang="en-AU" altLang="ja-JP" sz="1600" dirty="0" smtClean="0">
                <a:latin typeface="Arial" charset="0"/>
                <a:cs typeface="Arial" charset="0"/>
              </a:rPr>
              <a:t> </a:t>
            </a:r>
          </a:p>
          <a:p>
            <a:pPr lvl="1" eaLnBrk="1" hangingPunct="1"/>
            <a:r>
              <a:rPr lang="ja-JP" altLang="en-US" sz="1600" dirty="0" smtClean="0">
                <a:latin typeface="Arial" charset="0"/>
                <a:cs typeface="Arial" charset="0"/>
              </a:rPr>
              <a:t>硬質</a:t>
            </a:r>
            <a:r>
              <a:rPr lang="ja-JP" altLang="en-AU" sz="1600" dirty="0" smtClean="0">
                <a:latin typeface="Arial" charset="0"/>
                <a:cs typeface="Arial" charset="0"/>
              </a:rPr>
              <a:t>プラスチック、</a:t>
            </a:r>
            <a:r>
              <a:rPr lang="ja-JP" altLang="en-US" sz="1600" dirty="0">
                <a:latin typeface="Arial" charset="0"/>
                <a:cs typeface="Arial" charset="0"/>
              </a:rPr>
              <a:t>漁業用</a:t>
            </a:r>
            <a:r>
              <a:rPr lang="ja-JP" altLang="en-US" sz="1600" dirty="0" smtClean="0">
                <a:latin typeface="Arial" charset="0"/>
                <a:cs typeface="Arial" charset="0"/>
              </a:rPr>
              <a:t>の</a:t>
            </a:r>
            <a:r>
              <a:rPr lang="ja-JP" altLang="en-US" sz="1600" dirty="0">
                <a:latin typeface="Arial" charset="0"/>
                <a:cs typeface="Arial" charset="0"/>
              </a:rPr>
              <a:t>仕掛</a:t>
            </a:r>
            <a:r>
              <a:rPr lang="ja-JP" altLang="en-US" sz="1600" dirty="0" smtClean="0">
                <a:latin typeface="Arial" charset="0"/>
                <a:cs typeface="Arial" charset="0"/>
              </a:rPr>
              <a:t>け</a:t>
            </a:r>
            <a:r>
              <a:rPr lang="ja-JP" altLang="en-AU" sz="1600" dirty="0" smtClean="0">
                <a:latin typeface="Arial" charset="0"/>
                <a:cs typeface="Arial" charset="0"/>
              </a:rPr>
              <a:t>、</a:t>
            </a:r>
            <a:r>
              <a:rPr lang="en-US" altLang="ja-JP" sz="1600" dirty="0" smtClean="0">
                <a:latin typeface="Arial" charset="0"/>
                <a:cs typeface="Arial" charset="0"/>
              </a:rPr>
              <a:t/>
            </a:r>
            <a:br>
              <a:rPr lang="en-US" altLang="ja-JP" sz="1600" dirty="0" smtClean="0">
                <a:latin typeface="Arial" charset="0"/>
                <a:cs typeface="Arial" charset="0"/>
              </a:rPr>
            </a:br>
            <a:r>
              <a:rPr lang="ja-JP" altLang="en-US" sz="1600" dirty="0" smtClean="0">
                <a:latin typeface="Arial" charset="0"/>
                <a:cs typeface="Arial" charset="0"/>
              </a:rPr>
              <a:t>梱包資材</a:t>
            </a:r>
            <a:r>
              <a:rPr lang="ja-JP" altLang="en-AU" sz="1600" dirty="0" smtClean="0">
                <a:latin typeface="Arial" charset="0"/>
                <a:cs typeface="Arial" charset="0"/>
              </a:rPr>
              <a:t>など</a:t>
            </a:r>
            <a:endParaRPr lang="en-AU" altLang="ja-JP" sz="1600" dirty="0" smtClean="0">
              <a:latin typeface="Arial" charset="0"/>
              <a:cs typeface="Arial" charset="0"/>
            </a:endParaRPr>
          </a:p>
          <a:p>
            <a:pPr lvl="2" eaLnBrk="1" hangingPunct="1"/>
            <a:r>
              <a:rPr lang="ja-JP" altLang="en-AU" sz="1600" dirty="0" smtClean="0">
                <a:latin typeface="Arial" charset="0"/>
                <a:cs typeface="Arial" charset="0"/>
              </a:rPr>
              <a:t>おそらく</a:t>
            </a:r>
            <a:r>
              <a:rPr lang="ja-JP" altLang="en-US" sz="1600" dirty="0">
                <a:latin typeface="Arial" charset="0"/>
                <a:cs typeface="Arial" charset="0"/>
              </a:rPr>
              <a:t>回収</a:t>
            </a:r>
            <a:r>
              <a:rPr lang="ja-JP" altLang="en-AU" sz="1600" dirty="0" smtClean="0">
                <a:latin typeface="Arial" charset="0"/>
                <a:cs typeface="Arial" charset="0"/>
              </a:rPr>
              <a:t>する</a:t>
            </a:r>
            <a:endParaRPr lang="en-AU" altLang="ja-JP" sz="1600" dirty="0" smtClean="0">
              <a:latin typeface="Arial" charset="0"/>
              <a:cs typeface="Arial" charset="0"/>
            </a:endParaRPr>
          </a:p>
          <a:p>
            <a:pPr eaLnBrk="1" hangingPunct="1"/>
            <a:r>
              <a:rPr lang="ja-JP" altLang="en-AU" dirty="0" smtClean="0">
                <a:latin typeface="Arial" charset="0"/>
                <a:cs typeface="Arial" charset="0"/>
              </a:rPr>
              <a:t>中身は何か</a:t>
            </a:r>
            <a:endParaRPr lang="en-AU" altLang="ja-JP" dirty="0" smtClean="0">
              <a:latin typeface="Arial" charset="0"/>
              <a:cs typeface="Arial" charset="0"/>
            </a:endParaRPr>
          </a:p>
          <a:p>
            <a:pPr lvl="1" eaLnBrk="1" hangingPunct="1"/>
            <a:r>
              <a:rPr lang="ja-JP" altLang="en-AU" sz="1600" dirty="0" smtClean="0">
                <a:latin typeface="Arial" charset="0"/>
                <a:cs typeface="Arial" charset="0"/>
              </a:rPr>
              <a:t>バッテリー、石油容器、ペンキ缶など</a:t>
            </a:r>
            <a:endParaRPr lang="en-AU" altLang="ja-JP" sz="1600" dirty="0" smtClean="0">
              <a:latin typeface="Arial" charset="0"/>
              <a:cs typeface="Arial" charset="0"/>
            </a:endParaRPr>
          </a:p>
          <a:p>
            <a:pPr lvl="2" eaLnBrk="1" hangingPunct="1"/>
            <a:r>
              <a:rPr lang="ja-JP" altLang="en-AU" sz="1600" dirty="0" smtClean="0">
                <a:latin typeface="Arial" charset="0"/>
                <a:cs typeface="Arial" charset="0"/>
              </a:rPr>
              <a:t>安全なら</a:t>
            </a:r>
            <a:r>
              <a:rPr lang="ja-JP" altLang="en-US" sz="1600" dirty="0">
                <a:latin typeface="Arial" charset="0"/>
                <a:cs typeface="Arial" charset="0"/>
              </a:rPr>
              <a:t>回収</a:t>
            </a:r>
            <a:r>
              <a:rPr lang="ja-JP" altLang="en-AU" sz="1600" dirty="0" smtClean="0">
                <a:latin typeface="Arial" charset="0"/>
                <a:cs typeface="Arial" charset="0"/>
              </a:rPr>
              <a:t>する</a:t>
            </a:r>
            <a:endParaRPr lang="en-AU" altLang="ja-JP" sz="1600" dirty="0" smtClean="0">
              <a:latin typeface="Arial" charset="0"/>
              <a:cs typeface="Arial" charset="0"/>
            </a:endParaRPr>
          </a:p>
          <a:p>
            <a:pPr eaLnBrk="1" hangingPunct="1"/>
            <a:r>
              <a:rPr lang="ja-JP" altLang="en-AU" dirty="0" smtClean="0">
                <a:latin typeface="Arial" charset="0"/>
                <a:cs typeface="Arial" charset="0"/>
              </a:rPr>
              <a:t>漁網、釣り糸、ロープ</a:t>
            </a:r>
            <a:endParaRPr lang="en-AU" altLang="ja-JP" dirty="0" smtClean="0">
              <a:latin typeface="Arial" charset="0"/>
              <a:cs typeface="Arial" charset="0"/>
            </a:endParaRPr>
          </a:p>
          <a:p>
            <a:pPr lvl="1" eaLnBrk="1" hangingPunct="1"/>
            <a:r>
              <a:rPr lang="ja-JP" altLang="en-AU" sz="1600" dirty="0" smtClean="0">
                <a:latin typeface="Arial" charset="0"/>
                <a:cs typeface="Arial" charset="0"/>
              </a:rPr>
              <a:t>部分的に</a:t>
            </a:r>
            <a:r>
              <a:rPr lang="ja-JP" altLang="en-US" sz="1600" dirty="0">
                <a:latin typeface="Arial" charset="0"/>
                <a:cs typeface="Arial" charset="0"/>
              </a:rPr>
              <a:t>回収</a:t>
            </a:r>
            <a:r>
              <a:rPr lang="ja-JP" altLang="en-AU" sz="1600" dirty="0" smtClean="0">
                <a:latin typeface="Arial" charset="0"/>
                <a:cs typeface="Arial" charset="0"/>
              </a:rPr>
              <a:t>するかもしれない</a:t>
            </a:r>
            <a:endParaRPr lang="en-AU" altLang="ja-JP" sz="1600" dirty="0" smtClean="0">
              <a:latin typeface="Arial" charset="0"/>
              <a:cs typeface="Arial" charset="0"/>
            </a:endParaRPr>
          </a:p>
          <a:p>
            <a:pPr lvl="2" eaLnBrk="1" hangingPunct="1"/>
            <a:r>
              <a:rPr lang="ja-JP" altLang="en-US" sz="1600" dirty="0" smtClean="0">
                <a:latin typeface="Arial" charset="0"/>
                <a:cs typeface="Arial" charset="0"/>
              </a:rPr>
              <a:t>はさみを活用する</a:t>
            </a:r>
            <a:endParaRPr lang="en-US" altLang="ja-JP" sz="1600" dirty="0" smtClean="0">
              <a:latin typeface="Arial" charset="0"/>
              <a:cs typeface="Arial" charset="0"/>
            </a:endParaRPr>
          </a:p>
        </p:txBody>
      </p:sp>
      <p:sp>
        <p:nvSpPr>
          <p:cNvPr id="133123" name="Text Placeholder 14"/>
          <p:cNvSpPr>
            <a:spLocks noGrp="1"/>
          </p:cNvSpPr>
          <p:nvPr>
            <p:ph type="body" sz="quarter" idx="12"/>
          </p:nvPr>
        </p:nvSpPr>
        <p:spPr>
          <a:xfrm>
            <a:off x="457200" y="1676400"/>
            <a:ext cx="8153400" cy="533400"/>
          </a:xfrm>
        </p:spPr>
        <p:txBody>
          <a:bodyPr/>
          <a:lstStyle/>
          <a:p>
            <a:pPr eaLnBrk="1" hangingPunct="1"/>
            <a:r>
              <a:rPr lang="ja-JP" altLang="en-US" dirty="0" smtClean="0">
                <a:latin typeface="Arial" charset="0"/>
                <a:cs typeface="Arial" charset="0"/>
              </a:rPr>
              <a:t>ゴミを</a:t>
            </a:r>
            <a:r>
              <a:rPr lang="ja-JP" altLang="en-US" dirty="0">
                <a:latin typeface="Arial" charset="0"/>
                <a:cs typeface="Arial" charset="0"/>
              </a:rPr>
              <a:t>回収</a:t>
            </a:r>
            <a:r>
              <a:rPr lang="ja-JP" altLang="en-US" dirty="0" smtClean="0">
                <a:latin typeface="Arial" charset="0"/>
                <a:cs typeface="Arial" charset="0"/>
              </a:rPr>
              <a:t>することに決める場合、以下の点に注意する：</a:t>
            </a:r>
            <a:endParaRPr lang="en-GB" altLang="ja-JP" dirty="0" smtClean="0">
              <a:latin typeface="Arial" charset="0"/>
              <a:cs typeface="Arial" charset="0"/>
            </a:endParaRPr>
          </a:p>
        </p:txBody>
      </p:sp>
      <p:sp>
        <p:nvSpPr>
          <p:cNvPr id="133124"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endParaRPr lang="en-AU" altLang="ja-JP" baseline="30000" dirty="0" smtClean="0">
              <a:latin typeface="Arial" charset="0"/>
              <a:cs typeface="Arial" charset="0"/>
            </a:endParaRPr>
          </a:p>
          <a:p>
            <a:pPr fontAlgn="base">
              <a:spcBef>
                <a:spcPct val="0"/>
              </a:spcBef>
              <a:spcAft>
                <a:spcPct val="0"/>
              </a:spcAft>
              <a:defRPr/>
            </a:pPr>
            <a:r>
              <a:rPr lang="en-AU" altLang="ja-JP" dirty="0" smtClean="0">
                <a:latin typeface="Arial" charset="0"/>
                <a:cs typeface="Arial" charset="0"/>
              </a:rPr>
              <a:t> </a:t>
            </a: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33125"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37A698-809F-4756-B319-DB7A864E51E2}" type="slidenum">
              <a:rPr lang="en-AU" altLang="ja-JP" smtClean="0">
                <a:latin typeface="Arial" charset="0"/>
                <a:cs typeface="Arial" charset="0"/>
              </a:rPr>
              <a:pPr fontAlgn="base">
                <a:spcBef>
                  <a:spcPct val="0"/>
                </a:spcBef>
                <a:spcAft>
                  <a:spcPct val="0"/>
                </a:spcAft>
                <a:defRPr/>
              </a:pPr>
              <a:t>27</a:t>
            </a:fld>
            <a:endParaRPr lang="en-AU" altLang="ja-JP" smtClean="0">
              <a:latin typeface="Arial" charset="0"/>
              <a:cs typeface="Arial" charset="0"/>
            </a:endParaRPr>
          </a:p>
        </p:txBody>
      </p:sp>
      <p:sp>
        <p:nvSpPr>
          <p:cNvPr id="133126" name="Text Placeholder 20"/>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ja-JP" altLang="en-GB" sz="1400" smtClean="0">
              <a:latin typeface="Arial" charset="0"/>
              <a:cs typeface="Arial" charset="0"/>
            </a:endParaRPr>
          </a:p>
        </p:txBody>
      </p:sp>
      <p:pic>
        <p:nvPicPr>
          <p:cNvPr id="133127" name="Picture 10" descr="Deborah Marx_NOAA_SBNMSMarine Photobank.jpg"/>
          <p:cNvPicPr>
            <a:picLocks noChangeAspect="1"/>
          </p:cNvPicPr>
          <p:nvPr/>
        </p:nvPicPr>
        <p:blipFill>
          <a:blip r:embed="rId3"/>
          <a:srcRect/>
          <a:stretch>
            <a:fillRect/>
          </a:stretch>
        </p:blipFill>
        <p:spPr bwMode="auto">
          <a:xfrm>
            <a:off x="5410200" y="2438400"/>
            <a:ext cx="2743200"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ja-JP" altLang="en-US" dirty="0" smtClean="0">
                <a:effectLst>
                  <a:outerShdw blurRad="38100" dist="38100" dir="2700000" algn="tl">
                    <a:srgbClr val="C0C0C0"/>
                  </a:outerShdw>
                </a:effectLst>
                <a:latin typeface="Arial" charset="0"/>
                <a:cs typeface="Arial" charset="0"/>
              </a:rPr>
              <a:t>次のことをお話ししました</a:t>
            </a:r>
            <a:r>
              <a:rPr lang="en-US" altLang="ja-JP" dirty="0" smtClean="0">
                <a:effectLst>
                  <a:outerShdw blurRad="38100" dist="38100" dir="2700000" algn="tl">
                    <a:srgbClr val="C0C0C0"/>
                  </a:outerShdw>
                </a:effectLst>
                <a:latin typeface="Arial" charset="0"/>
                <a:cs typeface="Arial" charset="0"/>
              </a:rPr>
              <a:t>…</a:t>
            </a:r>
            <a:endParaRPr lang="en-GB" altLang="ja-JP" dirty="0" smtClean="0">
              <a:effectLst>
                <a:outerShdw blurRad="38100" dist="38100" dir="2700000" algn="tl">
                  <a:srgbClr val="C0C0C0"/>
                </a:outerShdw>
              </a:effectLst>
              <a:latin typeface="Arial" charset="0"/>
              <a:cs typeface="Arial" charset="0"/>
            </a:endParaRPr>
          </a:p>
        </p:txBody>
      </p:sp>
      <p:sp>
        <p:nvSpPr>
          <p:cNvPr id="135170" name="Content Placeholder 2"/>
          <p:cNvSpPr>
            <a:spLocks noGrp="1"/>
          </p:cNvSpPr>
          <p:nvPr>
            <p:ph idx="1"/>
          </p:nvPr>
        </p:nvSpPr>
        <p:spPr>
          <a:xfrm>
            <a:off x="685800" y="3048000"/>
            <a:ext cx="5638800" cy="3459163"/>
          </a:xfrm>
        </p:spPr>
        <p:txBody>
          <a:bodyPr/>
          <a:lstStyle/>
          <a:p>
            <a:pPr eaLnBrk="1" hangingPunct="1"/>
            <a:r>
              <a:rPr lang="ja-JP" altLang="en-US" dirty="0"/>
              <a:t>長期に渡る調査で最善の結果が</a:t>
            </a:r>
            <a:r>
              <a:rPr lang="ja-JP" altLang="en-US" dirty="0" smtClean="0"/>
              <a:t>得られる</a:t>
            </a:r>
            <a:endParaRPr lang="en-US" altLang="ja-JP" dirty="0" smtClean="0"/>
          </a:p>
          <a:p>
            <a:pPr eaLnBrk="1" hangingPunct="1"/>
            <a:r>
              <a:rPr lang="ja-JP" altLang="en-AU" dirty="0" smtClean="0">
                <a:latin typeface="Arial" charset="0"/>
                <a:cs typeface="Arial" charset="0"/>
              </a:rPr>
              <a:t>調査</a:t>
            </a:r>
            <a:r>
              <a:rPr lang="ja-JP" altLang="en-US" dirty="0" smtClean="0">
                <a:latin typeface="Arial" charset="0"/>
                <a:cs typeface="Arial" charset="0"/>
              </a:rPr>
              <a:t>場所を選ぶ</a:t>
            </a:r>
            <a:endParaRPr lang="en-AU" altLang="ja-JP" dirty="0" smtClean="0">
              <a:latin typeface="Arial" charset="0"/>
              <a:cs typeface="Arial" charset="0"/>
            </a:endParaRPr>
          </a:p>
          <a:p>
            <a:pPr eaLnBrk="1" hangingPunct="1"/>
            <a:r>
              <a:rPr lang="ja-JP" altLang="en-AU" dirty="0" smtClean="0">
                <a:latin typeface="Arial" charset="0"/>
                <a:cs typeface="Arial" charset="0"/>
              </a:rPr>
              <a:t>調査</a:t>
            </a:r>
            <a:r>
              <a:rPr lang="ja-JP" altLang="en-US" dirty="0" smtClean="0">
                <a:latin typeface="Arial" charset="0"/>
                <a:cs typeface="Arial" charset="0"/>
              </a:rPr>
              <a:t>のダイブ・</a:t>
            </a:r>
            <a:r>
              <a:rPr lang="ja-JP" altLang="en-AU" dirty="0" smtClean="0">
                <a:latin typeface="Arial" charset="0"/>
                <a:cs typeface="Arial" charset="0"/>
              </a:rPr>
              <a:t>プロフィ</a:t>
            </a:r>
            <a:r>
              <a:rPr lang="ja-JP" altLang="en-US" dirty="0" smtClean="0">
                <a:latin typeface="Arial" charset="0"/>
                <a:cs typeface="Arial" charset="0"/>
              </a:rPr>
              <a:t>ー</a:t>
            </a:r>
            <a:r>
              <a:rPr lang="ja-JP" altLang="en-AU" dirty="0" smtClean="0">
                <a:latin typeface="Arial" charset="0"/>
                <a:cs typeface="Arial" charset="0"/>
              </a:rPr>
              <a:t>ル</a:t>
            </a:r>
            <a:endParaRPr lang="en-AU" altLang="ja-JP" dirty="0" smtClean="0">
              <a:latin typeface="Arial" charset="0"/>
              <a:cs typeface="Arial" charset="0"/>
            </a:endParaRPr>
          </a:p>
          <a:p>
            <a:pPr eaLnBrk="1" hangingPunct="1"/>
            <a:r>
              <a:rPr lang="ja-JP" altLang="en-AU" dirty="0" smtClean="0">
                <a:latin typeface="Arial" charset="0"/>
                <a:cs typeface="Arial" charset="0"/>
              </a:rPr>
              <a:t>装備</a:t>
            </a:r>
            <a:endParaRPr lang="en-AU" altLang="ja-JP" dirty="0" smtClean="0">
              <a:latin typeface="Arial" charset="0"/>
              <a:cs typeface="Arial" charset="0"/>
            </a:endParaRPr>
          </a:p>
          <a:p>
            <a:pPr eaLnBrk="1" hangingPunct="1"/>
            <a:r>
              <a:rPr lang="ja-JP" altLang="en-AU" dirty="0" smtClean="0">
                <a:latin typeface="Arial" charset="0"/>
                <a:cs typeface="Arial" charset="0"/>
              </a:rPr>
              <a:t>写真を撮って人に伝える</a:t>
            </a:r>
            <a:endParaRPr lang="en-AU" altLang="ja-JP" dirty="0" smtClean="0">
              <a:latin typeface="Arial" charset="0"/>
              <a:cs typeface="Arial" charset="0"/>
            </a:endParaRPr>
          </a:p>
          <a:p>
            <a:pPr eaLnBrk="1" hangingPunct="1"/>
            <a:r>
              <a:rPr lang="ja-JP" altLang="en-AU" dirty="0" smtClean="0">
                <a:latin typeface="Arial" charset="0"/>
                <a:cs typeface="Arial" charset="0"/>
              </a:rPr>
              <a:t>後に残すもの</a:t>
            </a:r>
            <a:endParaRPr lang="en-AU" altLang="ja-JP" dirty="0" smtClean="0">
              <a:latin typeface="Arial" charset="0"/>
              <a:cs typeface="Arial" charset="0"/>
            </a:endParaRPr>
          </a:p>
        </p:txBody>
      </p:sp>
      <p:sp>
        <p:nvSpPr>
          <p:cNvPr id="135171" name="Text Placeholder 3"/>
          <p:cNvSpPr>
            <a:spLocks noGrp="1"/>
          </p:cNvSpPr>
          <p:nvPr>
            <p:ph type="body" sz="quarter" idx="12"/>
          </p:nvPr>
        </p:nvSpPr>
        <p:spPr>
          <a:xfrm>
            <a:off x="457200" y="1951038"/>
            <a:ext cx="8153400" cy="685800"/>
          </a:xfrm>
        </p:spPr>
        <p:txBody>
          <a:bodyPr/>
          <a:lstStyle/>
          <a:p>
            <a:pPr eaLnBrk="1" hangingPunct="1"/>
            <a:r>
              <a:rPr lang="ja-JP" altLang="en-US" dirty="0" smtClean="0">
                <a:latin typeface="Arial" charset="0"/>
                <a:cs typeface="Arial" charset="0"/>
              </a:rPr>
              <a:t>セクション</a:t>
            </a:r>
            <a:r>
              <a:rPr lang="en-US" altLang="ja-JP" dirty="0" smtClean="0">
                <a:latin typeface="Arial" charset="0"/>
                <a:cs typeface="Arial" charset="0"/>
              </a:rPr>
              <a:t> 2: Dive Against Debris</a:t>
            </a:r>
            <a:r>
              <a:rPr lang="en-US" altLang="ja-JP" baseline="30000" dirty="0" smtClean="0">
                <a:latin typeface="Arial" charset="0"/>
                <a:cs typeface="Arial" charset="0"/>
              </a:rPr>
              <a:t>®</a:t>
            </a:r>
            <a:r>
              <a:rPr lang="ja-JP" altLang="en-US" dirty="0" smtClean="0">
                <a:latin typeface="Arial" charset="0"/>
                <a:cs typeface="Arial" charset="0"/>
              </a:rPr>
              <a:t>を実施するとき</a:t>
            </a:r>
            <a:endParaRPr lang="ja-JP" altLang="en-GB" dirty="0" smtClean="0">
              <a:latin typeface="Arial" charset="0"/>
              <a:cs typeface="Arial" charset="0"/>
            </a:endParaRPr>
          </a:p>
        </p:txBody>
      </p:sp>
      <p:sp>
        <p:nvSpPr>
          <p:cNvPr id="135172" name="Footer Placeholder 4"/>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35173" name="Slide Number Placeholder 5"/>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81039-7962-4A86-A35F-BB139816A1C3}" type="slidenum">
              <a:rPr lang="en-US" altLang="ja-JP" smtClean="0">
                <a:latin typeface="Arial" charset="0"/>
                <a:cs typeface="Arial" charset="0"/>
              </a:rPr>
              <a:pPr fontAlgn="base">
                <a:spcBef>
                  <a:spcPct val="0"/>
                </a:spcBef>
                <a:spcAft>
                  <a:spcPct val="0"/>
                </a:spcAft>
                <a:defRPr/>
              </a:pPr>
              <a:t>28</a:t>
            </a:fld>
            <a:endParaRPr lang="en-US" altLang="ja-JP" smtClean="0">
              <a:latin typeface="Arial" charset="0"/>
              <a:cs typeface="Arial" charset="0"/>
            </a:endParaRPr>
          </a:p>
        </p:txBody>
      </p:sp>
      <p:sp>
        <p:nvSpPr>
          <p:cNvPr id="135174" name="Text Placeholder 14"/>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S2: </a:t>
            </a:r>
            <a:r>
              <a:rPr lang="ja-JP" altLang="en-US" sz="1400" smtClean="0">
                <a:latin typeface="Arial" charset="0"/>
                <a:cs typeface="Arial" charset="0"/>
              </a:rPr>
              <a:t>ダイビングの時</a:t>
            </a:r>
            <a:endParaRPr lang="ja-JP" altLang="en-GB" sz="1400" smtClean="0">
              <a:latin typeface="Arial" charset="0"/>
              <a:cs typeface="Arial" charset="0"/>
            </a:endParaRPr>
          </a:p>
        </p:txBody>
      </p:sp>
      <p:sp>
        <p:nvSpPr>
          <p:cNvPr id="135175"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kumimoji="0" lang="ja-JP" altLang="en-AU" b="1" dirty="0" smtClean="0">
                <a:solidFill>
                  <a:srgbClr val="376092"/>
                </a:solidFill>
                <a:latin typeface="Calibri" pitchFamily="34" charset="0"/>
              </a:rPr>
              <a:t>ダイビング</a:t>
            </a:r>
            <a:r>
              <a:rPr kumimoji="0" lang="ja-JP" altLang="en-US" b="1" dirty="0">
                <a:solidFill>
                  <a:srgbClr val="376092"/>
                </a:solidFill>
                <a:latin typeface="Calibri" pitchFamily="34" charset="0"/>
              </a:rPr>
              <a:t>の</a:t>
            </a:r>
            <a:r>
              <a:rPr kumimoji="0" lang="ja-JP" altLang="en-AU" b="1" dirty="0" smtClean="0">
                <a:solidFill>
                  <a:srgbClr val="376092"/>
                </a:solidFill>
                <a:latin typeface="Calibri" pitchFamily="34" charset="0"/>
              </a:rPr>
              <a:t>計画</a:t>
            </a:r>
            <a:r>
              <a:rPr kumimoji="0" lang="ja-JP" altLang="en-US" b="1" dirty="0" smtClean="0">
                <a:solidFill>
                  <a:srgbClr val="376092"/>
                </a:solidFill>
                <a:latin typeface="Calibri" pitchFamily="34" charset="0"/>
              </a:rPr>
              <a:t>をする</a:t>
            </a:r>
            <a:r>
              <a:rPr kumimoji="0" lang="en-AU" altLang="ja-JP" b="1" dirty="0" smtClean="0">
                <a:solidFill>
                  <a:srgbClr val="376092"/>
                </a:solidFill>
                <a:latin typeface="Calibri" pitchFamily="34" charset="0"/>
              </a:rPr>
              <a:t> </a:t>
            </a:r>
            <a:r>
              <a:rPr kumimoji="0" lang="ja-JP" altLang="en-US" b="1" dirty="0" smtClean="0">
                <a:solidFill>
                  <a:srgbClr val="376092"/>
                </a:solidFill>
                <a:latin typeface="Calibri" pitchFamily="34" charset="0"/>
              </a:rPr>
              <a:t> </a:t>
            </a:r>
            <a:r>
              <a:rPr kumimoji="0" lang="en-AU" altLang="ja-JP" b="1" dirty="0" smtClean="0">
                <a:solidFill>
                  <a:srgbClr val="376092"/>
                </a:solidFill>
                <a:latin typeface="Calibri" pitchFamily="34" charset="0"/>
              </a:rPr>
              <a:t>–</a:t>
            </a:r>
            <a:r>
              <a:rPr kumimoji="0" lang="ja-JP" altLang="en-US" b="1" dirty="0" smtClean="0">
                <a:solidFill>
                  <a:srgbClr val="376092"/>
                </a:solidFill>
                <a:latin typeface="Calibri" pitchFamily="34" charset="0"/>
              </a:rPr>
              <a:t> </a:t>
            </a:r>
            <a:r>
              <a:rPr kumimoji="0" lang="en-AU" altLang="ja-JP" b="1" dirty="0" smtClean="0">
                <a:solidFill>
                  <a:srgbClr val="376092"/>
                </a:solidFill>
                <a:latin typeface="Calibri" pitchFamily="34" charset="0"/>
              </a:rPr>
              <a:t> </a:t>
            </a:r>
            <a:r>
              <a:rPr kumimoji="0" lang="ja-JP" altLang="en-AU" b="1" dirty="0">
                <a:solidFill>
                  <a:srgbClr val="376092"/>
                </a:solidFill>
                <a:latin typeface="Calibri" pitchFamily="34" charset="0"/>
              </a:rPr>
              <a:t>計画通りにダイビングする</a:t>
            </a:r>
            <a:endParaRPr kumimoji="0" lang="en-GB" altLang="ja-JP" b="1" dirty="0">
              <a:solidFill>
                <a:srgbClr val="376092"/>
              </a:solidFill>
              <a:latin typeface="Calibri" pitchFamily="34" charset="0"/>
            </a:endParaRPr>
          </a:p>
        </p:txBody>
      </p:sp>
      <p:sp>
        <p:nvSpPr>
          <p:cNvPr id="135176"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ja-JP" altLang="en-US" sz="2000" b="1" i="1" dirty="0">
                <a:solidFill>
                  <a:srgbClr val="376092"/>
                </a:solidFill>
                <a:latin typeface="Calibri" pitchFamily="34" charset="0"/>
              </a:rPr>
              <a:t>何か質問はあります</a:t>
            </a:r>
            <a:r>
              <a:rPr kumimoji="0" lang="ja-JP" altLang="en-US" sz="2000" b="1" i="1" dirty="0" smtClean="0">
                <a:solidFill>
                  <a:srgbClr val="376092"/>
                </a:solidFill>
                <a:latin typeface="Calibri" pitchFamily="34" charset="0"/>
              </a:rPr>
              <a:t>か？</a:t>
            </a:r>
            <a:endParaRPr kumimoji="0" lang="en-GB" altLang="ja-JP" sz="2000" b="1" i="1" dirty="0">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wrap="square" numCol="1" anchorCtr="0" compatLnSpc="1">
            <a:prstTxWarp prst="textNoShape">
              <a:avLst/>
            </a:prstTxWarp>
          </a:bodyPr>
          <a:lstStyle/>
          <a:p>
            <a:pPr eaLnBrk="1" hangingPunct="1"/>
            <a:r>
              <a:rPr lang="ja-JP" altLang="en-US" smtClean="0">
                <a:effectLst>
                  <a:outerShdw blurRad="38100" dist="38100" dir="2700000" algn="tl">
                    <a:srgbClr val="C0C0C0"/>
                  </a:outerShdw>
                </a:effectLst>
                <a:latin typeface="Arial" charset="0"/>
                <a:cs typeface="Arial" charset="0"/>
              </a:rPr>
              <a:t>自分の調査を</a:t>
            </a:r>
            <a:br>
              <a:rPr lang="ja-JP" altLang="en-US" smtClean="0">
                <a:effectLst>
                  <a:outerShdw blurRad="38100" dist="38100" dir="2700000" algn="tl">
                    <a:srgbClr val="C0C0C0"/>
                  </a:outerShdw>
                </a:effectLst>
                <a:latin typeface="Arial" charset="0"/>
                <a:cs typeface="Arial" charset="0"/>
              </a:rPr>
            </a:br>
            <a:r>
              <a:rPr lang="ja-JP" altLang="en-US" smtClean="0">
                <a:effectLst>
                  <a:outerShdw blurRad="38100" dist="38100" dir="2700000" algn="tl">
                    <a:srgbClr val="C0C0C0"/>
                  </a:outerShdw>
                </a:effectLst>
                <a:latin typeface="Arial" charset="0"/>
                <a:cs typeface="Arial" charset="0"/>
              </a:rPr>
              <a:t>カウントする</a:t>
            </a:r>
            <a:endParaRPr lang="en-GB" altLang="ja-JP" smtClean="0">
              <a:effectLst>
                <a:outerShdw blurRad="38100" dist="38100" dir="2700000" algn="tl">
                  <a:srgbClr val="C0C0C0"/>
                </a:outerShdw>
              </a:effectLst>
              <a:latin typeface="Arial" charset="0"/>
              <a:cs typeface="Arial" charset="0"/>
            </a:endParaRPr>
          </a:p>
        </p:txBody>
      </p:sp>
      <p:sp>
        <p:nvSpPr>
          <p:cNvPr id="137218" name="Text Placeholder 10"/>
          <p:cNvSpPr>
            <a:spLocks noGrp="1"/>
          </p:cNvSpPr>
          <p:nvPr>
            <p:ph type="body" sz="quarter" idx="4294967295"/>
          </p:nvPr>
        </p:nvSpPr>
        <p:spPr>
          <a:xfrm>
            <a:off x="685800" y="838200"/>
            <a:ext cx="3810000" cy="381000"/>
          </a:xfrm>
        </p:spPr>
        <p:txBody>
          <a:bodyPr/>
          <a:lstStyle/>
          <a:p>
            <a:pPr eaLnBrk="1" hangingPunct="1">
              <a:lnSpc>
                <a:spcPct val="80000"/>
              </a:lnSpc>
            </a:pPr>
            <a:r>
              <a:rPr lang="ja-JP" altLang="en-US" sz="2200" smtClean="0">
                <a:latin typeface="Arial" charset="0"/>
                <a:cs typeface="Arial" charset="0"/>
              </a:rPr>
              <a:t>セクション</a:t>
            </a:r>
            <a:r>
              <a:rPr lang="en-US" altLang="ja-JP" sz="2200" smtClean="0">
                <a:latin typeface="Arial" charset="0"/>
                <a:cs typeface="Arial" charset="0"/>
              </a:rPr>
              <a:t> 3:</a:t>
            </a:r>
            <a:endParaRPr lang="en-GB" altLang="ja-JP" sz="220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ja-JP" altLang="en-GB" smtClean="0">
                <a:effectLst>
                  <a:outerShdw blurRad="38100" dist="38100" dir="2700000" algn="tl">
                    <a:srgbClr val="C0C0C0"/>
                  </a:outerShdw>
                </a:effectLst>
                <a:latin typeface="Arial" charset="0"/>
                <a:cs typeface="Arial" charset="0"/>
              </a:rPr>
              <a:t>以下のことをお話しします</a:t>
            </a:r>
            <a:r>
              <a:rPr lang="en-GB" altLang="ja-JP" smtClean="0">
                <a:effectLst>
                  <a:outerShdw blurRad="38100" dist="38100" dir="2700000" algn="tl">
                    <a:srgbClr val="C0C0C0"/>
                  </a:outerShdw>
                </a:effectLst>
                <a:latin typeface="Arial" charset="0"/>
                <a:cs typeface="Arial" charset="0"/>
              </a:rPr>
              <a:t> . . .</a:t>
            </a:r>
          </a:p>
        </p:txBody>
      </p:sp>
      <p:sp>
        <p:nvSpPr>
          <p:cNvPr id="83970" name="Content Placeholder 2"/>
          <p:cNvSpPr>
            <a:spLocks noGrp="1"/>
          </p:cNvSpPr>
          <p:nvPr>
            <p:ph idx="1"/>
          </p:nvPr>
        </p:nvSpPr>
        <p:spPr>
          <a:xfrm>
            <a:off x="685800" y="3048000"/>
            <a:ext cx="5105400" cy="2316163"/>
          </a:xfrm>
        </p:spPr>
        <p:txBody>
          <a:bodyPr/>
          <a:lstStyle/>
          <a:p>
            <a:pPr eaLnBrk="1" hangingPunct="1"/>
            <a:r>
              <a:rPr lang="ja-JP" altLang="en-AU" dirty="0" smtClean="0">
                <a:latin typeface="Arial" charset="0"/>
                <a:cs typeface="Arial" charset="0"/>
              </a:rPr>
              <a:t>長期に渡る調査</a:t>
            </a:r>
            <a:r>
              <a:rPr lang="ja-JP" altLang="en-US" dirty="0" smtClean="0">
                <a:latin typeface="Arial" charset="0"/>
                <a:cs typeface="Arial" charset="0"/>
              </a:rPr>
              <a:t>で最善</a:t>
            </a:r>
            <a:r>
              <a:rPr lang="ja-JP" altLang="en-AU" dirty="0" smtClean="0">
                <a:latin typeface="Arial" charset="0"/>
                <a:cs typeface="Arial" charset="0"/>
              </a:rPr>
              <a:t>の結果</a:t>
            </a:r>
            <a:r>
              <a:rPr lang="ja-JP" altLang="en-US" dirty="0" smtClean="0">
                <a:latin typeface="Arial" charset="0"/>
                <a:cs typeface="Arial" charset="0"/>
              </a:rPr>
              <a:t>が</a:t>
            </a:r>
            <a:r>
              <a:rPr lang="ja-JP" altLang="en-AU" dirty="0" smtClean="0">
                <a:latin typeface="Arial" charset="0"/>
                <a:cs typeface="Arial" charset="0"/>
              </a:rPr>
              <a:t>得られ</a:t>
            </a:r>
            <a:r>
              <a:rPr lang="ja-JP" altLang="en-US" dirty="0" smtClean="0">
                <a:latin typeface="Arial" charset="0"/>
                <a:cs typeface="Arial" charset="0"/>
              </a:rPr>
              <a:t>る</a:t>
            </a:r>
            <a:endParaRPr lang="en-AU" altLang="ja-JP" dirty="0" smtClean="0">
              <a:latin typeface="Arial" charset="0"/>
              <a:cs typeface="Arial" charset="0"/>
            </a:endParaRPr>
          </a:p>
          <a:p>
            <a:pPr eaLnBrk="1" hangingPunct="1"/>
            <a:r>
              <a:rPr lang="ja-JP" altLang="en-AU" dirty="0" smtClean="0">
                <a:latin typeface="Arial" charset="0"/>
                <a:cs typeface="Arial" charset="0"/>
              </a:rPr>
              <a:t>調査</a:t>
            </a:r>
            <a:r>
              <a:rPr lang="ja-JP" altLang="en-US" dirty="0" smtClean="0">
                <a:latin typeface="Arial" charset="0"/>
                <a:cs typeface="Arial" charset="0"/>
              </a:rPr>
              <a:t>場所を選ぶ</a:t>
            </a:r>
            <a:endParaRPr lang="en-AU" altLang="ja-JP" dirty="0" smtClean="0">
              <a:latin typeface="Arial" charset="0"/>
              <a:cs typeface="Arial" charset="0"/>
            </a:endParaRPr>
          </a:p>
          <a:p>
            <a:pPr eaLnBrk="1" hangingPunct="1"/>
            <a:r>
              <a:rPr lang="ja-JP" altLang="en-AU" dirty="0" smtClean="0">
                <a:latin typeface="Arial" charset="0"/>
                <a:cs typeface="Arial" charset="0"/>
              </a:rPr>
              <a:t>調査</a:t>
            </a:r>
            <a:r>
              <a:rPr lang="ja-JP" altLang="en-US" dirty="0" smtClean="0">
                <a:latin typeface="Arial" charset="0"/>
                <a:cs typeface="Arial" charset="0"/>
              </a:rPr>
              <a:t>のダイブ・</a:t>
            </a:r>
            <a:r>
              <a:rPr lang="ja-JP" altLang="en-AU" dirty="0" smtClean="0">
                <a:latin typeface="Arial" charset="0"/>
                <a:cs typeface="Arial" charset="0"/>
              </a:rPr>
              <a:t>プロフィ</a:t>
            </a:r>
            <a:r>
              <a:rPr lang="ja-JP" altLang="en-US" dirty="0" smtClean="0">
                <a:latin typeface="Arial" charset="0"/>
                <a:cs typeface="Arial" charset="0"/>
              </a:rPr>
              <a:t>ー</a:t>
            </a:r>
            <a:r>
              <a:rPr lang="ja-JP" altLang="en-AU" dirty="0" smtClean="0">
                <a:latin typeface="Arial" charset="0"/>
                <a:cs typeface="Arial" charset="0"/>
              </a:rPr>
              <a:t>ル</a:t>
            </a:r>
            <a:endParaRPr lang="en-AU" altLang="ja-JP" dirty="0" smtClean="0">
              <a:latin typeface="Arial" charset="0"/>
              <a:cs typeface="Arial" charset="0"/>
            </a:endParaRPr>
          </a:p>
          <a:p>
            <a:pPr eaLnBrk="1" hangingPunct="1"/>
            <a:r>
              <a:rPr lang="ja-JP" altLang="en-AU" dirty="0" smtClean="0">
                <a:latin typeface="Arial" charset="0"/>
                <a:cs typeface="Arial" charset="0"/>
              </a:rPr>
              <a:t>装備</a:t>
            </a:r>
            <a:endParaRPr lang="en-AU" altLang="ja-JP" dirty="0" smtClean="0">
              <a:latin typeface="Arial" charset="0"/>
              <a:cs typeface="Arial" charset="0"/>
            </a:endParaRPr>
          </a:p>
          <a:p>
            <a:pPr eaLnBrk="1" hangingPunct="1"/>
            <a:r>
              <a:rPr lang="ja-JP" altLang="en-AU" dirty="0" smtClean="0">
                <a:latin typeface="Arial" charset="0"/>
                <a:cs typeface="Arial" charset="0"/>
              </a:rPr>
              <a:t>写真を撮って</a:t>
            </a:r>
            <a:r>
              <a:rPr lang="ja-JP" altLang="en-US" dirty="0" smtClean="0">
                <a:latin typeface="Arial" charset="0"/>
                <a:cs typeface="Arial" charset="0"/>
              </a:rPr>
              <a:t>人に伝える</a:t>
            </a:r>
            <a:endParaRPr lang="en-US" altLang="ja-JP" dirty="0" smtClean="0">
              <a:latin typeface="Arial" charset="0"/>
              <a:cs typeface="Arial" charset="0"/>
            </a:endParaRPr>
          </a:p>
          <a:p>
            <a:pPr eaLnBrk="1" hangingPunct="1"/>
            <a:r>
              <a:rPr lang="ja-JP" altLang="en-AU" dirty="0" smtClean="0">
                <a:latin typeface="Arial" charset="0"/>
                <a:cs typeface="Arial" charset="0"/>
              </a:rPr>
              <a:t>後に残すもの</a:t>
            </a:r>
            <a:endParaRPr lang="en-AU" altLang="ja-JP" dirty="0" smtClean="0">
              <a:latin typeface="Arial" charset="0"/>
              <a:cs typeface="Arial" charset="0"/>
            </a:endParaRPr>
          </a:p>
        </p:txBody>
      </p:sp>
      <p:sp>
        <p:nvSpPr>
          <p:cNvPr id="83971" name="Text Placeholder 11"/>
          <p:cNvSpPr>
            <a:spLocks noGrp="1"/>
          </p:cNvSpPr>
          <p:nvPr>
            <p:ph type="body" sz="quarter" idx="12"/>
          </p:nvPr>
        </p:nvSpPr>
        <p:spPr>
          <a:xfrm>
            <a:off x="457200" y="1951038"/>
            <a:ext cx="8153400" cy="563562"/>
          </a:xfrm>
        </p:spPr>
        <p:txBody>
          <a:bodyPr/>
          <a:lstStyle/>
          <a:p>
            <a:pPr eaLnBrk="1" hangingPunct="1"/>
            <a:r>
              <a:rPr lang="ja-JP" altLang="en-US" dirty="0" smtClean="0">
                <a:latin typeface="Arial" charset="0"/>
                <a:cs typeface="Arial" charset="0"/>
              </a:rPr>
              <a:t>セクション</a:t>
            </a:r>
            <a:r>
              <a:rPr lang="en-US" altLang="ja-JP" dirty="0" smtClean="0">
                <a:latin typeface="Arial" charset="0"/>
                <a:cs typeface="Arial" charset="0"/>
              </a:rPr>
              <a:t> 2: </a:t>
            </a:r>
            <a:r>
              <a:rPr lang="en-AU" altLang="ja-JP" dirty="0" smtClean="0">
                <a:latin typeface="Arial" charset="0"/>
                <a:cs typeface="Arial" charset="0"/>
              </a:rPr>
              <a:t>Dive Against Debris</a:t>
            </a:r>
            <a:r>
              <a:rPr lang="en-US" altLang="ja-JP" baseline="30000" dirty="0" smtClean="0">
                <a:latin typeface="Arial" charset="0"/>
                <a:cs typeface="Arial" charset="0"/>
              </a:rPr>
              <a:t>®</a:t>
            </a:r>
            <a:r>
              <a:rPr lang="ja-JP" altLang="en-US" dirty="0" smtClean="0">
                <a:latin typeface="Arial" charset="0"/>
                <a:cs typeface="Arial" charset="0"/>
              </a:rPr>
              <a:t>を実施するとき</a:t>
            </a:r>
            <a:endParaRPr lang="ja-JP" altLang="en-AU" dirty="0" smtClean="0">
              <a:latin typeface="Arial" charset="0"/>
              <a:cs typeface="Arial" charset="0"/>
            </a:endParaRPr>
          </a:p>
        </p:txBody>
      </p:sp>
      <p:sp>
        <p:nvSpPr>
          <p:cNvPr id="83972"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83973"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FA349-32E5-4D3C-97B7-0EC30732D51D}" type="slidenum">
              <a:rPr lang="en-AU" altLang="ja-JP" smtClean="0">
                <a:latin typeface="Arial" charset="0"/>
                <a:cs typeface="Arial" charset="0"/>
              </a:rPr>
              <a:pPr fontAlgn="base">
                <a:spcBef>
                  <a:spcPct val="0"/>
                </a:spcBef>
                <a:spcAft>
                  <a:spcPct val="0"/>
                </a:spcAft>
                <a:defRPr/>
              </a:pPr>
              <a:t>3</a:t>
            </a:fld>
            <a:endParaRPr lang="en-AU" altLang="ja-JP" smtClean="0">
              <a:latin typeface="Arial" charset="0"/>
              <a:cs typeface="Arial" charset="0"/>
            </a:endParaRPr>
          </a:p>
        </p:txBody>
      </p:sp>
      <p:sp>
        <p:nvSpPr>
          <p:cNvPr id="83974" name="Text Placeholder 13"/>
          <p:cNvSpPr>
            <a:spLocks noGrp="1"/>
          </p:cNvSpPr>
          <p:nvPr>
            <p:ph type="body" sz="quarter" idx="16"/>
          </p:nvPr>
        </p:nvSpPr>
        <p:spPr>
          <a:xfrm>
            <a:off x="76200" y="6418263"/>
            <a:ext cx="2590800" cy="304800"/>
          </a:xfrm>
        </p:spPr>
        <p:txBody>
          <a:bodyPr/>
          <a:lstStyle/>
          <a:p>
            <a:pPr eaLnBrk="1" hangingPunct="1"/>
            <a:r>
              <a:rPr lang="ja-JP" altLang="en-US" sz="1400" smtClean="0">
                <a:latin typeface="Arial" charset="0"/>
                <a:cs typeface="Arial" charset="0"/>
              </a:rPr>
              <a:t>ようこそ</a:t>
            </a:r>
            <a:endParaRPr lang="en-GB" altLang="ja-JP" sz="1400" smtClean="0">
              <a:latin typeface="Arial" charset="0"/>
              <a:cs typeface="Arial" charset="0"/>
            </a:endParaRPr>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83976" name="TextBox 28">
            <a:hlinkClick r:id="rId3" action="ppaction://hlinksldjump"/>
          </p:cNvPr>
          <p:cNvSpPr txBox="1">
            <a:spLocks noChangeArrowheads="1"/>
          </p:cNvSpPr>
          <p:nvPr/>
        </p:nvSpPr>
        <p:spPr bwMode="auto">
          <a:xfrm>
            <a:off x="6248400" y="4927600"/>
            <a:ext cx="2286000" cy="641350"/>
          </a:xfrm>
          <a:prstGeom prst="rect">
            <a:avLst/>
          </a:prstGeom>
          <a:noFill/>
          <a:ln w="9525">
            <a:noFill/>
            <a:miter lim="800000"/>
            <a:headEnd/>
            <a:tailEnd/>
          </a:ln>
        </p:spPr>
        <p:txBody>
          <a:bodyPr anchor="ctr">
            <a:spAutoFit/>
          </a:bodyPr>
          <a:lstStyle/>
          <a:p>
            <a:pPr algn="ctr"/>
            <a:r>
              <a:rPr kumimoji="0" lang="ja-JP" altLang="en-US" b="1">
                <a:solidFill>
                  <a:schemeClr val="tx2"/>
                </a:solidFill>
                <a:latin typeface="Calibri" pitchFamily="34" charset="0"/>
              </a:rPr>
              <a:t>セクション</a:t>
            </a:r>
            <a:r>
              <a:rPr kumimoji="0" lang="en-US" altLang="ja-JP" b="1">
                <a:solidFill>
                  <a:schemeClr val="tx2"/>
                </a:solidFill>
                <a:latin typeface="Calibri" pitchFamily="34" charset="0"/>
              </a:rPr>
              <a:t> 2</a:t>
            </a:r>
          </a:p>
          <a:p>
            <a:pPr algn="ctr"/>
            <a:r>
              <a:rPr kumimoji="0" lang="ja-JP" altLang="en-US" b="1">
                <a:solidFill>
                  <a:schemeClr val="tx2"/>
                </a:solidFill>
                <a:latin typeface="Calibri" pitchFamily="34" charset="0"/>
              </a:rPr>
              <a:t>ダイブの時機</a:t>
            </a:r>
            <a:endParaRPr kumimoji="0" lang="en-GB" altLang="ja-JP" b="1">
              <a:solidFill>
                <a:schemeClr val="tx2"/>
              </a:solidFill>
              <a:latin typeface="Calibri" pitchFamily="34" charset="0"/>
            </a:endParaRPr>
          </a:p>
        </p:txBody>
      </p:sp>
      <p:sp>
        <p:nvSpPr>
          <p:cNvPr id="83977"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kumimoji="0" lang="ja-JP" altLang="en-AU" b="1" dirty="0">
                <a:solidFill>
                  <a:srgbClr val="376092"/>
                </a:solidFill>
                <a:latin typeface="Calibri" pitchFamily="34" charset="0"/>
              </a:rPr>
              <a:t>ダイビングの計画</a:t>
            </a:r>
            <a:r>
              <a:rPr kumimoji="0" lang="ja-JP" altLang="en-AU" b="1" dirty="0" smtClean="0">
                <a:solidFill>
                  <a:srgbClr val="376092"/>
                </a:solidFill>
                <a:latin typeface="Calibri" pitchFamily="34" charset="0"/>
              </a:rPr>
              <a:t>を</a:t>
            </a:r>
            <a:r>
              <a:rPr kumimoji="0" lang="ja-JP" altLang="en-US" b="1" dirty="0" smtClean="0">
                <a:solidFill>
                  <a:srgbClr val="376092"/>
                </a:solidFill>
                <a:latin typeface="Calibri" pitchFamily="34" charset="0"/>
              </a:rPr>
              <a:t>する</a:t>
            </a:r>
            <a:r>
              <a:rPr kumimoji="0" lang="en-AU" altLang="ja-JP" b="1" dirty="0" smtClean="0">
                <a:solidFill>
                  <a:srgbClr val="376092"/>
                </a:solidFill>
                <a:latin typeface="Calibri" pitchFamily="34" charset="0"/>
              </a:rPr>
              <a:t> </a:t>
            </a:r>
            <a:r>
              <a:rPr kumimoji="0" lang="en-AU" altLang="ja-JP" b="1" dirty="0">
                <a:solidFill>
                  <a:srgbClr val="376092"/>
                </a:solidFill>
                <a:latin typeface="Calibri" pitchFamily="34" charset="0"/>
              </a:rPr>
              <a:t>– </a:t>
            </a:r>
            <a:r>
              <a:rPr kumimoji="0" lang="ja-JP" altLang="en-AU" b="1" dirty="0">
                <a:solidFill>
                  <a:srgbClr val="376092"/>
                </a:solidFill>
                <a:latin typeface="Calibri" pitchFamily="34" charset="0"/>
              </a:rPr>
              <a:t>計画通りにダイビングする</a:t>
            </a:r>
            <a:endParaRPr kumimoji="0" lang="en-GB" altLang="ja-JP" b="1" dirty="0">
              <a:solidFill>
                <a:srgbClr val="376092"/>
              </a:solidFill>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wrap="square" numCol="1" anchor="t" anchorCtr="0" compatLnSpc="1">
            <a:prstTxWarp prst="textNoShape">
              <a:avLst/>
            </a:prstTxWarp>
          </a:bodyPr>
          <a:lstStyle/>
          <a:p>
            <a:pPr eaLnBrk="1" hangingPunct="1"/>
            <a:r>
              <a:rPr lang="en-AU" altLang="ja-JP" dirty="0" smtClean="0">
                <a:effectLst>
                  <a:outerShdw blurRad="38100" dist="38100" dir="2700000" algn="tl">
                    <a:srgbClr val="C0C0C0"/>
                  </a:outerShdw>
                </a:effectLst>
                <a:latin typeface="Arial" charset="0"/>
                <a:cs typeface="Arial" charset="0"/>
              </a:rPr>
              <a:t>5</a:t>
            </a:r>
            <a:r>
              <a:rPr lang="ja-JP" altLang="en-AU" dirty="0" smtClean="0">
                <a:effectLst>
                  <a:outerShdw blurRad="38100" dist="38100" dir="2700000" algn="tl">
                    <a:srgbClr val="C0C0C0"/>
                  </a:outerShdw>
                </a:effectLst>
                <a:latin typeface="Arial" charset="0"/>
                <a:cs typeface="Arial" charset="0"/>
              </a:rPr>
              <a:t>つの</a:t>
            </a:r>
            <a:r>
              <a:rPr lang="ja-JP" altLang="en-US" dirty="0" smtClean="0">
                <a:effectLst>
                  <a:outerShdw blurRad="38100" dist="38100" dir="2700000" algn="tl">
                    <a:srgbClr val="C0C0C0"/>
                  </a:outerShdw>
                </a:effectLst>
                <a:latin typeface="Arial" charset="0"/>
                <a:cs typeface="Arial" charset="0"/>
              </a:rPr>
              <a:t>簡単なス</a:t>
            </a:r>
            <a:r>
              <a:rPr lang="ja-JP" altLang="en-AU" dirty="0" smtClean="0">
                <a:effectLst>
                  <a:outerShdw blurRad="38100" dist="38100" dir="2700000" algn="tl">
                    <a:srgbClr val="C0C0C0"/>
                  </a:outerShdw>
                </a:effectLst>
                <a:latin typeface="Arial" charset="0"/>
                <a:cs typeface="Arial" charset="0"/>
              </a:rPr>
              <a:t>テップで、</a:t>
            </a:r>
            <a:r>
              <a:rPr lang="en-US" altLang="ja-JP" dirty="0" smtClean="0">
                <a:effectLst>
                  <a:outerShdw blurRad="38100" dist="38100" dir="2700000" algn="tl">
                    <a:srgbClr val="C0C0C0"/>
                  </a:outerShdw>
                </a:effectLst>
                <a:latin typeface="Arial" charset="0"/>
                <a:cs typeface="Arial" charset="0"/>
              </a:rPr>
              <a:t/>
            </a:r>
            <a:br>
              <a:rPr lang="en-US" altLang="ja-JP" dirty="0" smtClean="0">
                <a:effectLst>
                  <a:outerShdw blurRad="38100" dist="38100" dir="2700000" algn="tl">
                    <a:srgbClr val="C0C0C0"/>
                  </a:outerShdw>
                </a:effectLst>
                <a:latin typeface="Arial" charset="0"/>
                <a:cs typeface="Arial" charset="0"/>
              </a:rPr>
            </a:br>
            <a:r>
              <a:rPr lang="ja-JP" altLang="en-US" dirty="0">
                <a:effectLst>
                  <a:outerShdw blurRad="38100" dist="38100" dir="2700000" algn="tl">
                    <a:srgbClr val="C0C0C0"/>
                  </a:outerShdw>
                </a:effectLst>
                <a:latin typeface="Arial" charset="0"/>
                <a:cs typeface="Arial" charset="0"/>
              </a:rPr>
              <a:t>自分</a:t>
            </a:r>
            <a:r>
              <a:rPr lang="ja-JP" altLang="en-US" dirty="0" smtClean="0">
                <a:effectLst>
                  <a:outerShdw blurRad="38100" dist="38100" dir="2700000" algn="tl">
                    <a:srgbClr val="C0C0C0"/>
                  </a:outerShdw>
                </a:effectLst>
                <a:latin typeface="Arial" charset="0"/>
                <a:cs typeface="Arial" charset="0"/>
              </a:rPr>
              <a:t>の</a:t>
            </a:r>
            <a:r>
              <a:rPr lang="ja-JP" altLang="en-AU" dirty="0" smtClean="0">
                <a:effectLst>
                  <a:outerShdw blurRad="38100" dist="38100" dir="2700000" algn="tl">
                    <a:srgbClr val="C0C0C0"/>
                  </a:outerShdw>
                </a:effectLst>
                <a:latin typeface="Arial" charset="0"/>
                <a:cs typeface="Arial" charset="0"/>
              </a:rPr>
              <a:t>調査</a:t>
            </a:r>
            <a:r>
              <a:rPr lang="ja-JP" altLang="en-US" dirty="0" smtClean="0">
                <a:effectLst>
                  <a:outerShdw blurRad="38100" dist="38100" dir="2700000" algn="tl">
                    <a:srgbClr val="C0C0C0"/>
                  </a:outerShdw>
                </a:effectLst>
                <a:latin typeface="Arial" charset="0"/>
                <a:cs typeface="Arial" charset="0"/>
              </a:rPr>
              <a:t>を</a:t>
            </a:r>
            <a:r>
              <a:rPr lang="ja-JP" altLang="en-AU" dirty="0" smtClean="0">
                <a:effectLst>
                  <a:outerShdw blurRad="38100" dist="38100" dir="2700000" algn="tl">
                    <a:srgbClr val="C0C0C0"/>
                  </a:outerShdw>
                </a:effectLst>
                <a:latin typeface="Arial" charset="0"/>
                <a:cs typeface="Arial" charset="0"/>
              </a:rPr>
              <a:t>カウント</a:t>
            </a:r>
            <a:r>
              <a:rPr lang="ja-JP" altLang="en-US" dirty="0" smtClean="0">
                <a:effectLst>
                  <a:outerShdw blurRad="38100" dist="38100" dir="2700000" algn="tl">
                    <a:srgbClr val="C0C0C0"/>
                  </a:outerShdw>
                </a:effectLst>
                <a:latin typeface="Arial" charset="0"/>
                <a:cs typeface="Arial" charset="0"/>
              </a:rPr>
              <a:t>する</a:t>
            </a:r>
            <a:r>
              <a:rPr lang="en-AU" altLang="ja-JP" dirty="0" smtClean="0">
                <a:effectLst>
                  <a:outerShdw blurRad="38100" dist="38100" dir="2700000" algn="tl">
                    <a:srgbClr val="C0C0C0"/>
                  </a:outerShdw>
                </a:effectLst>
                <a:latin typeface="Arial" charset="0"/>
                <a:cs typeface="Arial" charset="0"/>
              </a:rPr>
              <a:t> </a:t>
            </a:r>
          </a:p>
        </p:txBody>
      </p:sp>
      <p:sp>
        <p:nvSpPr>
          <p:cNvPr id="139266" name="Text Placeholder 13"/>
          <p:cNvSpPr>
            <a:spLocks noGrp="1"/>
          </p:cNvSpPr>
          <p:nvPr>
            <p:ph type="body" sz="quarter" idx="12"/>
          </p:nvPr>
        </p:nvSpPr>
        <p:spPr>
          <a:xfrm>
            <a:off x="457200" y="1951038"/>
            <a:ext cx="8153400" cy="685800"/>
          </a:xfrm>
        </p:spPr>
        <p:txBody>
          <a:bodyPr/>
          <a:lstStyle/>
          <a:p>
            <a:pPr eaLnBrk="1" hangingPunct="1">
              <a:lnSpc>
                <a:spcPct val="90000"/>
              </a:lnSpc>
            </a:pPr>
            <a:r>
              <a:rPr lang="ja-JP" altLang="en-AU" dirty="0" smtClean="0">
                <a:latin typeface="Arial" charset="0"/>
                <a:cs typeface="Arial" charset="0"/>
              </a:rPr>
              <a:t>みんなが一緒に、簡単な</a:t>
            </a:r>
            <a:r>
              <a:rPr lang="en-AU" altLang="ja-JP" dirty="0" smtClean="0">
                <a:latin typeface="Arial" charset="0"/>
                <a:cs typeface="Arial" charset="0"/>
              </a:rPr>
              <a:t>5</a:t>
            </a:r>
            <a:r>
              <a:rPr lang="ja-JP" altLang="en-AU" dirty="0" smtClean="0">
                <a:latin typeface="Arial" charset="0"/>
                <a:cs typeface="Arial" charset="0"/>
              </a:rPr>
              <a:t>つのステップを守れば、素早くゴミを分別して</a:t>
            </a:r>
            <a:r>
              <a:rPr lang="en-US" altLang="ja-JP" dirty="0" smtClean="0">
                <a:latin typeface="Arial" charset="0"/>
                <a:cs typeface="Arial" charset="0"/>
              </a:rPr>
              <a:t/>
            </a:r>
            <a:br>
              <a:rPr lang="en-US" altLang="ja-JP" dirty="0" smtClean="0">
                <a:latin typeface="Arial" charset="0"/>
                <a:cs typeface="Arial" charset="0"/>
              </a:rPr>
            </a:br>
            <a:r>
              <a:rPr lang="ja-JP" altLang="en-AU" dirty="0" smtClean="0">
                <a:latin typeface="Arial" charset="0"/>
                <a:cs typeface="Arial" charset="0"/>
              </a:rPr>
              <a:t>記録することができ</a:t>
            </a:r>
            <a:r>
              <a:rPr lang="ja-JP" altLang="en-US" dirty="0" smtClean="0">
                <a:latin typeface="Arial" charset="0"/>
                <a:cs typeface="Arial" charset="0"/>
              </a:rPr>
              <a:t>る</a:t>
            </a:r>
            <a:r>
              <a:rPr lang="ja-JP" altLang="en-US" dirty="0">
                <a:latin typeface="Arial" charset="0"/>
                <a:cs typeface="Arial" charset="0"/>
              </a:rPr>
              <a:t>：</a:t>
            </a:r>
            <a:endParaRPr lang="en-GB" altLang="ja-JP" dirty="0" smtClean="0">
              <a:latin typeface="Arial" charset="0"/>
              <a:cs typeface="Arial" charset="0"/>
            </a:endParaRPr>
          </a:p>
        </p:txBody>
      </p:sp>
      <p:sp>
        <p:nvSpPr>
          <p:cNvPr id="139267"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39268"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C66783-1C55-4764-AFD7-E079990CD429}" type="slidenum">
              <a:rPr lang="en-AU" altLang="ja-JP" smtClean="0">
                <a:latin typeface="Arial" charset="0"/>
                <a:cs typeface="Arial" charset="0"/>
              </a:rPr>
              <a:pPr fontAlgn="base">
                <a:spcBef>
                  <a:spcPct val="0"/>
                </a:spcBef>
                <a:spcAft>
                  <a:spcPct val="0"/>
                </a:spcAft>
                <a:defRPr/>
              </a:pPr>
              <a:t>30</a:t>
            </a:fld>
            <a:endParaRPr lang="en-AU" altLang="ja-JP" smtClean="0">
              <a:latin typeface="Arial" charset="0"/>
              <a:cs typeface="Arial" charset="0"/>
            </a:endParaRPr>
          </a:p>
        </p:txBody>
      </p:sp>
      <p:sp>
        <p:nvSpPr>
          <p:cNvPr id="139269" name="Text Placeholder 19"/>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pic>
        <p:nvPicPr>
          <p:cNvPr id="139270" name="Content Placeholder 11" descr="00_weigh.eps"/>
          <p:cNvPicPr>
            <a:picLocks noGrp="1" noChangeAspect="1"/>
          </p:cNvPicPr>
          <p:nvPr>
            <p:ph idx="1"/>
          </p:nvPr>
        </p:nvPicPr>
        <p:blipFill>
          <a:blip r:embed="rId3"/>
          <a:srcRect/>
          <a:stretch>
            <a:fillRect/>
          </a:stretch>
        </p:blipFill>
        <p:spPr>
          <a:xfrm>
            <a:off x="533400" y="4038600"/>
            <a:ext cx="1223963" cy="1223963"/>
          </a:xfrm>
        </p:spPr>
      </p:pic>
      <p:pic>
        <p:nvPicPr>
          <p:cNvPr id="139271" name="Picture 12" descr="00_sort.eps"/>
          <p:cNvPicPr>
            <a:picLocks noChangeAspect="1"/>
          </p:cNvPicPr>
          <p:nvPr/>
        </p:nvPicPr>
        <p:blipFill>
          <a:blip r:embed="rId4"/>
          <a:srcRect/>
          <a:stretch>
            <a:fillRect/>
          </a:stretch>
        </p:blipFill>
        <p:spPr bwMode="auto">
          <a:xfrm>
            <a:off x="2133600" y="3200400"/>
            <a:ext cx="1228725" cy="1228725"/>
          </a:xfrm>
          <a:prstGeom prst="rect">
            <a:avLst/>
          </a:prstGeom>
          <a:noFill/>
          <a:ln w="9525">
            <a:noFill/>
            <a:miter lim="800000"/>
            <a:headEnd/>
            <a:tailEnd/>
          </a:ln>
        </p:spPr>
      </p:pic>
      <p:pic>
        <p:nvPicPr>
          <p:cNvPr id="139272" name="Picture 13" descr="00_Record.eps"/>
          <p:cNvPicPr>
            <a:picLocks noChangeAspect="1"/>
          </p:cNvPicPr>
          <p:nvPr/>
        </p:nvPicPr>
        <p:blipFill>
          <a:blip r:embed="rId5"/>
          <a:srcRect/>
          <a:stretch>
            <a:fillRect/>
          </a:stretch>
        </p:blipFill>
        <p:spPr bwMode="auto">
          <a:xfrm>
            <a:off x="3962400" y="2819400"/>
            <a:ext cx="1185863" cy="1185863"/>
          </a:xfrm>
          <a:prstGeom prst="rect">
            <a:avLst/>
          </a:prstGeom>
          <a:noFill/>
          <a:ln w="9525">
            <a:noFill/>
            <a:miter lim="800000"/>
            <a:headEnd/>
            <a:tailEnd/>
          </a:ln>
        </p:spPr>
      </p:pic>
      <p:pic>
        <p:nvPicPr>
          <p:cNvPr id="139273" name="Picture 15" descr="00_Dispose.eps"/>
          <p:cNvPicPr>
            <a:picLocks noChangeAspect="1"/>
          </p:cNvPicPr>
          <p:nvPr/>
        </p:nvPicPr>
        <p:blipFill>
          <a:blip r:embed="rId6"/>
          <a:srcRect/>
          <a:stretch>
            <a:fillRect/>
          </a:stretch>
        </p:blipFill>
        <p:spPr bwMode="auto">
          <a:xfrm>
            <a:off x="5791200" y="3190875"/>
            <a:ext cx="1152525" cy="1152525"/>
          </a:xfrm>
          <a:prstGeom prst="rect">
            <a:avLst/>
          </a:prstGeom>
          <a:noFill/>
          <a:ln w="9525">
            <a:noFill/>
            <a:miter lim="800000"/>
            <a:headEnd/>
            <a:tailEnd/>
          </a:ln>
        </p:spPr>
      </p:pic>
      <p:pic>
        <p:nvPicPr>
          <p:cNvPr id="139274" name="Picture 16" descr="00_Report.eps"/>
          <p:cNvPicPr>
            <a:picLocks noChangeAspect="1"/>
          </p:cNvPicPr>
          <p:nvPr/>
        </p:nvPicPr>
        <p:blipFill>
          <a:blip r:embed="rId7"/>
          <a:srcRect/>
          <a:stretch>
            <a:fillRect/>
          </a:stretch>
        </p:blipFill>
        <p:spPr bwMode="auto">
          <a:xfrm>
            <a:off x="7391400" y="4038600"/>
            <a:ext cx="1219200" cy="1219200"/>
          </a:xfrm>
          <a:prstGeom prst="rect">
            <a:avLst/>
          </a:prstGeom>
          <a:noFill/>
          <a:ln w="9525">
            <a:noFill/>
            <a:miter lim="800000"/>
            <a:headEnd/>
            <a:tailEnd/>
          </a:ln>
        </p:spPr>
      </p:pic>
      <p:sp>
        <p:nvSpPr>
          <p:cNvPr id="139275" name="Text Placeholder 13"/>
          <p:cNvSpPr txBox="1">
            <a:spLocks/>
          </p:cNvSpPr>
          <p:nvPr/>
        </p:nvSpPr>
        <p:spPr bwMode="auto">
          <a:xfrm>
            <a:off x="381000" y="5257800"/>
            <a:ext cx="13716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en-AU" altLang="ja-JP" sz="1600" b="1">
                <a:solidFill>
                  <a:srgbClr val="376092"/>
                </a:solidFill>
                <a:latin typeface="Calibri" pitchFamily="34" charset="0"/>
              </a:rPr>
              <a:t>1. </a:t>
            </a:r>
            <a:r>
              <a:rPr kumimoji="0" lang="ja-JP" altLang="en-AU" sz="1600" b="1">
                <a:solidFill>
                  <a:srgbClr val="376092"/>
                </a:solidFill>
                <a:latin typeface="Calibri" pitchFamily="34" charset="0"/>
              </a:rPr>
              <a:t>重さを量る</a:t>
            </a:r>
            <a:endParaRPr kumimoji="0" lang="en-GB" altLang="ja-JP" sz="1600" b="1">
              <a:solidFill>
                <a:srgbClr val="376092"/>
              </a:solidFill>
              <a:latin typeface="Calibri" pitchFamily="34" charset="0"/>
            </a:endParaRPr>
          </a:p>
        </p:txBody>
      </p:sp>
      <p:sp>
        <p:nvSpPr>
          <p:cNvPr id="139276" name="Text Placeholder 13"/>
          <p:cNvSpPr txBox="1">
            <a:spLocks/>
          </p:cNvSpPr>
          <p:nvPr/>
        </p:nvSpPr>
        <p:spPr bwMode="auto">
          <a:xfrm>
            <a:off x="2133600" y="44196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en-AU" altLang="ja-JP" sz="1600" b="1">
                <a:solidFill>
                  <a:srgbClr val="376092"/>
                </a:solidFill>
                <a:latin typeface="Calibri" pitchFamily="34" charset="0"/>
              </a:rPr>
              <a:t>2. </a:t>
            </a:r>
            <a:r>
              <a:rPr kumimoji="0" lang="ja-JP" altLang="en-AU" sz="1600" b="1">
                <a:solidFill>
                  <a:srgbClr val="376092"/>
                </a:solidFill>
                <a:latin typeface="Calibri" pitchFamily="34" charset="0"/>
              </a:rPr>
              <a:t>分別する</a:t>
            </a:r>
            <a:endParaRPr kumimoji="0" lang="en-GB" altLang="ja-JP" sz="1600" b="1">
              <a:solidFill>
                <a:srgbClr val="376092"/>
              </a:solidFill>
              <a:latin typeface="Calibri" pitchFamily="34" charset="0"/>
            </a:endParaRPr>
          </a:p>
        </p:txBody>
      </p:sp>
      <p:sp>
        <p:nvSpPr>
          <p:cNvPr id="139277" name="Text Placeholder 13"/>
          <p:cNvSpPr txBox="1">
            <a:spLocks/>
          </p:cNvSpPr>
          <p:nvPr/>
        </p:nvSpPr>
        <p:spPr bwMode="auto">
          <a:xfrm>
            <a:off x="3962400" y="39624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en-AU" altLang="ja-JP" sz="1600" b="1">
                <a:solidFill>
                  <a:srgbClr val="376092"/>
                </a:solidFill>
                <a:latin typeface="Calibri" pitchFamily="34" charset="0"/>
              </a:rPr>
              <a:t>3. </a:t>
            </a:r>
            <a:r>
              <a:rPr kumimoji="0" lang="ja-JP" altLang="en-AU" sz="1600" b="1">
                <a:solidFill>
                  <a:srgbClr val="376092"/>
                </a:solidFill>
                <a:latin typeface="Calibri" pitchFamily="34" charset="0"/>
              </a:rPr>
              <a:t>記録する</a:t>
            </a:r>
            <a:endParaRPr kumimoji="0" lang="en-GB" altLang="ja-JP" sz="1600" b="1">
              <a:solidFill>
                <a:srgbClr val="376092"/>
              </a:solidFill>
              <a:latin typeface="Calibri" pitchFamily="34" charset="0"/>
            </a:endParaRPr>
          </a:p>
        </p:txBody>
      </p:sp>
      <p:sp>
        <p:nvSpPr>
          <p:cNvPr id="139278" name="Text Placeholder 13"/>
          <p:cNvSpPr txBox="1">
            <a:spLocks/>
          </p:cNvSpPr>
          <p:nvPr/>
        </p:nvSpPr>
        <p:spPr bwMode="auto">
          <a:xfrm>
            <a:off x="5791200" y="43434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en-AU" altLang="ja-JP" sz="1600" b="1">
                <a:solidFill>
                  <a:srgbClr val="376092"/>
                </a:solidFill>
                <a:latin typeface="Calibri" pitchFamily="34" charset="0"/>
              </a:rPr>
              <a:t>4. </a:t>
            </a:r>
            <a:r>
              <a:rPr kumimoji="0" lang="ja-JP" altLang="en-AU" sz="1600" b="1">
                <a:solidFill>
                  <a:srgbClr val="376092"/>
                </a:solidFill>
                <a:latin typeface="Calibri" pitchFamily="34" charset="0"/>
              </a:rPr>
              <a:t>廃棄する</a:t>
            </a:r>
            <a:endParaRPr kumimoji="0" lang="en-GB" altLang="ja-JP" sz="1600" b="1">
              <a:solidFill>
                <a:srgbClr val="376092"/>
              </a:solidFill>
              <a:latin typeface="Calibri" pitchFamily="34" charset="0"/>
            </a:endParaRPr>
          </a:p>
        </p:txBody>
      </p:sp>
      <p:sp>
        <p:nvSpPr>
          <p:cNvPr id="139279" name="Text Placeholder 13"/>
          <p:cNvSpPr txBox="1">
            <a:spLocks/>
          </p:cNvSpPr>
          <p:nvPr/>
        </p:nvSpPr>
        <p:spPr bwMode="auto">
          <a:xfrm>
            <a:off x="7391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en-AU" altLang="ja-JP" sz="1600" b="1">
                <a:solidFill>
                  <a:srgbClr val="376092"/>
                </a:solidFill>
                <a:latin typeface="Calibri" pitchFamily="34" charset="0"/>
              </a:rPr>
              <a:t>5. </a:t>
            </a:r>
            <a:r>
              <a:rPr kumimoji="0" lang="ja-JP" altLang="en-AU" sz="1600" b="1">
                <a:solidFill>
                  <a:srgbClr val="376092"/>
                </a:solidFill>
                <a:latin typeface="Calibri" pitchFamily="34" charset="0"/>
              </a:rPr>
              <a:t>報告する</a:t>
            </a:r>
            <a:endParaRPr kumimoji="0" lang="en-GB" altLang="ja-JP" sz="16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wrap="square" numCol="1" anchor="t" anchorCtr="0" compatLnSpc="1">
            <a:prstTxWarp prst="textNoShape">
              <a:avLst/>
            </a:prstTxWarp>
          </a:bodyPr>
          <a:lstStyle/>
          <a:p>
            <a:pPr eaLnBrk="1" hangingPunct="1">
              <a:defRPr/>
            </a:pPr>
            <a:r>
              <a:rPr lang="ja-JP" altLang="en-AU" smtClean="0">
                <a:effectLst>
                  <a:outerShdw blurRad="38100" dist="38100" dir="2700000" algn="tl">
                    <a:srgbClr val="C0C0C0"/>
                  </a:outerShdw>
                </a:effectLst>
                <a:latin typeface="Arial" charset="0"/>
                <a:cs typeface="Arial" charset="0"/>
              </a:rPr>
              <a:t>ステップ</a:t>
            </a:r>
            <a:r>
              <a:rPr lang="en-AU" altLang="ja-JP" smtClean="0">
                <a:effectLst>
                  <a:outerShdw blurRad="38100" dist="38100" dir="2700000" algn="tl">
                    <a:srgbClr val="C0C0C0"/>
                  </a:outerShdw>
                </a:effectLst>
                <a:latin typeface="Arial" charset="0"/>
                <a:cs typeface="Arial" charset="0"/>
              </a:rPr>
              <a:t> 1: </a:t>
            </a:r>
            <a:r>
              <a:rPr lang="ja-JP" altLang="en-AU" smtClean="0">
                <a:effectLst>
                  <a:outerShdw blurRad="38100" dist="38100" dir="2700000" algn="tl">
                    <a:srgbClr val="C0C0C0"/>
                  </a:outerShdw>
                </a:effectLst>
                <a:latin typeface="Arial" charset="0"/>
                <a:cs typeface="Arial" charset="0"/>
              </a:rPr>
              <a:t>重さを量る</a:t>
            </a:r>
            <a:endParaRPr lang="en-GB" altLang="ja-JP" smtClean="0">
              <a:effectLst>
                <a:outerShdw blurRad="38100" dist="38100" dir="2700000" algn="tl">
                  <a:srgbClr val="C0C0C0"/>
                </a:outerShdw>
              </a:effectLst>
              <a:latin typeface="Arial" charset="0"/>
              <a:cs typeface="Arial" charset="0"/>
            </a:endParaRPr>
          </a:p>
        </p:txBody>
      </p:sp>
      <p:sp>
        <p:nvSpPr>
          <p:cNvPr id="141314" name="Content Placeholder 2"/>
          <p:cNvSpPr>
            <a:spLocks noGrp="1"/>
          </p:cNvSpPr>
          <p:nvPr>
            <p:ph idx="1"/>
          </p:nvPr>
        </p:nvSpPr>
        <p:spPr>
          <a:xfrm>
            <a:off x="685800" y="2239963"/>
            <a:ext cx="3962400" cy="3459162"/>
          </a:xfrm>
        </p:spPr>
        <p:txBody>
          <a:bodyPr/>
          <a:lstStyle/>
          <a:p>
            <a:pPr eaLnBrk="1" hangingPunct="1"/>
            <a:r>
              <a:rPr lang="ja-JP" altLang="en-AU" dirty="0" smtClean="0">
                <a:latin typeface="Arial" charset="0"/>
                <a:cs typeface="Arial" charset="0"/>
              </a:rPr>
              <a:t>バッグ自体が重いなら、空のバッグの重さを量り、全体から引き算</a:t>
            </a:r>
            <a:endParaRPr lang="en-AU" altLang="ja-JP" dirty="0" smtClean="0">
              <a:latin typeface="Arial" charset="0"/>
              <a:cs typeface="Arial" charset="0"/>
            </a:endParaRPr>
          </a:p>
          <a:p>
            <a:pPr eaLnBrk="1" hangingPunct="1"/>
            <a:r>
              <a:rPr lang="ja-JP" altLang="en-AU" dirty="0" smtClean="0">
                <a:latin typeface="Arial" charset="0"/>
                <a:cs typeface="Arial" charset="0"/>
              </a:rPr>
              <a:t>釣り用</a:t>
            </a:r>
            <a:r>
              <a:rPr lang="ja-JP" altLang="en-US" dirty="0" smtClean="0">
                <a:latin typeface="Arial" charset="0"/>
                <a:cs typeface="Arial" charset="0"/>
              </a:rPr>
              <a:t>か</a:t>
            </a:r>
            <a:r>
              <a:rPr lang="ja-JP" altLang="en-AU" dirty="0" smtClean="0">
                <a:latin typeface="Arial" charset="0"/>
                <a:cs typeface="Arial" charset="0"/>
              </a:rPr>
              <a:t>台所用の秤が</a:t>
            </a:r>
            <a:r>
              <a:rPr lang="ja-JP" altLang="en-US" dirty="0" smtClean="0">
                <a:latin typeface="Arial" charset="0"/>
                <a:cs typeface="Arial" charset="0"/>
              </a:rPr>
              <a:t>適している</a:t>
            </a:r>
            <a:endParaRPr lang="en-US" altLang="ja-JP" dirty="0" smtClean="0">
              <a:latin typeface="Arial" charset="0"/>
              <a:cs typeface="Arial" charset="0"/>
            </a:endParaRPr>
          </a:p>
          <a:p>
            <a:pPr eaLnBrk="1" hangingPunct="1"/>
            <a:r>
              <a:rPr lang="ja-JP" altLang="en-AU" dirty="0" smtClean="0">
                <a:latin typeface="Arial" charset="0"/>
                <a:cs typeface="Arial" charset="0"/>
              </a:rPr>
              <a:t>秤がなければ推測</a:t>
            </a:r>
            <a:r>
              <a:rPr lang="ja-JP" altLang="en-US" dirty="0" smtClean="0">
                <a:latin typeface="Arial" charset="0"/>
                <a:cs typeface="Arial" charset="0"/>
              </a:rPr>
              <a:t>でも構わない</a:t>
            </a:r>
            <a:endParaRPr lang="en-US" altLang="ja-JP" dirty="0" smtClean="0">
              <a:latin typeface="Arial" charset="0"/>
              <a:cs typeface="Arial" charset="0"/>
            </a:endParaRPr>
          </a:p>
          <a:p>
            <a:pPr eaLnBrk="1" hangingPunct="1"/>
            <a:r>
              <a:rPr lang="ja-JP" altLang="en-AU" dirty="0" smtClean="0">
                <a:latin typeface="Arial" charset="0"/>
                <a:cs typeface="Arial" charset="0"/>
              </a:rPr>
              <a:t>キログラムかポンドで記録</a:t>
            </a:r>
            <a:r>
              <a:rPr lang="ja-JP" altLang="en-US" dirty="0" smtClean="0">
                <a:latin typeface="Arial" charset="0"/>
                <a:cs typeface="Arial" charset="0"/>
              </a:rPr>
              <a:t>す</a:t>
            </a:r>
            <a:r>
              <a:rPr lang="ja-JP" altLang="en-US" dirty="0">
                <a:latin typeface="Arial" charset="0"/>
                <a:cs typeface="Arial" charset="0"/>
              </a:rPr>
              <a:t>る</a:t>
            </a:r>
            <a:endParaRPr lang="en-AU" altLang="ja-JP" dirty="0" smtClean="0">
              <a:latin typeface="Arial" charset="0"/>
              <a:cs typeface="Arial" charset="0"/>
            </a:endParaRPr>
          </a:p>
        </p:txBody>
      </p:sp>
      <p:sp>
        <p:nvSpPr>
          <p:cNvPr id="141315" name="Text Placeholder 11"/>
          <p:cNvSpPr>
            <a:spLocks noGrp="1"/>
          </p:cNvSpPr>
          <p:nvPr>
            <p:ph type="body" sz="quarter" idx="12"/>
          </p:nvPr>
        </p:nvSpPr>
        <p:spPr>
          <a:xfrm>
            <a:off x="457200" y="1676400"/>
            <a:ext cx="8153400" cy="685800"/>
          </a:xfrm>
        </p:spPr>
        <p:txBody>
          <a:bodyPr/>
          <a:lstStyle/>
          <a:p>
            <a:pPr eaLnBrk="1" hangingPunct="1"/>
            <a:r>
              <a:rPr lang="ja-JP" altLang="en-US" i="1" dirty="0" smtClean="0">
                <a:latin typeface="Arial" charset="0"/>
                <a:cs typeface="Arial" charset="0"/>
              </a:rPr>
              <a:t>メッシュバッグに入ったまま、ゴミの重さを量る：</a:t>
            </a:r>
            <a:endParaRPr lang="en-GB" altLang="ja-JP" i="1" dirty="0" smtClean="0">
              <a:latin typeface="Arial" charset="0"/>
              <a:cs typeface="Arial" charset="0"/>
            </a:endParaRPr>
          </a:p>
        </p:txBody>
      </p:sp>
      <p:sp>
        <p:nvSpPr>
          <p:cNvPr id="141316" name="Footer Placeholder 3"/>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41317" name="Slide Number Placeholder 4"/>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15ED07-9434-4F4D-84C7-306BF745881F}" type="slidenum">
              <a:rPr lang="en-AU" altLang="ja-JP" smtClean="0">
                <a:latin typeface="Arial" charset="0"/>
                <a:cs typeface="Arial" charset="0"/>
              </a:rPr>
              <a:pPr fontAlgn="base">
                <a:spcBef>
                  <a:spcPct val="0"/>
                </a:spcBef>
                <a:spcAft>
                  <a:spcPct val="0"/>
                </a:spcAft>
                <a:defRPr/>
              </a:pPr>
              <a:t>31</a:t>
            </a:fld>
            <a:endParaRPr lang="en-AU" altLang="ja-JP" smtClean="0">
              <a:latin typeface="Arial" charset="0"/>
              <a:cs typeface="Arial" charset="0"/>
            </a:endParaRPr>
          </a:p>
        </p:txBody>
      </p:sp>
      <p:sp>
        <p:nvSpPr>
          <p:cNvPr id="141318" name="Text Placeholder 17"/>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a:t>
            </a:r>
            <a:r>
              <a:rPr lang="ja-JP" altLang="en-US" sz="1400" smtClean="0">
                <a:latin typeface="Arial" charset="0"/>
                <a:cs typeface="Arial" charset="0"/>
              </a:rPr>
              <a:t>データ報告</a:t>
            </a:r>
            <a:endParaRPr lang="en-GB" altLang="ja-JP" sz="1400" smtClean="0">
              <a:latin typeface="Arial" charset="0"/>
              <a:cs typeface="Arial" charset="0"/>
            </a:endParaRPr>
          </a:p>
        </p:txBody>
      </p:sp>
      <p:pic>
        <p:nvPicPr>
          <p:cNvPr id="141319" name="Picture 8" descr="Dive Downbelow Malaysia.jpg"/>
          <p:cNvPicPr>
            <a:picLocks noChangeAspect="1"/>
          </p:cNvPicPr>
          <p:nvPr/>
        </p:nvPicPr>
        <p:blipFill>
          <a:blip r:embed="rId3"/>
          <a:srcRect/>
          <a:stretch>
            <a:fillRect/>
          </a:stretch>
        </p:blipFill>
        <p:spPr bwMode="auto">
          <a:xfrm>
            <a:off x="4724400" y="2362200"/>
            <a:ext cx="3657600" cy="3017838"/>
          </a:xfrm>
          <a:prstGeom prst="rect">
            <a:avLst/>
          </a:prstGeom>
          <a:noFill/>
          <a:ln w="9525">
            <a:noFill/>
            <a:miter lim="800000"/>
            <a:headEnd/>
            <a:tailEnd/>
          </a:ln>
        </p:spPr>
      </p:pic>
      <p:pic>
        <p:nvPicPr>
          <p:cNvPr id="141320" name="Content Placeholder 11" descr="00_weigh.eps"/>
          <p:cNvPicPr>
            <a:picLocks noChangeAspect="1"/>
          </p:cNvPicPr>
          <p:nvPr/>
        </p:nvPicPr>
        <p:blipFill>
          <a:blip r:embed="rId4"/>
          <a:srcRect/>
          <a:stretch>
            <a:fillRect/>
          </a:stretch>
        </p:blipFill>
        <p:spPr bwMode="auto">
          <a:xfrm>
            <a:off x="4191000" y="609600"/>
            <a:ext cx="990600" cy="990600"/>
          </a:xfrm>
          <a:prstGeom prst="rect">
            <a:avLst/>
          </a:prstGeom>
          <a:noFill/>
          <a:ln w="9525">
            <a:noFill/>
            <a:miter lim="800000"/>
            <a:headEnd/>
            <a:tailEnd/>
          </a:ln>
        </p:spPr>
      </p:pic>
      <p:sp>
        <p:nvSpPr>
          <p:cNvPr id="14132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1: </a:t>
            </a:r>
            <a:r>
              <a:rPr kumimoji="0" lang="ja-JP" altLang="en-US" sz="1600" b="1" i="1">
                <a:solidFill>
                  <a:srgbClr val="376092"/>
                </a:solidFill>
                <a:latin typeface="Calibri" pitchFamily="34" charset="0"/>
              </a:rPr>
              <a:t>重さを量る</a:t>
            </a:r>
            <a:endParaRPr kumimoji="0" lang="en-GB" altLang="ja-JP" sz="1600" b="1" i="1">
              <a:solidFill>
                <a:srgbClr val="376092"/>
              </a:solidFill>
              <a:latin typeface="Calibri" pitchFamily="34" charset="0"/>
            </a:endParaRPr>
          </a:p>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wrap="square" numCol="1" anchor="t" anchorCtr="0" compatLnSpc="1">
            <a:prstTxWarp prst="textNoShape">
              <a:avLst/>
            </a:prstTxWarp>
          </a:bodyPr>
          <a:lstStyle/>
          <a:p>
            <a:pPr eaLnBrk="1" hangingPunct="1">
              <a:defRPr/>
            </a:pPr>
            <a:r>
              <a:rPr lang="ja-JP" altLang="en-AU" dirty="0" smtClean="0">
                <a:effectLst>
                  <a:outerShdw blurRad="38100" dist="38100" dir="2700000" algn="tl">
                    <a:srgbClr val="C0C0C0"/>
                  </a:outerShdw>
                </a:effectLst>
                <a:latin typeface="Arial" charset="0"/>
                <a:cs typeface="Arial" charset="0"/>
              </a:rPr>
              <a:t>ステップ</a:t>
            </a:r>
            <a:r>
              <a:rPr lang="en-AU" altLang="ja-JP" dirty="0" smtClean="0">
                <a:effectLst>
                  <a:outerShdw blurRad="38100" dist="38100" dir="2700000" algn="tl">
                    <a:srgbClr val="C0C0C0"/>
                  </a:outerShdw>
                </a:effectLst>
                <a:latin typeface="Arial" charset="0"/>
                <a:cs typeface="Arial" charset="0"/>
              </a:rPr>
              <a:t> 2: </a:t>
            </a:r>
            <a:r>
              <a:rPr lang="ja-JP" altLang="en-AU" dirty="0" smtClean="0">
                <a:effectLst>
                  <a:outerShdw blurRad="38100" dist="38100" dir="2700000" algn="tl">
                    <a:srgbClr val="C0C0C0"/>
                  </a:outerShdw>
                </a:effectLst>
                <a:latin typeface="Arial" charset="0"/>
                <a:cs typeface="Arial" charset="0"/>
              </a:rPr>
              <a:t>分別</a:t>
            </a:r>
            <a:r>
              <a:rPr lang="ja-JP" altLang="en-US" dirty="0" smtClean="0">
                <a:effectLst>
                  <a:outerShdw blurRad="38100" dist="38100" dir="2700000" algn="tl">
                    <a:srgbClr val="C0C0C0"/>
                  </a:outerShdw>
                </a:effectLst>
                <a:latin typeface="Arial" charset="0"/>
                <a:cs typeface="Arial" charset="0"/>
              </a:rPr>
              <a:t>する</a:t>
            </a:r>
            <a:endParaRPr lang="en-AU" altLang="ja-JP" dirty="0" smtClean="0">
              <a:effectLst>
                <a:outerShdw blurRad="38100" dist="38100" dir="2700000" algn="tl">
                  <a:srgbClr val="C0C0C0"/>
                </a:outerShdw>
              </a:effectLst>
              <a:latin typeface="Arial" charset="0"/>
              <a:cs typeface="Arial" charset="0"/>
            </a:endParaRPr>
          </a:p>
        </p:txBody>
      </p:sp>
      <p:sp>
        <p:nvSpPr>
          <p:cNvPr id="143362" name="Content Placeholder 2"/>
          <p:cNvSpPr>
            <a:spLocks noGrp="1"/>
          </p:cNvSpPr>
          <p:nvPr>
            <p:ph idx="1"/>
          </p:nvPr>
        </p:nvSpPr>
        <p:spPr>
          <a:xfrm>
            <a:off x="685800" y="2438400"/>
            <a:ext cx="4495800" cy="3459163"/>
          </a:xfrm>
        </p:spPr>
        <p:txBody>
          <a:bodyPr/>
          <a:lstStyle/>
          <a:p>
            <a:pPr eaLnBrk="1" hangingPunct="1"/>
            <a:r>
              <a:rPr lang="ja-JP" altLang="en-AU" dirty="0" smtClean="0">
                <a:latin typeface="Arial" charset="0"/>
                <a:cs typeface="Arial" charset="0"/>
              </a:rPr>
              <a:t>プラスチック</a:t>
            </a:r>
            <a:endParaRPr lang="en-AU" altLang="ja-JP" dirty="0" smtClean="0">
              <a:latin typeface="Arial" charset="0"/>
              <a:cs typeface="Arial" charset="0"/>
            </a:endParaRPr>
          </a:p>
          <a:p>
            <a:pPr eaLnBrk="1" hangingPunct="1"/>
            <a:r>
              <a:rPr lang="ja-JP" altLang="en-AU" dirty="0" smtClean="0">
                <a:latin typeface="Arial" charset="0"/>
                <a:cs typeface="Arial" charset="0"/>
              </a:rPr>
              <a:t>ガラス</a:t>
            </a:r>
            <a:r>
              <a:rPr lang="ja-JP" altLang="en-US" dirty="0" smtClean="0">
                <a:latin typeface="Arial" charset="0"/>
                <a:cs typeface="Arial" charset="0"/>
              </a:rPr>
              <a:t>および</a:t>
            </a:r>
            <a:r>
              <a:rPr lang="ja-JP" altLang="en-AU" dirty="0" smtClean="0">
                <a:latin typeface="Arial" charset="0"/>
                <a:cs typeface="Arial" charset="0"/>
              </a:rPr>
              <a:t>陶器</a:t>
            </a:r>
            <a:endParaRPr lang="en-AU" altLang="ja-JP" dirty="0" smtClean="0">
              <a:latin typeface="Arial" charset="0"/>
              <a:cs typeface="Arial" charset="0"/>
            </a:endParaRPr>
          </a:p>
          <a:p>
            <a:pPr eaLnBrk="1" hangingPunct="1"/>
            <a:r>
              <a:rPr lang="ja-JP" altLang="en-AU" dirty="0" smtClean="0">
                <a:latin typeface="Arial" charset="0"/>
                <a:cs typeface="Arial" charset="0"/>
              </a:rPr>
              <a:t>金属</a:t>
            </a:r>
            <a:endParaRPr lang="en-AU" altLang="ja-JP" dirty="0" smtClean="0">
              <a:latin typeface="Arial" charset="0"/>
              <a:cs typeface="Arial" charset="0"/>
            </a:endParaRPr>
          </a:p>
          <a:p>
            <a:pPr eaLnBrk="1" hangingPunct="1"/>
            <a:r>
              <a:rPr lang="ja-JP" altLang="en-AU" dirty="0" smtClean="0">
                <a:latin typeface="Arial" charset="0"/>
                <a:cs typeface="Arial" charset="0"/>
              </a:rPr>
              <a:t>ゴム</a:t>
            </a:r>
            <a:endParaRPr lang="en-AU" altLang="ja-JP" dirty="0" smtClean="0">
              <a:latin typeface="Arial" charset="0"/>
              <a:cs typeface="Arial" charset="0"/>
            </a:endParaRPr>
          </a:p>
          <a:p>
            <a:pPr eaLnBrk="1" hangingPunct="1"/>
            <a:r>
              <a:rPr lang="ja-JP" altLang="en-AU" dirty="0" smtClean="0">
                <a:latin typeface="Arial" charset="0"/>
                <a:cs typeface="Arial" charset="0"/>
              </a:rPr>
              <a:t>木材</a:t>
            </a:r>
            <a:endParaRPr lang="en-AU" altLang="ja-JP" dirty="0" smtClean="0">
              <a:latin typeface="Arial" charset="0"/>
              <a:cs typeface="Arial" charset="0"/>
            </a:endParaRPr>
          </a:p>
          <a:p>
            <a:pPr eaLnBrk="1" hangingPunct="1"/>
            <a:r>
              <a:rPr lang="ja-JP" altLang="en-US" dirty="0" smtClean="0">
                <a:latin typeface="Arial" charset="0"/>
                <a:cs typeface="Arial" charset="0"/>
              </a:rPr>
              <a:t>衣類／布</a:t>
            </a:r>
            <a:endParaRPr lang="en-AU" altLang="ja-JP" dirty="0" smtClean="0">
              <a:latin typeface="Arial" charset="0"/>
              <a:cs typeface="Arial" charset="0"/>
            </a:endParaRPr>
          </a:p>
          <a:p>
            <a:pPr eaLnBrk="1" hangingPunct="1"/>
            <a:r>
              <a:rPr lang="ja-JP" altLang="en-AU" dirty="0" smtClean="0">
                <a:latin typeface="Arial" charset="0"/>
                <a:cs typeface="Arial" charset="0"/>
              </a:rPr>
              <a:t>紙</a:t>
            </a:r>
            <a:r>
              <a:rPr lang="ja-JP" altLang="en-US" dirty="0" smtClean="0">
                <a:latin typeface="Arial" charset="0"/>
                <a:cs typeface="Arial" charset="0"/>
              </a:rPr>
              <a:t>／段ボール</a:t>
            </a:r>
            <a:endParaRPr lang="en-AU" altLang="ja-JP" dirty="0" smtClean="0">
              <a:latin typeface="Arial" charset="0"/>
              <a:cs typeface="Arial" charset="0"/>
            </a:endParaRPr>
          </a:p>
          <a:p>
            <a:pPr eaLnBrk="1" hangingPunct="1"/>
            <a:r>
              <a:rPr lang="ja-JP" altLang="en-AU" dirty="0" smtClean="0">
                <a:latin typeface="Arial" charset="0"/>
                <a:cs typeface="Arial" charset="0"/>
              </a:rPr>
              <a:t>混合</a:t>
            </a:r>
            <a:r>
              <a:rPr lang="ja-JP" altLang="en-US" dirty="0">
                <a:latin typeface="Arial" charset="0"/>
                <a:cs typeface="Arial" charset="0"/>
              </a:rPr>
              <a:t>素材</a:t>
            </a:r>
            <a:endParaRPr lang="en-AU" altLang="ja-JP" dirty="0" smtClean="0">
              <a:latin typeface="Arial" charset="0"/>
              <a:cs typeface="Arial" charset="0"/>
            </a:endParaRPr>
          </a:p>
          <a:p>
            <a:pPr eaLnBrk="1" hangingPunct="1"/>
            <a:r>
              <a:rPr lang="ja-JP" altLang="en-AU" dirty="0" smtClean="0">
                <a:latin typeface="Arial" charset="0"/>
                <a:cs typeface="Arial" charset="0"/>
              </a:rPr>
              <a:t>その他</a:t>
            </a:r>
            <a:endParaRPr lang="en-AU" altLang="ja-JP" dirty="0" smtClean="0">
              <a:latin typeface="Arial" charset="0"/>
              <a:cs typeface="Arial" charset="0"/>
            </a:endParaRPr>
          </a:p>
        </p:txBody>
      </p:sp>
      <p:sp>
        <p:nvSpPr>
          <p:cNvPr id="143363" name="Text Placeholder 12"/>
          <p:cNvSpPr>
            <a:spLocks noGrp="1"/>
          </p:cNvSpPr>
          <p:nvPr>
            <p:ph type="body" sz="quarter" idx="12"/>
          </p:nvPr>
        </p:nvSpPr>
        <p:spPr>
          <a:xfrm>
            <a:off x="457200" y="1676400"/>
            <a:ext cx="8153400" cy="685800"/>
          </a:xfrm>
        </p:spPr>
        <p:txBody>
          <a:bodyPr/>
          <a:lstStyle/>
          <a:p>
            <a:pPr eaLnBrk="1" hangingPunct="1">
              <a:lnSpc>
                <a:spcPct val="90000"/>
              </a:lnSpc>
            </a:pPr>
            <a:r>
              <a:rPr lang="ja-JP" altLang="en-AU" i="1" dirty="0" smtClean="0">
                <a:latin typeface="Arial" charset="0"/>
                <a:cs typeface="Arial" charset="0"/>
              </a:rPr>
              <a:t>メッシュバッグを空にして、ゴミを</a:t>
            </a:r>
            <a:r>
              <a:rPr lang="ja-JP" altLang="en-US" i="1" dirty="0" smtClean="0">
                <a:latin typeface="Arial" charset="0"/>
                <a:cs typeface="Arial" charset="0"/>
              </a:rPr>
              <a:t>９種類の</a:t>
            </a:r>
            <a:r>
              <a:rPr lang="ja-JP" altLang="en-US" i="1" dirty="0">
                <a:latin typeface="Arial" charset="0"/>
                <a:cs typeface="Arial" charset="0"/>
              </a:rPr>
              <a:t>山</a:t>
            </a:r>
            <a:r>
              <a:rPr lang="ja-JP" altLang="en-US" i="1" dirty="0" smtClean="0">
                <a:latin typeface="Arial" charset="0"/>
                <a:cs typeface="Arial" charset="0"/>
              </a:rPr>
              <a:t>に分類する：</a:t>
            </a:r>
            <a:endParaRPr lang="en-GB" altLang="ja-JP" i="1" dirty="0" smtClean="0">
              <a:latin typeface="Arial" charset="0"/>
              <a:cs typeface="Arial" charset="0"/>
            </a:endParaRPr>
          </a:p>
        </p:txBody>
      </p:sp>
      <p:sp>
        <p:nvSpPr>
          <p:cNvPr id="143364"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43365"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993895-6C65-41C7-B018-E71B9EFF0DEE}" type="slidenum">
              <a:rPr lang="en-AU" altLang="ja-JP" smtClean="0">
                <a:latin typeface="Arial" charset="0"/>
                <a:cs typeface="Arial" charset="0"/>
              </a:rPr>
              <a:pPr fontAlgn="base">
                <a:spcBef>
                  <a:spcPct val="0"/>
                </a:spcBef>
                <a:spcAft>
                  <a:spcPct val="0"/>
                </a:spcAft>
                <a:defRPr/>
              </a:pPr>
              <a:t>32</a:t>
            </a:fld>
            <a:endParaRPr lang="en-AU" altLang="ja-JP" smtClean="0">
              <a:latin typeface="Arial" charset="0"/>
              <a:cs typeface="Arial" charset="0"/>
            </a:endParaRPr>
          </a:p>
        </p:txBody>
      </p:sp>
      <p:sp>
        <p:nvSpPr>
          <p:cNvPr id="143366" name="Text Placeholder 18"/>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pic>
        <p:nvPicPr>
          <p:cNvPr id="143367" name="Picture 11" descr="00_sort.eps"/>
          <p:cNvPicPr>
            <a:picLocks noChangeAspect="1"/>
          </p:cNvPicPr>
          <p:nvPr/>
        </p:nvPicPr>
        <p:blipFill>
          <a:blip r:embed="rId3"/>
          <a:srcRect/>
          <a:stretch>
            <a:fillRect/>
          </a:stretch>
        </p:blipFill>
        <p:spPr bwMode="auto">
          <a:xfrm>
            <a:off x="4038600" y="609600"/>
            <a:ext cx="990600" cy="990600"/>
          </a:xfrm>
          <a:prstGeom prst="rect">
            <a:avLst/>
          </a:prstGeom>
          <a:noFill/>
          <a:ln w="9525">
            <a:noFill/>
            <a:miter lim="800000"/>
            <a:headEnd/>
            <a:tailEnd/>
          </a:ln>
        </p:spPr>
      </p:pic>
      <p:sp>
        <p:nvSpPr>
          <p:cNvPr id="14336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2: </a:t>
            </a:r>
            <a:r>
              <a:rPr kumimoji="0" lang="ja-JP" altLang="en-US" sz="1600" b="1" i="1">
                <a:solidFill>
                  <a:srgbClr val="376092"/>
                </a:solidFill>
                <a:latin typeface="Calibri" pitchFamily="34" charset="0"/>
              </a:rPr>
              <a:t>分別</a:t>
            </a:r>
            <a:endParaRPr kumimoji="0" lang="en-GB" altLang="ja-JP" sz="1600" b="1" i="1">
              <a:solidFill>
                <a:srgbClr val="376092"/>
              </a:solidFill>
              <a:latin typeface="Calibri" pitchFamily="34" charset="0"/>
            </a:endParaRPr>
          </a:p>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pic>
        <p:nvPicPr>
          <p:cNvPr id="143369" name="Picture 10" descr="Ahlan_Aqaba_Scuba_DC_7618_03.jpg"/>
          <p:cNvPicPr>
            <a:picLocks noChangeAspect="1"/>
          </p:cNvPicPr>
          <p:nvPr/>
        </p:nvPicPr>
        <p:blipFill>
          <a:blip r:embed="rId4"/>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Content Placeholder 23"/>
          <p:cNvSpPr>
            <a:spLocks noGrp="1"/>
          </p:cNvSpPr>
          <p:nvPr>
            <p:ph idx="1"/>
          </p:nvPr>
        </p:nvSpPr>
        <p:spPr>
          <a:xfrm>
            <a:off x="685800" y="2438400"/>
            <a:ext cx="4038600" cy="3459163"/>
          </a:xfrm>
        </p:spPr>
        <p:txBody>
          <a:bodyPr/>
          <a:lstStyle/>
          <a:p>
            <a:pPr eaLnBrk="1" hangingPunct="1"/>
            <a:r>
              <a:rPr lang="ja-JP" altLang="en-US" dirty="0"/>
              <a:t>ひとつひとつのゴミ品目</a:t>
            </a:r>
            <a:r>
              <a:rPr lang="ja-JP" altLang="en-US" dirty="0" smtClean="0"/>
              <a:t>を</a:t>
            </a:r>
            <a:r>
              <a:rPr lang="en-US" altLang="ja-JP" dirty="0" smtClean="0"/>
              <a:t/>
            </a:r>
            <a:br>
              <a:rPr lang="en-US" altLang="ja-JP" dirty="0" smtClean="0"/>
            </a:br>
            <a:r>
              <a:rPr lang="ja-JP" altLang="en-US" dirty="0" smtClean="0"/>
              <a:t>ひとつ</a:t>
            </a:r>
            <a:r>
              <a:rPr lang="ja-JP" altLang="en-US" dirty="0"/>
              <a:t>と</a:t>
            </a:r>
            <a:r>
              <a:rPr lang="ja-JP" altLang="en-US" dirty="0" smtClean="0"/>
              <a:t>考える</a:t>
            </a:r>
            <a:endParaRPr lang="en-US" altLang="ja-JP" dirty="0" smtClean="0"/>
          </a:p>
          <a:p>
            <a:pPr eaLnBrk="1" hangingPunct="1"/>
            <a:r>
              <a:rPr lang="ja-JP" altLang="en-US" dirty="0"/>
              <a:t>海洋ゴミの雑多なものは</a:t>
            </a:r>
            <a:r>
              <a:rPr lang="ja-JP" altLang="en-US" dirty="0" smtClean="0"/>
              <a:t>、</a:t>
            </a:r>
            <a:r>
              <a:rPr lang="en-US" altLang="ja-JP" dirty="0" smtClean="0"/>
              <a:t/>
            </a:r>
            <a:br>
              <a:rPr lang="en-US" altLang="ja-JP" dirty="0" smtClean="0"/>
            </a:br>
            <a:r>
              <a:rPr lang="ja-JP" altLang="en-US" dirty="0" smtClean="0"/>
              <a:t>「</a:t>
            </a:r>
            <a:r>
              <a:rPr lang="ja-JP" altLang="en-US" dirty="0"/>
              <a:t>破片」に</a:t>
            </a:r>
            <a:r>
              <a:rPr lang="ja-JP" altLang="en-US" dirty="0" smtClean="0"/>
              <a:t>数える</a:t>
            </a:r>
            <a:endParaRPr lang="en-US" altLang="ja-JP" dirty="0" smtClean="0"/>
          </a:p>
          <a:p>
            <a:pPr eaLnBrk="1" hangingPunct="1"/>
            <a:r>
              <a:rPr lang="ja-JP" altLang="en-US" dirty="0"/>
              <a:t>ひとつの調査ダイビングでダイバー全員が見つけたものは、ひとつのデータカードにまとめて</a:t>
            </a:r>
            <a:r>
              <a:rPr lang="ja-JP" altLang="en-US" dirty="0" smtClean="0"/>
              <a:t>おく</a:t>
            </a:r>
            <a:endParaRPr lang="en-GB" altLang="ja-JP" dirty="0" smtClean="0">
              <a:latin typeface="Arial" charset="0"/>
              <a:cs typeface="Arial" charset="0"/>
            </a:endParaRPr>
          </a:p>
        </p:txBody>
      </p:sp>
      <p:sp>
        <p:nvSpPr>
          <p:cNvPr id="145410" name="Text Placeholder 24"/>
          <p:cNvSpPr>
            <a:spLocks noGrp="1"/>
          </p:cNvSpPr>
          <p:nvPr>
            <p:ph type="body" sz="quarter" idx="12"/>
          </p:nvPr>
        </p:nvSpPr>
        <p:spPr>
          <a:xfrm>
            <a:off x="457200" y="1676400"/>
            <a:ext cx="8153400" cy="685800"/>
          </a:xfrm>
        </p:spPr>
        <p:txBody>
          <a:bodyPr/>
          <a:lstStyle/>
          <a:p>
            <a:pPr eaLnBrk="1" hangingPunct="1">
              <a:lnSpc>
                <a:spcPct val="80000"/>
              </a:lnSpc>
            </a:pPr>
            <a:r>
              <a:rPr lang="ja-JP" altLang="en-US" i="1" dirty="0" smtClean="0">
                <a:latin typeface="Arial" charset="0"/>
                <a:cs typeface="Arial" charset="0"/>
              </a:rPr>
              <a:t>集めたそれぞれの山を処理して、見つけたひとつひ</a:t>
            </a:r>
            <a:r>
              <a:rPr lang="ja-JP" altLang="en-US" i="1" dirty="0">
                <a:latin typeface="Arial" charset="0"/>
                <a:cs typeface="Arial" charset="0"/>
              </a:rPr>
              <a:t>と</a:t>
            </a:r>
            <a:r>
              <a:rPr lang="ja-JP" altLang="en-US" i="1" dirty="0" smtClean="0">
                <a:latin typeface="Arial" charset="0"/>
                <a:cs typeface="Arial" charset="0"/>
              </a:rPr>
              <a:t>つの物品を</a:t>
            </a:r>
            <a:r>
              <a:rPr lang="en-US" altLang="ja-JP" i="1" dirty="0" smtClean="0">
                <a:latin typeface="Arial" charset="0"/>
                <a:cs typeface="Arial" charset="0"/>
              </a:rPr>
              <a:t/>
            </a:r>
            <a:br>
              <a:rPr lang="en-US" altLang="ja-JP" i="1" dirty="0" smtClean="0">
                <a:latin typeface="Arial" charset="0"/>
                <a:cs typeface="Arial" charset="0"/>
              </a:rPr>
            </a:br>
            <a:r>
              <a:rPr lang="en-US" altLang="ja-JP" i="1" dirty="0" smtClean="0">
                <a:latin typeface="Arial" charset="0"/>
                <a:cs typeface="Arial" charset="0"/>
              </a:rPr>
              <a:t>Dive Against Debris</a:t>
            </a:r>
            <a:r>
              <a:rPr lang="en-US" altLang="ja-JP" i="1" baseline="30000" dirty="0" smtClean="0">
                <a:latin typeface="Arial" charset="0"/>
                <a:cs typeface="Arial" charset="0"/>
              </a:rPr>
              <a:t>®</a:t>
            </a:r>
            <a:r>
              <a:rPr lang="ja-JP" altLang="en-US" i="1" dirty="0" smtClean="0">
                <a:latin typeface="Arial" charset="0"/>
                <a:cs typeface="Arial" charset="0"/>
              </a:rPr>
              <a:t>データカードに記録する： </a:t>
            </a:r>
            <a:endParaRPr lang="en-GB" altLang="ja-JP" i="1" dirty="0" smtClean="0">
              <a:latin typeface="Arial" charset="0"/>
              <a:cs typeface="Arial" charset="0"/>
            </a:endParaRPr>
          </a:p>
        </p:txBody>
      </p:sp>
      <p:sp>
        <p:nvSpPr>
          <p:cNvPr id="145411"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45412"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0806B8-1F7C-4509-B9B3-2CB2160281BF}" type="slidenum">
              <a:rPr lang="en-AU" altLang="ja-JP" smtClean="0">
                <a:latin typeface="Arial" charset="0"/>
                <a:cs typeface="Arial" charset="0"/>
              </a:rPr>
              <a:pPr fontAlgn="base">
                <a:spcBef>
                  <a:spcPct val="0"/>
                </a:spcBef>
                <a:spcAft>
                  <a:spcPct val="0"/>
                </a:spcAft>
                <a:defRPr/>
              </a:pPr>
              <a:t>33</a:t>
            </a:fld>
            <a:endParaRPr lang="en-AU" altLang="ja-JP" smtClean="0">
              <a:latin typeface="Arial" charset="0"/>
              <a:cs typeface="Arial" charset="0"/>
            </a:endParaRPr>
          </a:p>
        </p:txBody>
      </p:sp>
      <p:sp>
        <p:nvSpPr>
          <p:cNvPr id="145413" name="Text Placeholder 25"/>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sp>
        <p:nvSpPr>
          <p:cNvPr id="9" name="Title 8"/>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AU" dirty="0" smtClean="0">
                <a:effectLst>
                  <a:outerShdw blurRad="38100" dist="38100" dir="2700000" algn="tl">
                    <a:srgbClr val="C0C0C0"/>
                  </a:outerShdw>
                </a:effectLst>
                <a:latin typeface="Arial" charset="0"/>
                <a:cs typeface="Arial" charset="0"/>
              </a:rPr>
              <a:t>ステップ</a:t>
            </a:r>
            <a:r>
              <a:rPr lang="en-AU" altLang="ja-JP" dirty="0" smtClean="0">
                <a:effectLst>
                  <a:outerShdw blurRad="38100" dist="38100" dir="2700000" algn="tl">
                    <a:srgbClr val="C0C0C0"/>
                  </a:outerShdw>
                </a:effectLst>
                <a:latin typeface="Arial" charset="0"/>
                <a:cs typeface="Arial" charset="0"/>
              </a:rPr>
              <a:t> 3: </a:t>
            </a:r>
            <a:r>
              <a:rPr lang="ja-JP" altLang="en-AU" dirty="0" smtClean="0">
                <a:effectLst>
                  <a:outerShdw blurRad="38100" dist="38100" dir="2700000" algn="tl">
                    <a:srgbClr val="C0C0C0"/>
                  </a:outerShdw>
                </a:effectLst>
                <a:latin typeface="Arial" charset="0"/>
                <a:cs typeface="Arial" charset="0"/>
              </a:rPr>
              <a:t>記録</a:t>
            </a:r>
            <a:r>
              <a:rPr lang="ja-JP" altLang="en-US" dirty="0" smtClean="0">
                <a:effectLst>
                  <a:outerShdw blurRad="38100" dist="38100" dir="2700000" algn="tl">
                    <a:srgbClr val="C0C0C0"/>
                  </a:outerShdw>
                </a:effectLst>
                <a:latin typeface="Arial" charset="0"/>
                <a:cs typeface="Arial" charset="0"/>
              </a:rPr>
              <a:t>する</a:t>
            </a:r>
            <a:endParaRPr lang="en-GB" altLang="ja-JP" dirty="0" smtClean="0">
              <a:effectLst>
                <a:outerShdw blurRad="38100" dist="38100" dir="2700000" algn="tl">
                  <a:srgbClr val="C0C0C0"/>
                </a:outerShdw>
              </a:effectLst>
              <a:latin typeface="Arial" charset="0"/>
              <a:cs typeface="Arial" charset="0"/>
            </a:endParaRPr>
          </a:p>
        </p:txBody>
      </p:sp>
      <p:pic>
        <p:nvPicPr>
          <p:cNvPr id="145415" name="Picture 9" descr="PADI &amp; Project AWARE Swanage UK3.jpg"/>
          <p:cNvPicPr>
            <a:picLocks noChangeAspect="1"/>
          </p:cNvPicPr>
          <p:nvPr/>
        </p:nvPicPr>
        <p:blipFill>
          <a:blip r:embed="rId3"/>
          <a:srcRect/>
          <a:stretch>
            <a:fillRect/>
          </a:stretch>
        </p:blipFill>
        <p:spPr bwMode="auto">
          <a:xfrm>
            <a:off x="4876800" y="2438400"/>
            <a:ext cx="3657600" cy="3328988"/>
          </a:xfrm>
          <a:prstGeom prst="rect">
            <a:avLst/>
          </a:prstGeom>
          <a:noFill/>
          <a:ln w="9525">
            <a:noFill/>
            <a:miter lim="800000"/>
            <a:headEnd/>
            <a:tailEnd/>
          </a:ln>
        </p:spPr>
      </p:pic>
      <p:pic>
        <p:nvPicPr>
          <p:cNvPr id="145416" name="Picture 15" descr="00_Record.eps"/>
          <p:cNvPicPr>
            <a:picLocks noChangeAspect="1"/>
          </p:cNvPicPr>
          <p:nvPr/>
        </p:nvPicPr>
        <p:blipFill>
          <a:blip r:embed="rId4"/>
          <a:srcRect/>
          <a:stretch>
            <a:fillRect/>
          </a:stretch>
        </p:blipFill>
        <p:spPr bwMode="auto">
          <a:xfrm>
            <a:off x="3886200" y="685800"/>
            <a:ext cx="990600" cy="990600"/>
          </a:xfrm>
          <a:prstGeom prst="rect">
            <a:avLst/>
          </a:prstGeom>
          <a:noFill/>
          <a:ln w="9525">
            <a:noFill/>
            <a:miter lim="800000"/>
            <a:headEnd/>
            <a:tailEnd/>
          </a:ln>
        </p:spPr>
      </p:pic>
      <p:sp>
        <p:nvSpPr>
          <p:cNvPr id="14541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記録</a:t>
            </a:r>
            <a:endParaRPr kumimoji="0" lang="en-GB" altLang="ja-JP" sz="1600" b="1" i="1">
              <a:solidFill>
                <a:srgbClr val="376092"/>
              </a:solidFill>
              <a:latin typeface="Calibri" pitchFamily="34" charset="0"/>
            </a:endParaRPr>
          </a:p>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wrap="square" numCol="1" anchor="t" anchorCtr="0" compatLnSpc="1">
            <a:prstTxWarp prst="textNoShape">
              <a:avLst/>
            </a:prstTxWarp>
          </a:bodyPr>
          <a:lstStyle/>
          <a:p>
            <a:pPr eaLnBrk="1" hangingPunct="1">
              <a:defRPr/>
            </a:pPr>
            <a:r>
              <a:rPr lang="ja-JP" altLang="en-AU" dirty="0" smtClean="0">
                <a:effectLst>
                  <a:outerShdw blurRad="38100" dist="38100" dir="2700000" algn="tl">
                    <a:srgbClr val="C0C0C0"/>
                  </a:outerShdw>
                </a:effectLst>
                <a:latin typeface="Arial" charset="0"/>
                <a:cs typeface="Arial" charset="0"/>
              </a:rPr>
              <a:t>ステップ</a:t>
            </a:r>
            <a:r>
              <a:rPr lang="en-AU" altLang="ja-JP" dirty="0" smtClean="0">
                <a:effectLst>
                  <a:outerShdw blurRad="38100" dist="38100" dir="2700000" algn="tl">
                    <a:srgbClr val="C0C0C0"/>
                  </a:outerShdw>
                </a:effectLst>
                <a:latin typeface="Arial" charset="0"/>
                <a:cs typeface="Arial" charset="0"/>
              </a:rPr>
              <a:t> 3: </a:t>
            </a:r>
            <a:r>
              <a:rPr lang="ja-JP" altLang="en-AU" dirty="0" smtClean="0">
                <a:effectLst>
                  <a:outerShdw blurRad="38100" dist="38100" dir="2700000" algn="tl">
                    <a:srgbClr val="C0C0C0"/>
                  </a:outerShdw>
                </a:effectLst>
                <a:latin typeface="Arial" charset="0"/>
                <a:cs typeface="Arial" charset="0"/>
              </a:rPr>
              <a:t>記録</a:t>
            </a:r>
            <a:r>
              <a:rPr lang="ja-JP" altLang="en-US" dirty="0" smtClean="0">
                <a:effectLst>
                  <a:outerShdw blurRad="38100" dist="38100" dir="2700000" algn="tl">
                    <a:srgbClr val="C0C0C0"/>
                  </a:outerShdw>
                </a:effectLst>
                <a:latin typeface="Arial" charset="0"/>
                <a:cs typeface="Arial" charset="0"/>
              </a:rPr>
              <a:t>する</a:t>
            </a:r>
            <a:endParaRPr lang="ja-JP" altLang="en-GB" dirty="0" smtClean="0">
              <a:effectLst>
                <a:outerShdw blurRad="38100" dist="38100" dir="2700000" algn="tl">
                  <a:srgbClr val="C0C0C0"/>
                </a:outerShdw>
              </a:effectLst>
              <a:latin typeface="Arial" charset="0"/>
              <a:cs typeface="Arial" charset="0"/>
            </a:endParaRPr>
          </a:p>
        </p:txBody>
      </p:sp>
      <p:sp>
        <p:nvSpPr>
          <p:cNvPr id="147458" name="Content Placeholder 8"/>
          <p:cNvSpPr>
            <a:spLocks noGrp="1"/>
          </p:cNvSpPr>
          <p:nvPr>
            <p:ph idx="1"/>
          </p:nvPr>
        </p:nvSpPr>
        <p:spPr>
          <a:xfrm>
            <a:off x="685800" y="2438400"/>
            <a:ext cx="4495800" cy="3459163"/>
          </a:xfrm>
        </p:spPr>
        <p:txBody>
          <a:bodyPr/>
          <a:lstStyle/>
          <a:p>
            <a:pPr eaLnBrk="1" hangingPunct="1"/>
            <a:r>
              <a:rPr lang="ja-JP" altLang="en-US" dirty="0" smtClean="0">
                <a:latin typeface="Arial" charset="0"/>
                <a:cs typeface="Arial" charset="0"/>
              </a:rPr>
              <a:t>小さなものがたくさ</a:t>
            </a:r>
            <a:r>
              <a:rPr lang="ja-JP" altLang="en-US" dirty="0">
                <a:latin typeface="Arial" charset="0"/>
                <a:cs typeface="Arial" charset="0"/>
              </a:rPr>
              <a:t>ん</a:t>
            </a:r>
            <a:r>
              <a:rPr lang="ja-JP" altLang="en-US" dirty="0" smtClean="0">
                <a:latin typeface="Arial" charset="0"/>
                <a:cs typeface="Arial" charset="0"/>
              </a:rPr>
              <a:t>ある場合</a:t>
            </a:r>
            <a:r>
              <a:rPr lang="en-US" altLang="ja-JP" dirty="0" smtClean="0">
                <a:latin typeface="Arial" charset="0"/>
                <a:cs typeface="Arial" charset="0"/>
              </a:rPr>
              <a:t>…</a:t>
            </a:r>
          </a:p>
          <a:p>
            <a:pPr lvl="1" eaLnBrk="1" hangingPunct="1"/>
            <a:r>
              <a:rPr lang="ja-JP" altLang="en-US" dirty="0" smtClean="0">
                <a:latin typeface="Arial" charset="0"/>
                <a:cs typeface="Arial" charset="0"/>
              </a:rPr>
              <a:t>同じような</a:t>
            </a:r>
            <a:r>
              <a:rPr lang="ja-JP" altLang="en-US" dirty="0">
                <a:latin typeface="Arial" charset="0"/>
                <a:cs typeface="Arial" charset="0"/>
              </a:rPr>
              <a:t>大</a:t>
            </a:r>
            <a:r>
              <a:rPr lang="ja-JP" altLang="en-US" dirty="0" smtClean="0">
                <a:latin typeface="Arial" charset="0"/>
                <a:cs typeface="Arial" charset="0"/>
              </a:rPr>
              <a:t>きさの山に分け</a:t>
            </a:r>
            <a:r>
              <a:rPr lang="ja-JP" altLang="en-US" dirty="0">
                <a:latin typeface="Arial" charset="0"/>
                <a:cs typeface="Arial" charset="0"/>
              </a:rPr>
              <a:t>る</a:t>
            </a:r>
            <a:endParaRPr lang="en-US" altLang="ja-JP" dirty="0" smtClean="0">
              <a:latin typeface="Arial" charset="0"/>
              <a:cs typeface="Arial" charset="0"/>
            </a:endParaRPr>
          </a:p>
          <a:p>
            <a:pPr lvl="1" eaLnBrk="1" hangingPunct="1"/>
            <a:r>
              <a:rPr lang="ja-JP" altLang="en-US" dirty="0" smtClean="0">
                <a:latin typeface="Arial" charset="0"/>
                <a:cs typeface="Arial" charset="0"/>
              </a:rPr>
              <a:t>ひとつ</a:t>
            </a:r>
            <a:r>
              <a:rPr lang="ja-JP" altLang="en-US" dirty="0">
                <a:latin typeface="Arial" charset="0"/>
                <a:cs typeface="Arial" charset="0"/>
              </a:rPr>
              <a:t>の</a:t>
            </a:r>
            <a:r>
              <a:rPr lang="ja-JP" altLang="en-US" dirty="0" smtClean="0">
                <a:latin typeface="Arial" charset="0"/>
                <a:cs typeface="Arial" charset="0"/>
              </a:rPr>
              <a:t>山の数を数え</a:t>
            </a:r>
            <a:r>
              <a:rPr lang="ja-JP" altLang="en-US" dirty="0">
                <a:latin typeface="Arial" charset="0"/>
                <a:cs typeface="Arial" charset="0"/>
              </a:rPr>
              <a:t>る</a:t>
            </a:r>
            <a:endParaRPr lang="en-US" altLang="ja-JP" dirty="0" smtClean="0">
              <a:latin typeface="Arial" charset="0"/>
              <a:cs typeface="Arial" charset="0"/>
            </a:endParaRPr>
          </a:p>
          <a:p>
            <a:pPr lvl="1" eaLnBrk="1" hangingPunct="1"/>
            <a:r>
              <a:rPr lang="ja-JP" altLang="en-US" dirty="0" smtClean="0">
                <a:latin typeface="Arial" charset="0"/>
                <a:cs typeface="Arial" charset="0"/>
              </a:rPr>
              <a:t>山の数をかけ算する</a:t>
            </a:r>
            <a:endParaRPr lang="en-US" altLang="ja-JP" dirty="0" smtClean="0">
              <a:latin typeface="Arial" charset="0"/>
              <a:cs typeface="Arial" charset="0"/>
            </a:endParaRPr>
          </a:p>
          <a:p>
            <a:pPr eaLnBrk="1" hangingPunct="1"/>
            <a:r>
              <a:rPr lang="en-US" altLang="ja-JP" dirty="0" smtClean="0">
                <a:latin typeface="Arial" charset="0"/>
                <a:cs typeface="Arial" charset="0"/>
              </a:rPr>
              <a:t>“</a:t>
            </a:r>
            <a:r>
              <a:rPr lang="ja-JP" altLang="en-US" dirty="0" smtClean="0">
                <a:latin typeface="Arial" charset="0"/>
                <a:cs typeface="Arial" charset="0"/>
              </a:rPr>
              <a:t>破片”で記録す</a:t>
            </a:r>
            <a:r>
              <a:rPr lang="ja-JP" altLang="en-US" dirty="0">
                <a:latin typeface="Arial" charset="0"/>
                <a:cs typeface="Arial" charset="0"/>
              </a:rPr>
              <a:t>る</a:t>
            </a:r>
            <a:endParaRPr lang="en-US" altLang="ja-JP" dirty="0" smtClean="0">
              <a:latin typeface="Arial" charset="0"/>
              <a:cs typeface="Arial" charset="0"/>
            </a:endParaRPr>
          </a:p>
          <a:p>
            <a:pPr lvl="1" eaLnBrk="1" hangingPunct="1"/>
            <a:endParaRPr lang="en-GB" altLang="ja-JP" dirty="0" smtClean="0">
              <a:latin typeface="Arial" charset="0"/>
              <a:cs typeface="Arial" charset="0"/>
            </a:endParaRPr>
          </a:p>
        </p:txBody>
      </p:sp>
      <p:sp>
        <p:nvSpPr>
          <p:cNvPr id="147459" name="Text Placeholder 9"/>
          <p:cNvSpPr>
            <a:spLocks noGrp="1"/>
          </p:cNvSpPr>
          <p:nvPr>
            <p:ph type="body" sz="quarter" idx="12"/>
          </p:nvPr>
        </p:nvSpPr>
        <p:spPr>
          <a:xfrm>
            <a:off x="457200" y="1676400"/>
            <a:ext cx="8153400" cy="685800"/>
          </a:xfrm>
        </p:spPr>
        <p:txBody>
          <a:bodyPr/>
          <a:lstStyle/>
          <a:p>
            <a:pPr eaLnBrk="1" hangingPunct="1"/>
            <a:r>
              <a:rPr lang="ja-JP" altLang="en-US" i="1" dirty="0" smtClean="0">
                <a:latin typeface="Arial" charset="0"/>
                <a:cs typeface="Arial" charset="0"/>
              </a:rPr>
              <a:t>小さ</a:t>
            </a:r>
            <a:r>
              <a:rPr lang="ja-JP" altLang="en-US" i="1" dirty="0">
                <a:latin typeface="Arial" charset="0"/>
                <a:cs typeface="Arial" charset="0"/>
              </a:rPr>
              <a:t>く</a:t>
            </a:r>
            <a:r>
              <a:rPr lang="ja-JP" altLang="en-US" i="1" dirty="0" smtClean="0">
                <a:latin typeface="Arial" charset="0"/>
                <a:cs typeface="Arial" charset="0"/>
              </a:rPr>
              <a:t>て数えられない</a:t>
            </a:r>
            <a:r>
              <a:rPr lang="en-US" altLang="ja-JP" i="1" dirty="0" smtClean="0">
                <a:latin typeface="Arial" charset="0"/>
                <a:cs typeface="Arial" charset="0"/>
              </a:rPr>
              <a:t>?</a:t>
            </a:r>
            <a:endParaRPr lang="en-GB" altLang="ja-JP" i="1" dirty="0" smtClean="0">
              <a:latin typeface="Arial" charset="0"/>
              <a:cs typeface="Arial" charset="0"/>
            </a:endParaRPr>
          </a:p>
        </p:txBody>
      </p:sp>
      <p:sp>
        <p:nvSpPr>
          <p:cNvPr id="147460" name="Footer Placeholder 4"/>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47461" name="Slide Number Placeholder 5"/>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41F22A-7C56-4E8F-B688-58DCE8F2EFE8}" type="slidenum">
              <a:rPr lang="en-US" altLang="ja-JP" smtClean="0">
                <a:latin typeface="Arial" charset="0"/>
                <a:cs typeface="Arial" charset="0"/>
              </a:rPr>
              <a:pPr fontAlgn="base">
                <a:spcBef>
                  <a:spcPct val="0"/>
                </a:spcBef>
                <a:spcAft>
                  <a:spcPct val="0"/>
                </a:spcAft>
                <a:defRPr/>
              </a:pPr>
              <a:t>34</a:t>
            </a:fld>
            <a:endParaRPr lang="en-US" altLang="ja-JP" smtClean="0">
              <a:latin typeface="Arial" charset="0"/>
              <a:cs typeface="Arial" charset="0"/>
            </a:endParaRPr>
          </a:p>
        </p:txBody>
      </p:sp>
      <p:sp>
        <p:nvSpPr>
          <p:cNvPr id="147462" name="Text Placeholder 10"/>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pic>
        <p:nvPicPr>
          <p:cNvPr id="147463" name="Picture 14" descr="00_Record.eps"/>
          <p:cNvPicPr>
            <a:picLocks noChangeAspect="1"/>
          </p:cNvPicPr>
          <p:nvPr/>
        </p:nvPicPr>
        <p:blipFill>
          <a:blip r:embed="rId3"/>
          <a:srcRect/>
          <a:stretch>
            <a:fillRect/>
          </a:stretch>
        </p:blipFill>
        <p:spPr bwMode="auto">
          <a:xfrm>
            <a:off x="3886200" y="685800"/>
            <a:ext cx="990600" cy="990600"/>
          </a:xfrm>
          <a:prstGeom prst="rect">
            <a:avLst/>
          </a:prstGeom>
          <a:noFill/>
          <a:ln w="9525">
            <a:noFill/>
            <a:miter lim="800000"/>
            <a:headEnd/>
            <a:tailEnd/>
          </a:ln>
        </p:spPr>
      </p:pic>
      <p:pic>
        <p:nvPicPr>
          <p:cNvPr id="147464" name="Picture 9" descr="H20 divers  Dahab 2.jpg"/>
          <p:cNvPicPr>
            <a:picLocks noChangeAspect="1"/>
          </p:cNvPicPr>
          <p:nvPr/>
        </p:nvPicPr>
        <p:blipFill>
          <a:blip r:embed="rId4"/>
          <a:srcRect/>
          <a:stretch>
            <a:fillRect/>
          </a:stretch>
        </p:blipFill>
        <p:spPr bwMode="auto">
          <a:xfrm>
            <a:off x="5486400" y="2590800"/>
            <a:ext cx="2743200" cy="2166938"/>
          </a:xfrm>
          <a:prstGeom prst="rect">
            <a:avLst/>
          </a:prstGeom>
          <a:noFill/>
          <a:ln w="9525">
            <a:noFill/>
            <a:miter lim="800000"/>
            <a:headEnd/>
            <a:tailEnd/>
          </a:ln>
        </p:spPr>
      </p:pic>
      <p:sp>
        <p:nvSpPr>
          <p:cNvPr id="1474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記録</a:t>
            </a:r>
            <a:endParaRPr kumimoji="0" lang="en-GB" altLang="ja-JP" sz="1600" b="1" i="1">
              <a:solidFill>
                <a:srgbClr val="376092"/>
              </a:solidFill>
              <a:latin typeface="Calibri" pitchFamily="34" charset="0"/>
            </a:endParaRPr>
          </a:p>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US" dirty="0" smtClean="0">
                <a:effectLst>
                  <a:outerShdw blurRad="38100" dist="38100" dir="2700000" algn="tl">
                    <a:srgbClr val="C0C0C0"/>
                  </a:outerShdw>
                </a:effectLst>
                <a:latin typeface="Arial" charset="0"/>
                <a:cs typeface="Arial" charset="0"/>
              </a:rPr>
              <a:t>ステップ </a:t>
            </a:r>
            <a:r>
              <a:rPr altLang="ja-JP" dirty="0" smtClean="0">
                <a:effectLst>
                  <a:outerShdw blurRad="38100" dist="38100" dir="2700000" algn="tl">
                    <a:srgbClr val="C0C0C0"/>
                  </a:outerShdw>
                </a:effectLst>
                <a:latin typeface="Arial" charset="0"/>
                <a:cs typeface="Arial" charset="0"/>
              </a:rPr>
              <a:t>3: </a:t>
            </a:r>
            <a:r>
              <a:rPr lang="ja-JP" altLang="en-US" dirty="0" smtClean="0">
                <a:effectLst>
                  <a:outerShdw blurRad="38100" dist="38100" dir="2700000" algn="tl">
                    <a:srgbClr val="C0C0C0"/>
                  </a:outerShdw>
                </a:effectLst>
                <a:latin typeface="Arial" charset="0"/>
                <a:cs typeface="Arial" charset="0"/>
              </a:rPr>
              <a:t>記録する</a:t>
            </a:r>
            <a:endParaRPr altLang="ja-JP" dirty="0" smtClean="0">
              <a:effectLst>
                <a:outerShdw blurRad="38100" dist="38100" dir="2700000" algn="tl">
                  <a:srgbClr val="C0C0C0"/>
                </a:outerShdw>
              </a:effectLst>
              <a:latin typeface="Arial" charset="0"/>
              <a:cs typeface="Arial" charset="0"/>
            </a:endParaRPr>
          </a:p>
        </p:txBody>
      </p:sp>
      <p:sp>
        <p:nvSpPr>
          <p:cNvPr id="149506" name="Content Placeholder 2"/>
          <p:cNvSpPr>
            <a:spLocks noGrp="1"/>
          </p:cNvSpPr>
          <p:nvPr>
            <p:ph idx="1"/>
          </p:nvPr>
        </p:nvSpPr>
        <p:spPr>
          <a:xfrm>
            <a:off x="609600" y="2590800"/>
            <a:ext cx="4495800" cy="3429000"/>
          </a:xfrm>
        </p:spPr>
        <p:txBody>
          <a:bodyPr/>
          <a:lstStyle/>
          <a:p>
            <a:pPr eaLnBrk="1" hangingPunct="1">
              <a:lnSpc>
                <a:spcPct val="90000"/>
              </a:lnSpc>
            </a:pPr>
            <a:r>
              <a:rPr lang="ja-JP" altLang="en-AU" dirty="0" smtClean="0">
                <a:latin typeface="Arial" charset="0"/>
                <a:cs typeface="Arial" charset="0"/>
              </a:rPr>
              <a:t>調査サイトの場所</a:t>
            </a:r>
            <a:endParaRPr lang="en-US" altLang="ja-JP" dirty="0" smtClean="0">
              <a:latin typeface="Arial" charset="0"/>
              <a:cs typeface="Arial" charset="0"/>
            </a:endParaRPr>
          </a:p>
          <a:p>
            <a:pPr lvl="1" eaLnBrk="1" hangingPunct="1">
              <a:lnSpc>
                <a:spcPct val="90000"/>
              </a:lnSpc>
            </a:pPr>
            <a:r>
              <a:rPr lang="ja-JP" altLang="en-US" dirty="0"/>
              <a:t>最寄りの道路名（あてはまる場合）</a:t>
            </a:r>
            <a:endParaRPr lang="en-AU" altLang="ja-JP" dirty="0">
              <a:latin typeface="Arial" charset="0"/>
              <a:cs typeface="Arial" charset="0"/>
            </a:endParaRPr>
          </a:p>
          <a:p>
            <a:pPr lvl="1" eaLnBrk="1" hangingPunct="1">
              <a:lnSpc>
                <a:spcPct val="90000"/>
              </a:lnSpc>
            </a:pPr>
            <a:r>
              <a:rPr lang="ja-JP" altLang="en-AU" dirty="0" smtClean="0">
                <a:latin typeface="Arial" charset="0"/>
                <a:cs typeface="Arial" charset="0"/>
              </a:rPr>
              <a:t>市</a:t>
            </a:r>
            <a:r>
              <a:rPr lang="ja-JP" altLang="en-US" dirty="0">
                <a:latin typeface="Arial" charset="0"/>
                <a:cs typeface="Arial" charset="0"/>
              </a:rPr>
              <a:t>／</a:t>
            </a:r>
            <a:r>
              <a:rPr lang="ja-JP" altLang="en-AU" dirty="0" smtClean="0">
                <a:latin typeface="Arial" charset="0"/>
                <a:cs typeface="Arial" charset="0"/>
              </a:rPr>
              <a:t>町</a:t>
            </a:r>
            <a:endParaRPr lang="en-AU" altLang="ja-JP" dirty="0" smtClean="0">
              <a:latin typeface="Arial" charset="0"/>
              <a:cs typeface="Arial" charset="0"/>
            </a:endParaRPr>
          </a:p>
          <a:p>
            <a:pPr lvl="1" eaLnBrk="1" hangingPunct="1">
              <a:lnSpc>
                <a:spcPct val="90000"/>
              </a:lnSpc>
            </a:pPr>
            <a:r>
              <a:rPr lang="ja-JP" altLang="en-AU" dirty="0" smtClean="0">
                <a:latin typeface="Arial" charset="0"/>
                <a:cs typeface="Arial" charset="0"/>
              </a:rPr>
              <a:t>州</a:t>
            </a:r>
            <a:r>
              <a:rPr lang="ja-JP" altLang="en-US" dirty="0" smtClean="0">
                <a:latin typeface="Arial" charset="0"/>
                <a:cs typeface="Arial" charset="0"/>
              </a:rPr>
              <a:t>／区域（県）</a:t>
            </a:r>
            <a:endParaRPr lang="ja-JP" altLang="en-AU" dirty="0" smtClean="0">
              <a:latin typeface="Arial" charset="0"/>
              <a:cs typeface="Arial" charset="0"/>
            </a:endParaRPr>
          </a:p>
          <a:p>
            <a:pPr lvl="1" eaLnBrk="1" hangingPunct="1">
              <a:lnSpc>
                <a:spcPct val="90000"/>
              </a:lnSpc>
            </a:pPr>
            <a:r>
              <a:rPr lang="ja-JP" altLang="en-AU" dirty="0" smtClean="0">
                <a:latin typeface="Arial" charset="0"/>
                <a:cs typeface="Arial" charset="0"/>
              </a:rPr>
              <a:t>国</a:t>
            </a:r>
          </a:p>
          <a:p>
            <a:pPr eaLnBrk="1" hangingPunct="1">
              <a:lnSpc>
                <a:spcPct val="90000"/>
              </a:lnSpc>
            </a:pPr>
            <a:r>
              <a:rPr lang="ja-JP" altLang="en-AU" dirty="0" smtClean="0">
                <a:latin typeface="Arial" charset="0"/>
                <a:cs typeface="Arial" charset="0"/>
              </a:rPr>
              <a:t>調査サイトの</a:t>
            </a:r>
            <a:r>
              <a:rPr lang="en-AU" altLang="ja-JP" dirty="0" smtClean="0">
                <a:latin typeface="Arial" charset="0"/>
                <a:cs typeface="Arial" charset="0"/>
              </a:rPr>
              <a:t> GPS </a:t>
            </a:r>
            <a:r>
              <a:rPr lang="ja-JP" altLang="en-AU" dirty="0" smtClean="0">
                <a:latin typeface="Arial" charset="0"/>
                <a:cs typeface="Arial" charset="0"/>
              </a:rPr>
              <a:t>座標</a:t>
            </a:r>
            <a:endParaRPr lang="en-AU" altLang="ja-JP" dirty="0" smtClean="0">
              <a:latin typeface="Arial" charset="0"/>
              <a:cs typeface="Arial" charset="0"/>
            </a:endParaRPr>
          </a:p>
          <a:p>
            <a:pPr lvl="1" eaLnBrk="1" hangingPunct="1">
              <a:lnSpc>
                <a:spcPct val="90000"/>
              </a:lnSpc>
            </a:pPr>
            <a:r>
              <a:rPr lang="ja-JP" altLang="en-AU" dirty="0" smtClean="0">
                <a:latin typeface="Arial" charset="0"/>
                <a:cs typeface="Arial" charset="0"/>
              </a:rPr>
              <a:t>精度が重要</a:t>
            </a:r>
            <a:endParaRPr lang="en-AU" altLang="ja-JP" dirty="0" smtClean="0">
              <a:latin typeface="Arial" charset="0"/>
              <a:cs typeface="Arial" charset="0"/>
            </a:endParaRPr>
          </a:p>
          <a:p>
            <a:pPr lvl="1" eaLnBrk="1" hangingPunct="1">
              <a:lnSpc>
                <a:spcPct val="90000"/>
              </a:lnSpc>
            </a:pPr>
            <a:r>
              <a:rPr lang="ja-JP" altLang="en-AU" dirty="0" smtClean="0">
                <a:latin typeface="Arial" charset="0"/>
                <a:cs typeface="Arial" charset="0"/>
              </a:rPr>
              <a:t>オンラインデータ提出票のポイント</a:t>
            </a:r>
            <a:r>
              <a:rPr lang="ja-JP" altLang="en-US" dirty="0" smtClean="0">
                <a:latin typeface="Arial" charset="0"/>
                <a:cs typeface="Arial" charset="0"/>
              </a:rPr>
              <a:t>＆</a:t>
            </a:r>
            <a:r>
              <a:rPr lang="ja-JP" altLang="en-AU" dirty="0" smtClean="0">
                <a:latin typeface="Arial" charset="0"/>
                <a:cs typeface="Arial" charset="0"/>
              </a:rPr>
              <a:t>クリックマップを使うか、あるいは</a:t>
            </a:r>
            <a:r>
              <a:rPr lang="ja-JP" altLang="en-US" dirty="0" smtClean="0">
                <a:latin typeface="Arial" charset="0"/>
                <a:cs typeface="Arial" charset="0"/>
              </a:rPr>
              <a:t>：</a:t>
            </a:r>
            <a:endParaRPr lang="en-AU" altLang="ja-JP" dirty="0" smtClean="0">
              <a:latin typeface="Arial" charset="0"/>
              <a:cs typeface="Arial" charset="0"/>
            </a:endParaRPr>
          </a:p>
          <a:p>
            <a:pPr lvl="1" eaLnBrk="1" hangingPunct="1">
              <a:lnSpc>
                <a:spcPct val="90000"/>
              </a:lnSpc>
            </a:pPr>
            <a:r>
              <a:rPr lang="en-AU" altLang="ja-JP" dirty="0" smtClean="0">
                <a:latin typeface="Arial" charset="0"/>
                <a:cs typeface="Arial" charset="0"/>
              </a:rPr>
              <a:t>GPS </a:t>
            </a:r>
            <a:r>
              <a:rPr lang="ja-JP" altLang="en-AU" dirty="0" smtClean="0">
                <a:latin typeface="Arial" charset="0"/>
                <a:cs typeface="Arial" charset="0"/>
              </a:rPr>
              <a:t>の数値を読みます</a:t>
            </a:r>
            <a:r>
              <a:rPr lang="en-AU" altLang="ja-JP" dirty="0" smtClean="0">
                <a:latin typeface="Arial" charset="0"/>
                <a:cs typeface="Arial" charset="0"/>
              </a:rPr>
              <a:t>:</a:t>
            </a:r>
          </a:p>
          <a:p>
            <a:pPr lvl="2" eaLnBrk="1" hangingPunct="1">
              <a:lnSpc>
                <a:spcPct val="90000"/>
              </a:lnSpc>
            </a:pPr>
            <a:r>
              <a:rPr lang="en-AU" altLang="ja-JP" dirty="0" smtClean="0">
                <a:latin typeface="Arial" charset="0"/>
                <a:cs typeface="Arial" charset="0"/>
              </a:rPr>
              <a:t>WGS84</a:t>
            </a:r>
            <a:r>
              <a:rPr lang="ja-JP" altLang="en-US" dirty="0" smtClean="0">
                <a:latin typeface="Arial" charset="0"/>
                <a:cs typeface="Arial" charset="0"/>
              </a:rPr>
              <a:t>／</a:t>
            </a:r>
            <a:r>
              <a:rPr lang="ja-JP" altLang="en-AU" dirty="0" smtClean="0">
                <a:latin typeface="Arial" charset="0"/>
                <a:cs typeface="Arial" charset="0"/>
              </a:rPr>
              <a:t>小数点の度数</a:t>
            </a:r>
            <a:endParaRPr lang="en-AU" altLang="ja-JP" dirty="0" smtClean="0">
              <a:latin typeface="Arial" charset="0"/>
              <a:cs typeface="Arial" charset="0"/>
            </a:endParaRPr>
          </a:p>
        </p:txBody>
      </p:sp>
      <p:sp>
        <p:nvSpPr>
          <p:cNvPr id="149507" name="Text Placeholder 13"/>
          <p:cNvSpPr>
            <a:spLocks noGrp="1"/>
          </p:cNvSpPr>
          <p:nvPr>
            <p:ph type="body" sz="quarter" idx="12"/>
          </p:nvPr>
        </p:nvSpPr>
        <p:spPr>
          <a:xfrm>
            <a:off x="457200" y="1676400"/>
            <a:ext cx="8153400" cy="685800"/>
          </a:xfrm>
        </p:spPr>
        <p:txBody>
          <a:bodyPr/>
          <a:lstStyle/>
          <a:p>
            <a:pPr eaLnBrk="1" hangingPunct="1"/>
            <a:r>
              <a:rPr lang="ja-JP" altLang="en-US" i="1" dirty="0" smtClean="0"/>
              <a:t>データカードに</a:t>
            </a:r>
            <a:r>
              <a:rPr lang="ja-JP" altLang="en-US" i="1" dirty="0"/>
              <a:t>、行なった調査に関する重要な情報を記録</a:t>
            </a:r>
            <a:r>
              <a:rPr lang="ja-JP" altLang="en-US" i="1" dirty="0" smtClean="0"/>
              <a:t>する</a:t>
            </a:r>
            <a:endParaRPr lang="en-GB" altLang="ja-JP" i="1" dirty="0" smtClean="0">
              <a:latin typeface="Arial" charset="0"/>
              <a:cs typeface="Arial" charset="0"/>
            </a:endParaRPr>
          </a:p>
        </p:txBody>
      </p:sp>
      <p:sp>
        <p:nvSpPr>
          <p:cNvPr id="149508"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49509"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7460A9-7990-4B68-964D-BC50C4179E0C}" type="slidenum">
              <a:rPr lang="en-AU" altLang="ja-JP" smtClean="0">
                <a:latin typeface="Arial" charset="0"/>
                <a:cs typeface="Arial" charset="0"/>
              </a:rPr>
              <a:pPr fontAlgn="base">
                <a:spcBef>
                  <a:spcPct val="0"/>
                </a:spcBef>
                <a:spcAft>
                  <a:spcPct val="0"/>
                </a:spcAft>
                <a:defRPr/>
              </a:pPr>
              <a:t>35</a:t>
            </a:fld>
            <a:endParaRPr lang="en-AU" altLang="ja-JP" smtClean="0">
              <a:latin typeface="Arial" charset="0"/>
              <a:cs typeface="Arial" charset="0"/>
            </a:endParaRPr>
          </a:p>
        </p:txBody>
      </p:sp>
      <p:sp>
        <p:nvSpPr>
          <p:cNvPr id="149510" name="Text Placeholder 22"/>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pic>
        <p:nvPicPr>
          <p:cNvPr id="149511" name="Picture 11" descr="00_Record.eps"/>
          <p:cNvPicPr>
            <a:picLocks noChangeAspect="1"/>
          </p:cNvPicPr>
          <p:nvPr/>
        </p:nvPicPr>
        <p:blipFill>
          <a:blip r:embed="rId3"/>
          <a:srcRect/>
          <a:stretch>
            <a:fillRect/>
          </a:stretch>
        </p:blipFill>
        <p:spPr bwMode="auto">
          <a:xfrm>
            <a:off x="3886200" y="685800"/>
            <a:ext cx="990600" cy="990600"/>
          </a:xfrm>
          <a:prstGeom prst="rect">
            <a:avLst/>
          </a:prstGeom>
          <a:noFill/>
          <a:ln w="9525">
            <a:noFill/>
            <a:miter lim="800000"/>
            <a:headEnd/>
            <a:tailEnd/>
          </a:ln>
        </p:spPr>
      </p:pic>
      <p:pic>
        <p:nvPicPr>
          <p:cNvPr id="149512" name="Picture 15" descr="Junya DAD_retouch_lo.jpg"/>
          <p:cNvPicPr>
            <a:picLocks noChangeAspect="1"/>
          </p:cNvPicPr>
          <p:nvPr/>
        </p:nvPicPr>
        <p:blipFill>
          <a:blip r:embed="rId4"/>
          <a:srcRect/>
          <a:stretch>
            <a:fillRect/>
          </a:stretch>
        </p:blipFill>
        <p:spPr bwMode="auto">
          <a:xfrm>
            <a:off x="5410200" y="2362200"/>
            <a:ext cx="2743200" cy="3255963"/>
          </a:xfrm>
          <a:prstGeom prst="rect">
            <a:avLst/>
          </a:prstGeom>
          <a:noFill/>
          <a:ln w="9525">
            <a:noFill/>
            <a:miter lim="800000"/>
            <a:headEnd/>
            <a:tailEnd/>
          </a:ln>
        </p:spPr>
      </p:pic>
      <p:sp>
        <p:nvSpPr>
          <p:cNvPr id="14951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記録</a:t>
            </a: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wrap="square" numCol="1" anchor="t" anchorCtr="0" compatLnSpc="1">
            <a:prstTxWarp prst="textNoShape">
              <a:avLst/>
            </a:prstTxWarp>
          </a:bodyPr>
          <a:lstStyle/>
          <a:p>
            <a:pPr eaLnBrk="1" hangingPunct="1">
              <a:defRPr/>
            </a:pPr>
            <a:r>
              <a:rPr lang="ja-JP" altLang="en-US" dirty="0" smtClean="0">
                <a:effectLst>
                  <a:outerShdw blurRad="38100" dist="38100" dir="2700000" algn="tl">
                    <a:srgbClr val="C0C0C0"/>
                  </a:outerShdw>
                </a:effectLst>
                <a:latin typeface="Arial" charset="0"/>
                <a:cs typeface="Arial" charset="0"/>
              </a:rPr>
              <a:t>ステップ</a:t>
            </a:r>
            <a:r>
              <a:rPr altLang="ja-JP" dirty="0" smtClean="0">
                <a:effectLst>
                  <a:outerShdw blurRad="38100" dist="38100" dir="2700000" algn="tl">
                    <a:srgbClr val="C0C0C0"/>
                  </a:outerShdw>
                </a:effectLst>
                <a:latin typeface="Arial" charset="0"/>
                <a:cs typeface="Arial" charset="0"/>
              </a:rPr>
              <a:t> 3: </a:t>
            </a:r>
            <a:r>
              <a:rPr lang="ja-JP" altLang="en-US" dirty="0" smtClean="0">
                <a:effectLst>
                  <a:outerShdw blurRad="38100" dist="38100" dir="2700000" algn="tl">
                    <a:srgbClr val="C0C0C0"/>
                  </a:outerShdw>
                </a:effectLst>
                <a:latin typeface="Arial" charset="0"/>
                <a:cs typeface="Arial" charset="0"/>
              </a:rPr>
              <a:t>記録する</a:t>
            </a:r>
            <a:endParaRPr altLang="ja-JP" dirty="0" smtClean="0">
              <a:effectLst>
                <a:outerShdw blurRad="38100" dist="38100" dir="2700000" algn="tl">
                  <a:srgbClr val="C0C0C0"/>
                </a:outerShdw>
              </a:effectLst>
              <a:latin typeface="Arial" charset="0"/>
              <a:cs typeface="Arial" charset="0"/>
            </a:endParaRPr>
          </a:p>
        </p:txBody>
      </p:sp>
      <p:sp>
        <p:nvSpPr>
          <p:cNvPr id="151554" name="Content Placeholder 2"/>
          <p:cNvSpPr>
            <a:spLocks noGrp="1"/>
          </p:cNvSpPr>
          <p:nvPr>
            <p:ph idx="1"/>
          </p:nvPr>
        </p:nvSpPr>
        <p:spPr>
          <a:xfrm>
            <a:off x="685800" y="2438400"/>
            <a:ext cx="6019800" cy="3459163"/>
          </a:xfrm>
        </p:spPr>
        <p:txBody>
          <a:bodyPr/>
          <a:lstStyle/>
          <a:p>
            <a:pPr eaLnBrk="1" hangingPunct="1"/>
            <a:r>
              <a:rPr lang="ja-JP" altLang="en-AU" dirty="0" smtClean="0">
                <a:solidFill>
                  <a:srgbClr val="953735"/>
                </a:solidFill>
                <a:latin typeface="Arial" charset="0"/>
                <a:cs typeface="Arial" charset="0"/>
              </a:rPr>
              <a:t>水中で海洋ゴミを除去するのにすべてのバディチームが費やした</a:t>
            </a:r>
            <a:r>
              <a:rPr lang="ja-JP" altLang="en-AU" sz="2400" u="sng" dirty="0" smtClean="0">
                <a:solidFill>
                  <a:srgbClr val="953735"/>
                </a:solidFill>
                <a:latin typeface="Arial" charset="0"/>
                <a:cs typeface="Arial" charset="0"/>
              </a:rPr>
              <a:t>平均時間</a:t>
            </a:r>
            <a:endParaRPr lang="en-AU" altLang="ja-JP" sz="2400" u="sng" dirty="0" smtClean="0">
              <a:solidFill>
                <a:srgbClr val="953735"/>
              </a:solidFill>
              <a:latin typeface="Arial" charset="0"/>
              <a:cs typeface="Arial" charset="0"/>
            </a:endParaRPr>
          </a:p>
          <a:p>
            <a:pPr eaLnBrk="1" hangingPunct="1"/>
            <a:r>
              <a:rPr lang="ja-JP" altLang="en-AU" dirty="0" smtClean="0">
                <a:latin typeface="Arial" charset="0"/>
                <a:cs typeface="Arial" charset="0"/>
              </a:rPr>
              <a:t>分単位で記録する</a:t>
            </a:r>
            <a:r>
              <a:rPr lang="en-AU" altLang="ja-JP" dirty="0" smtClean="0">
                <a:latin typeface="Arial" charset="0"/>
                <a:cs typeface="Arial" charset="0"/>
              </a:rPr>
              <a:t> </a:t>
            </a:r>
          </a:p>
          <a:p>
            <a:pPr lvl="1" eaLnBrk="1" hangingPunct="1"/>
            <a:r>
              <a:rPr lang="ja-JP" altLang="en-AU" dirty="0" smtClean="0">
                <a:latin typeface="Arial" charset="0"/>
                <a:cs typeface="Arial" charset="0"/>
              </a:rPr>
              <a:t>例：</a:t>
            </a:r>
            <a:r>
              <a:rPr lang="en-AU" altLang="ja-JP" dirty="0" smtClean="0">
                <a:latin typeface="Arial" charset="0"/>
                <a:cs typeface="Arial" charset="0"/>
              </a:rPr>
              <a:t> 45 </a:t>
            </a:r>
            <a:r>
              <a:rPr lang="ja-JP" altLang="en-AU" dirty="0" smtClean="0">
                <a:latin typeface="Arial" charset="0"/>
                <a:cs typeface="Arial" charset="0"/>
              </a:rPr>
              <a:t>分</a:t>
            </a:r>
            <a:r>
              <a:rPr lang="ja-JP" altLang="en-US" dirty="0" smtClean="0">
                <a:latin typeface="Arial" charset="0"/>
                <a:cs typeface="Arial" charset="0"/>
              </a:rPr>
              <a:t>間</a:t>
            </a:r>
            <a:r>
              <a:rPr lang="ja-JP" altLang="en-AU" dirty="0" smtClean="0">
                <a:latin typeface="Arial" charset="0"/>
                <a:cs typeface="Arial" charset="0"/>
              </a:rPr>
              <a:t>、</a:t>
            </a:r>
            <a:r>
              <a:rPr lang="en-AU" altLang="ja-JP" dirty="0" smtClean="0">
                <a:latin typeface="Arial" charset="0"/>
                <a:cs typeface="Arial" charset="0"/>
              </a:rPr>
              <a:t> 115 </a:t>
            </a:r>
            <a:r>
              <a:rPr lang="ja-JP" altLang="en-AU" dirty="0" smtClean="0">
                <a:latin typeface="Arial" charset="0"/>
                <a:cs typeface="Arial" charset="0"/>
              </a:rPr>
              <a:t>分</a:t>
            </a:r>
            <a:r>
              <a:rPr lang="ja-JP" altLang="en-US" dirty="0" smtClean="0">
                <a:latin typeface="Arial" charset="0"/>
                <a:cs typeface="Arial" charset="0"/>
              </a:rPr>
              <a:t>間</a:t>
            </a:r>
            <a:endParaRPr lang="en-AU" altLang="ja-JP" dirty="0" smtClean="0">
              <a:latin typeface="Arial" charset="0"/>
              <a:cs typeface="Arial" charset="0"/>
            </a:endParaRPr>
          </a:p>
          <a:p>
            <a:pPr eaLnBrk="1" hangingPunct="1"/>
            <a:r>
              <a:rPr lang="ja-JP" altLang="en-AU" dirty="0" smtClean="0">
                <a:latin typeface="Arial" charset="0"/>
                <a:cs typeface="Arial" charset="0"/>
              </a:rPr>
              <a:t>以下の時間は加え</a:t>
            </a:r>
            <a:r>
              <a:rPr lang="ja-JP" altLang="en-US" dirty="0" smtClean="0">
                <a:latin typeface="Arial" charset="0"/>
                <a:cs typeface="Arial" charset="0"/>
              </a:rPr>
              <a:t>な</a:t>
            </a:r>
            <a:r>
              <a:rPr lang="ja-JP" altLang="en-US" dirty="0">
                <a:latin typeface="Arial" charset="0"/>
                <a:cs typeface="Arial" charset="0"/>
              </a:rPr>
              <a:t>い</a:t>
            </a:r>
            <a:endParaRPr lang="en-AU" altLang="ja-JP" dirty="0" smtClean="0">
              <a:latin typeface="Arial" charset="0"/>
              <a:cs typeface="Arial" charset="0"/>
            </a:endParaRPr>
          </a:p>
          <a:p>
            <a:pPr lvl="1" eaLnBrk="1" hangingPunct="1"/>
            <a:r>
              <a:rPr lang="ja-JP" altLang="en-AU" dirty="0" smtClean="0">
                <a:latin typeface="Arial" charset="0"/>
                <a:cs typeface="Arial" charset="0"/>
              </a:rPr>
              <a:t>水面を泳ぐ時間</a:t>
            </a:r>
            <a:endParaRPr lang="en-AU" altLang="ja-JP" dirty="0" smtClean="0">
              <a:latin typeface="Arial" charset="0"/>
              <a:cs typeface="Arial" charset="0"/>
            </a:endParaRPr>
          </a:p>
          <a:p>
            <a:pPr lvl="1" eaLnBrk="1" hangingPunct="1"/>
            <a:r>
              <a:rPr lang="ja-JP" altLang="en-AU" dirty="0" smtClean="0">
                <a:latin typeface="Arial" charset="0"/>
                <a:cs typeface="Arial" charset="0"/>
              </a:rPr>
              <a:t>浮上</a:t>
            </a:r>
            <a:r>
              <a:rPr lang="ja-JP" altLang="en-US" dirty="0">
                <a:latin typeface="Arial" charset="0"/>
                <a:cs typeface="Arial" charset="0"/>
              </a:rPr>
              <a:t>／</a:t>
            </a:r>
            <a:r>
              <a:rPr lang="ja-JP" altLang="en-AU" dirty="0" smtClean="0">
                <a:latin typeface="Arial" charset="0"/>
                <a:cs typeface="Arial" charset="0"/>
              </a:rPr>
              <a:t>潜降</a:t>
            </a:r>
            <a:r>
              <a:rPr lang="ja-JP" altLang="en-US" dirty="0" smtClean="0">
                <a:latin typeface="Arial" charset="0"/>
                <a:cs typeface="Arial" charset="0"/>
              </a:rPr>
              <a:t>の時間</a:t>
            </a:r>
            <a:endParaRPr lang="en-AU" altLang="ja-JP" dirty="0" smtClean="0">
              <a:latin typeface="Arial" charset="0"/>
              <a:cs typeface="Arial" charset="0"/>
            </a:endParaRPr>
          </a:p>
          <a:p>
            <a:pPr lvl="1" eaLnBrk="1" hangingPunct="1"/>
            <a:r>
              <a:rPr lang="ja-JP" altLang="en-AU" dirty="0" smtClean="0">
                <a:latin typeface="Arial" charset="0"/>
                <a:cs typeface="Arial" charset="0"/>
              </a:rPr>
              <a:t>ダイバーでない参加者</a:t>
            </a:r>
            <a:r>
              <a:rPr lang="ja-JP" altLang="en-US" dirty="0" smtClean="0">
                <a:latin typeface="Arial" charset="0"/>
                <a:cs typeface="Arial" charset="0"/>
              </a:rPr>
              <a:t>の活動</a:t>
            </a:r>
            <a:r>
              <a:rPr lang="en-AU" altLang="ja-JP" dirty="0" smtClean="0">
                <a:latin typeface="Arial" charset="0"/>
                <a:cs typeface="Arial" charset="0"/>
              </a:rPr>
              <a:t> </a:t>
            </a:r>
          </a:p>
          <a:p>
            <a:pPr lvl="1" eaLnBrk="1" hangingPunct="1"/>
            <a:r>
              <a:rPr lang="ja-JP" altLang="en-AU" dirty="0" smtClean="0">
                <a:latin typeface="Arial" charset="0"/>
                <a:cs typeface="Arial" charset="0"/>
              </a:rPr>
              <a:t>ゴミの分別</a:t>
            </a:r>
            <a:r>
              <a:rPr lang="ja-JP" altLang="en-US" dirty="0" smtClean="0">
                <a:latin typeface="Arial" charset="0"/>
                <a:cs typeface="Arial" charset="0"/>
              </a:rPr>
              <a:t>・</a:t>
            </a:r>
            <a:r>
              <a:rPr lang="ja-JP" altLang="en-AU" dirty="0" smtClean="0">
                <a:latin typeface="Arial" charset="0"/>
                <a:cs typeface="Arial" charset="0"/>
              </a:rPr>
              <a:t>記録</a:t>
            </a:r>
            <a:r>
              <a:rPr lang="ja-JP" altLang="en-US" dirty="0" smtClean="0">
                <a:latin typeface="Arial" charset="0"/>
                <a:cs typeface="Arial" charset="0"/>
              </a:rPr>
              <a:t>する時間</a:t>
            </a:r>
            <a:endParaRPr lang="en-US" altLang="ja-JP" dirty="0" smtClean="0">
              <a:latin typeface="Arial" charset="0"/>
              <a:cs typeface="Arial" charset="0"/>
            </a:endParaRPr>
          </a:p>
        </p:txBody>
      </p:sp>
      <p:sp>
        <p:nvSpPr>
          <p:cNvPr id="151555" name="Text Placeholder 18"/>
          <p:cNvSpPr>
            <a:spLocks noGrp="1"/>
          </p:cNvSpPr>
          <p:nvPr>
            <p:ph type="body" sz="quarter" idx="12"/>
          </p:nvPr>
        </p:nvSpPr>
        <p:spPr>
          <a:xfrm>
            <a:off x="457200" y="1676400"/>
            <a:ext cx="8153400" cy="685800"/>
          </a:xfrm>
        </p:spPr>
        <p:txBody>
          <a:bodyPr/>
          <a:lstStyle/>
          <a:p>
            <a:pPr eaLnBrk="1" hangingPunct="1"/>
            <a:r>
              <a:rPr lang="ja-JP" altLang="en-AU" sz="2400" i="1" dirty="0" smtClean="0">
                <a:latin typeface="Arial" charset="0"/>
                <a:cs typeface="Arial" charset="0"/>
              </a:rPr>
              <a:t>調査の時間を適切に記録するように注意</a:t>
            </a:r>
            <a:r>
              <a:rPr lang="ja-JP" altLang="en-US" sz="2400" i="1" dirty="0" smtClean="0">
                <a:latin typeface="Arial" charset="0"/>
                <a:cs typeface="Arial" charset="0"/>
              </a:rPr>
              <a:t>する：</a:t>
            </a:r>
            <a:endParaRPr lang="en-GB" altLang="ja-JP" sz="2400" i="1" dirty="0" smtClean="0">
              <a:latin typeface="Arial" charset="0"/>
              <a:cs typeface="Arial" charset="0"/>
            </a:endParaRPr>
          </a:p>
          <a:p>
            <a:pPr eaLnBrk="1" hangingPunct="1"/>
            <a:endParaRPr lang="en-GB" altLang="ja-JP" sz="2400" dirty="0" smtClean="0">
              <a:latin typeface="Arial" charset="0"/>
              <a:cs typeface="Arial" charset="0"/>
            </a:endParaRPr>
          </a:p>
        </p:txBody>
      </p:sp>
      <p:sp>
        <p:nvSpPr>
          <p:cNvPr id="151556"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endParaRPr lang="en-AU" altLang="ja-JP" baseline="30000" dirty="0" smtClean="0">
              <a:latin typeface="Arial" charset="0"/>
              <a:cs typeface="Arial" charset="0"/>
            </a:endParaRP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51557"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846309-1916-4938-937E-E1E6672FAA83}" type="slidenum">
              <a:rPr lang="en-AU" altLang="ja-JP" smtClean="0">
                <a:latin typeface="Arial" charset="0"/>
                <a:cs typeface="Arial" charset="0"/>
              </a:rPr>
              <a:pPr fontAlgn="base">
                <a:spcBef>
                  <a:spcPct val="0"/>
                </a:spcBef>
                <a:spcAft>
                  <a:spcPct val="0"/>
                </a:spcAft>
                <a:defRPr/>
              </a:pPr>
              <a:t>36</a:t>
            </a:fld>
            <a:endParaRPr lang="en-AU" altLang="ja-JP" smtClean="0">
              <a:latin typeface="Arial" charset="0"/>
              <a:cs typeface="Arial" charset="0"/>
            </a:endParaRPr>
          </a:p>
        </p:txBody>
      </p:sp>
      <p:sp>
        <p:nvSpPr>
          <p:cNvPr id="151558" name="Text Placeholder 25"/>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pic>
        <p:nvPicPr>
          <p:cNvPr id="151559" name="Picture 11" descr="00_Record.eps"/>
          <p:cNvPicPr>
            <a:picLocks noChangeAspect="1"/>
          </p:cNvPicPr>
          <p:nvPr/>
        </p:nvPicPr>
        <p:blipFill>
          <a:blip r:embed="rId3"/>
          <a:srcRect/>
          <a:stretch>
            <a:fillRect/>
          </a:stretch>
        </p:blipFill>
        <p:spPr bwMode="auto">
          <a:xfrm>
            <a:off x="3886200" y="685800"/>
            <a:ext cx="990600" cy="990600"/>
          </a:xfrm>
          <a:prstGeom prst="rect">
            <a:avLst/>
          </a:prstGeom>
          <a:noFill/>
          <a:ln w="9525">
            <a:noFill/>
            <a:miter lim="800000"/>
            <a:headEnd/>
            <a:tailEnd/>
          </a:ln>
        </p:spPr>
      </p:pic>
      <p:sp>
        <p:nvSpPr>
          <p:cNvPr id="15156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記録</a:t>
            </a: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ステップ</a:t>
            </a:r>
            <a:r>
              <a:rPr altLang="ja-JP" smtClean="0">
                <a:effectLst>
                  <a:outerShdw blurRad="38100" dist="38100" dir="2700000" algn="tl">
                    <a:srgbClr val="C0C0C0"/>
                  </a:outerShdw>
                </a:effectLst>
                <a:latin typeface="Arial" charset="0"/>
                <a:cs typeface="Arial" charset="0"/>
              </a:rPr>
              <a:t> 3: </a:t>
            </a:r>
            <a:r>
              <a:rPr lang="ja-JP" altLang="en-US" smtClean="0">
                <a:effectLst>
                  <a:outerShdw blurRad="38100" dist="38100" dir="2700000" algn="tl">
                    <a:srgbClr val="C0C0C0"/>
                  </a:outerShdw>
                </a:effectLst>
                <a:latin typeface="Arial" charset="0"/>
                <a:cs typeface="Arial" charset="0"/>
              </a:rPr>
              <a:t>記録</a:t>
            </a:r>
            <a:endParaRPr altLang="ja-JP" smtClean="0">
              <a:effectLst>
                <a:outerShdw blurRad="38100" dist="38100" dir="2700000" algn="tl">
                  <a:srgbClr val="C0C0C0"/>
                </a:outerShdw>
              </a:effectLst>
              <a:latin typeface="Arial" charset="0"/>
              <a:cs typeface="Arial" charset="0"/>
            </a:endParaRPr>
          </a:p>
        </p:txBody>
      </p:sp>
      <p:sp>
        <p:nvSpPr>
          <p:cNvPr id="153602" name="Text Placeholder 18"/>
          <p:cNvSpPr>
            <a:spLocks noGrp="1"/>
          </p:cNvSpPr>
          <p:nvPr>
            <p:ph type="body" sz="quarter" idx="12"/>
          </p:nvPr>
        </p:nvSpPr>
        <p:spPr>
          <a:xfrm>
            <a:off x="457200" y="1676400"/>
            <a:ext cx="8153400" cy="685800"/>
          </a:xfrm>
        </p:spPr>
        <p:txBody>
          <a:bodyPr/>
          <a:lstStyle/>
          <a:p>
            <a:pPr eaLnBrk="1" hangingPunct="1"/>
            <a:r>
              <a:rPr lang="ja-JP" altLang="en-AU" sz="2400" i="1" dirty="0" smtClean="0">
                <a:latin typeface="Arial" charset="0"/>
                <a:cs typeface="Arial" charset="0"/>
              </a:rPr>
              <a:t>調査時間の計算例</a:t>
            </a:r>
            <a:r>
              <a:rPr lang="en-AU" altLang="ja-JP" sz="2400" i="1" dirty="0" smtClean="0">
                <a:latin typeface="Arial" charset="0"/>
                <a:cs typeface="Arial" charset="0"/>
              </a:rPr>
              <a:t> </a:t>
            </a:r>
            <a:endParaRPr lang="en-GB" altLang="ja-JP" sz="2400" i="1" dirty="0" smtClean="0">
              <a:latin typeface="Arial" charset="0"/>
              <a:cs typeface="Arial" charset="0"/>
            </a:endParaRPr>
          </a:p>
          <a:p>
            <a:pPr eaLnBrk="1" hangingPunct="1"/>
            <a:endParaRPr lang="en-GB" altLang="ja-JP" dirty="0" smtClean="0">
              <a:latin typeface="Arial" charset="0"/>
              <a:cs typeface="Arial" charset="0"/>
            </a:endParaRPr>
          </a:p>
        </p:txBody>
      </p:sp>
      <p:sp>
        <p:nvSpPr>
          <p:cNvPr id="153603"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53604"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C5ADDA-C801-4B81-820F-93EB05EE9AB9}" type="slidenum">
              <a:rPr lang="en-AU" altLang="ja-JP" smtClean="0">
                <a:latin typeface="Arial" charset="0"/>
                <a:cs typeface="Arial" charset="0"/>
              </a:rPr>
              <a:pPr fontAlgn="base">
                <a:spcBef>
                  <a:spcPct val="0"/>
                </a:spcBef>
                <a:spcAft>
                  <a:spcPct val="0"/>
                </a:spcAft>
                <a:defRPr/>
              </a:pPr>
              <a:t>37</a:t>
            </a:fld>
            <a:endParaRPr lang="en-AU" altLang="ja-JP" smtClean="0">
              <a:latin typeface="Arial" charset="0"/>
              <a:cs typeface="Arial" charset="0"/>
            </a:endParaRPr>
          </a:p>
        </p:txBody>
      </p:sp>
      <p:sp>
        <p:nvSpPr>
          <p:cNvPr id="153605" name="Text Placeholder 25"/>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pic>
        <p:nvPicPr>
          <p:cNvPr id="153606" name="Picture 11" descr="00_Record.eps"/>
          <p:cNvPicPr>
            <a:picLocks noChangeAspect="1"/>
          </p:cNvPicPr>
          <p:nvPr/>
        </p:nvPicPr>
        <p:blipFill>
          <a:blip r:embed="rId3"/>
          <a:srcRect/>
          <a:stretch>
            <a:fillRect/>
          </a:stretch>
        </p:blipFill>
        <p:spPr bwMode="auto">
          <a:xfrm>
            <a:off x="3429000" y="685800"/>
            <a:ext cx="990600" cy="990600"/>
          </a:xfrm>
          <a:prstGeom prst="rect">
            <a:avLst/>
          </a:prstGeom>
          <a:noFill/>
          <a:ln w="9525">
            <a:noFill/>
            <a:miter lim="800000"/>
            <a:headEnd/>
            <a:tailEnd/>
          </a:ln>
        </p:spPr>
      </p:pic>
      <p:sp>
        <p:nvSpPr>
          <p:cNvPr id="153607" name="Content Placeholder 2"/>
          <p:cNvSpPr txBox="1">
            <a:spLocks/>
          </p:cNvSpPr>
          <p:nvPr/>
        </p:nvSpPr>
        <p:spPr bwMode="auto">
          <a:xfrm>
            <a:off x="3962400" y="2209800"/>
            <a:ext cx="4953000" cy="3810000"/>
          </a:xfrm>
          <a:prstGeom prst="rect">
            <a:avLst/>
          </a:prstGeom>
          <a:noFill/>
          <a:ln w="9525">
            <a:noFill/>
            <a:miter lim="800000"/>
            <a:headEnd/>
            <a:tailEnd/>
          </a:ln>
        </p:spPr>
        <p:txBody>
          <a:bodyPr/>
          <a:lstStyle/>
          <a:p>
            <a:pPr marL="342900" indent="-342900">
              <a:spcBef>
                <a:spcPct val="20000"/>
              </a:spcBef>
              <a:buSzPct val="75000"/>
            </a:pPr>
            <a:r>
              <a:rPr kumimoji="0" lang="ja-JP" altLang="en-AU" b="1" dirty="0">
                <a:solidFill>
                  <a:srgbClr val="376092"/>
                </a:solidFill>
                <a:cs typeface="Arial" charset="0"/>
              </a:rPr>
              <a:t>例</a:t>
            </a:r>
            <a:r>
              <a:rPr kumimoji="0" lang="en-AU" altLang="ja-JP" b="1" dirty="0">
                <a:solidFill>
                  <a:srgbClr val="376092"/>
                </a:solidFill>
                <a:cs typeface="Arial" charset="0"/>
              </a:rPr>
              <a:t> 2</a:t>
            </a:r>
          </a:p>
          <a:p>
            <a:pPr marL="0" lvl="1" indent="-342900">
              <a:spcBef>
                <a:spcPct val="20000"/>
              </a:spcBef>
              <a:buSzPct val="75000"/>
              <a:buFont typeface="Wingdings" pitchFamily="2" charset="2"/>
              <a:buChar char="l"/>
            </a:pPr>
            <a:r>
              <a:rPr kumimoji="0" lang="en-AU" altLang="ja-JP" b="1" dirty="0">
                <a:solidFill>
                  <a:srgbClr val="376092"/>
                </a:solidFill>
                <a:cs typeface="Arial" charset="0"/>
              </a:rPr>
              <a:t>3 </a:t>
            </a:r>
            <a:r>
              <a:rPr kumimoji="0" lang="ja-JP" altLang="en-US" b="1" dirty="0" smtClean="0">
                <a:solidFill>
                  <a:srgbClr val="376092"/>
                </a:solidFill>
                <a:cs typeface="Arial" charset="0"/>
              </a:rPr>
              <a:t>組の</a:t>
            </a:r>
            <a:r>
              <a:rPr kumimoji="0" lang="ja-JP" altLang="en-AU" b="1" dirty="0" smtClean="0">
                <a:solidFill>
                  <a:srgbClr val="376092"/>
                </a:solidFill>
                <a:cs typeface="Arial" charset="0"/>
              </a:rPr>
              <a:t>バディチーム</a:t>
            </a:r>
            <a:endParaRPr kumimoji="0" lang="en-AU" altLang="ja-JP" b="1" dirty="0">
              <a:solidFill>
                <a:srgbClr val="376092"/>
              </a:solidFill>
              <a:cs typeface="Arial" charset="0"/>
            </a:endParaRPr>
          </a:p>
          <a:p>
            <a:pPr marL="935038" lvl="2" indent="-342900">
              <a:spcBef>
                <a:spcPct val="20000"/>
              </a:spcBef>
              <a:buSzPct val="75000"/>
              <a:buFont typeface="Wingdings" pitchFamily="2" charset="2"/>
              <a:buChar char="l"/>
            </a:pPr>
            <a:r>
              <a:rPr kumimoji="0" lang="ja-JP" altLang="en-AU" b="1" dirty="0">
                <a:solidFill>
                  <a:srgbClr val="376092"/>
                </a:solidFill>
                <a:cs typeface="Arial" charset="0"/>
              </a:rPr>
              <a:t>チーム</a:t>
            </a:r>
            <a:r>
              <a:rPr kumimoji="0" lang="en-AU" altLang="ja-JP" b="1" dirty="0">
                <a:solidFill>
                  <a:srgbClr val="376092"/>
                </a:solidFill>
                <a:cs typeface="Arial" charset="0"/>
              </a:rPr>
              <a:t> A </a:t>
            </a:r>
            <a:r>
              <a:rPr kumimoji="0" lang="ja-JP" altLang="en-AU" b="1" dirty="0">
                <a:solidFill>
                  <a:srgbClr val="376092"/>
                </a:solidFill>
                <a:cs typeface="Arial" charset="0"/>
              </a:rPr>
              <a:t>と </a:t>
            </a:r>
            <a:r>
              <a:rPr kumimoji="0" lang="en-AU" altLang="ja-JP" b="1" dirty="0">
                <a:solidFill>
                  <a:srgbClr val="376092"/>
                </a:solidFill>
                <a:cs typeface="Arial" charset="0"/>
              </a:rPr>
              <a:t>B = </a:t>
            </a:r>
            <a:r>
              <a:rPr kumimoji="0" lang="ja-JP" altLang="en-AU" b="1" dirty="0">
                <a:solidFill>
                  <a:srgbClr val="376092"/>
                </a:solidFill>
                <a:cs typeface="Arial" charset="0"/>
              </a:rPr>
              <a:t>それぞれダイバー</a:t>
            </a:r>
            <a:r>
              <a:rPr kumimoji="0" lang="en-AU" altLang="ja-JP" b="1" dirty="0">
                <a:solidFill>
                  <a:srgbClr val="376092"/>
                </a:solidFill>
                <a:cs typeface="Arial" charset="0"/>
              </a:rPr>
              <a:t>2</a:t>
            </a:r>
            <a:r>
              <a:rPr kumimoji="0" lang="ja-JP" altLang="en-AU" b="1" dirty="0">
                <a:solidFill>
                  <a:srgbClr val="376092"/>
                </a:solidFill>
                <a:cs typeface="Arial" charset="0"/>
              </a:rPr>
              <a:t>名 </a:t>
            </a:r>
            <a:endParaRPr kumimoji="0" lang="en-AU" altLang="ja-JP" b="1" dirty="0">
              <a:solidFill>
                <a:srgbClr val="376092"/>
              </a:solidFill>
              <a:cs typeface="Arial" charset="0"/>
            </a:endParaRPr>
          </a:p>
          <a:p>
            <a:pPr marL="935038" lvl="2" indent="-342900">
              <a:spcBef>
                <a:spcPct val="20000"/>
              </a:spcBef>
              <a:buSzPct val="75000"/>
              <a:buFont typeface="Wingdings" pitchFamily="2" charset="2"/>
              <a:buChar char="l"/>
            </a:pPr>
            <a:r>
              <a:rPr kumimoji="0" lang="ja-JP" altLang="en-AU" b="1" dirty="0">
                <a:solidFill>
                  <a:srgbClr val="376092"/>
                </a:solidFill>
                <a:cs typeface="Arial" charset="0"/>
              </a:rPr>
              <a:t>チーム</a:t>
            </a:r>
            <a:r>
              <a:rPr kumimoji="0" lang="en-AU" altLang="ja-JP" b="1" dirty="0">
                <a:solidFill>
                  <a:srgbClr val="376092"/>
                </a:solidFill>
                <a:cs typeface="Arial" charset="0"/>
              </a:rPr>
              <a:t> C = </a:t>
            </a:r>
            <a:r>
              <a:rPr kumimoji="0" lang="ja-JP" altLang="en-AU" b="1" dirty="0">
                <a:solidFill>
                  <a:srgbClr val="376092"/>
                </a:solidFill>
                <a:cs typeface="Arial" charset="0"/>
              </a:rPr>
              <a:t>ダイバー</a:t>
            </a:r>
            <a:r>
              <a:rPr kumimoji="0" lang="en-AU" altLang="ja-JP" b="1" dirty="0">
                <a:solidFill>
                  <a:srgbClr val="376092"/>
                </a:solidFill>
                <a:cs typeface="Arial" charset="0"/>
              </a:rPr>
              <a:t>3 </a:t>
            </a:r>
            <a:r>
              <a:rPr kumimoji="0" lang="ja-JP" altLang="en-AU" b="1" dirty="0">
                <a:solidFill>
                  <a:srgbClr val="376092"/>
                </a:solidFill>
                <a:cs typeface="Arial" charset="0"/>
              </a:rPr>
              <a:t>名</a:t>
            </a:r>
            <a:endParaRPr kumimoji="0" lang="en-AU"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AU" b="1" dirty="0">
                <a:solidFill>
                  <a:srgbClr val="376092"/>
                </a:solidFill>
                <a:cs typeface="Arial" charset="0"/>
              </a:rPr>
              <a:t>水中の海洋ゴミ</a:t>
            </a:r>
            <a:r>
              <a:rPr kumimoji="0" lang="ja-JP" altLang="en-AU" b="1" dirty="0" smtClean="0">
                <a:solidFill>
                  <a:srgbClr val="376092"/>
                </a:solidFill>
                <a:cs typeface="Arial" charset="0"/>
              </a:rPr>
              <a:t>を</a:t>
            </a:r>
            <a:r>
              <a:rPr kumimoji="0" lang="ja-JP" altLang="en-US" b="1" dirty="0" smtClean="0">
                <a:solidFill>
                  <a:srgbClr val="376092"/>
                </a:solidFill>
                <a:cs typeface="Arial" charset="0"/>
              </a:rPr>
              <a:t>回収</a:t>
            </a:r>
            <a:r>
              <a:rPr kumimoji="0" lang="ja-JP" altLang="en-AU" b="1" dirty="0" smtClean="0">
                <a:solidFill>
                  <a:srgbClr val="376092"/>
                </a:solidFill>
                <a:cs typeface="Arial" charset="0"/>
              </a:rPr>
              <a:t>した時間</a:t>
            </a:r>
            <a:r>
              <a:rPr kumimoji="0" lang="en-AU" altLang="ja-JP" b="1" dirty="0" smtClean="0">
                <a:solidFill>
                  <a:srgbClr val="376092"/>
                </a:solidFill>
                <a:cs typeface="Arial" charset="0"/>
              </a:rPr>
              <a:t>: </a:t>
            </a:r>
            <a:endParaRPr kumimoji="0" lang="en-AU"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AU" b="1" dirty="0">
                <a:solidFill>
                  <a:srgbClr val="376092"/>
                </a:solidFill>
                <a:cs typeface="Arial" charset="0"/>
              </a:rPr>
              <a:t>バディチーム</a:t>
            </a:r>
            <a:r>
              <a:rPr kumimoji="0" lang="en-AU" altLang="ja-JP" b="1" dirty="0">
                <a:solidFill>
                  <a:srgbClr val="376092"/>
                </a:solidFill>
                <a:cs typeface="Arial" charset="0"/>
              </a:rPr>
              <a:t> A: 		42 </a:t>
            </a:r>
            <a:r>
              <a:rPr kumimoji="0" lang="ja-JP" altLang="en-AU" b="1" dirty="0" smtClean="0">
                <a:solidFill>
                  <a:srgbClr val="376092"/>
                </a:solidFill>
                <a:cs typeface="Arial" charset="0"/>
              </a:rPr>
              <a:t>分</a:t>
            </a:r>
            <a:r>
              <a:rPr kumimoji="0" lang="ja-JP" altLang="en-US" b="1" dirty="0" smtClean="0">
                <a:solidFill>
                  <a:srgbClr val="376092"/>
                </a:solidFill>
                <a:cs typeface="Arial" charset="0"/>
              </a:rPr>
              <a:t>間</a:t>
            </a:r>
            <a:endParaRPr kumimoji="0" lang="en-AU"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AU" b="1" dirty="0">
                <a:solidFill>
                  <a:srgbClr val="376092"/>
                </a:solidFill>
                <a:cs typeface="Arial" charset="0"/>
              </a:rPr>
              <a:t>バディチーム</a:t>
            </a:r>
            <a:r>
              <a:rPr kumimoji="0" lang="en-AU" altLang="ja-JP" b="1" dirty="0">
                <a:solidFill>
                  <a:srgbClr val="376092"/>
                </a:solidFill>
                <a:cs typeface="Arial" charset="0"/>
              </a:rPr>
              <a:t> B: 		48 </a:t>
            </a:r>
            <a:r>
              <a:rPr kumimoji="0" lang="ja-JP" altLang="en-AU" b="1" dirty="0" smtClean="0">
                <a:solidFill>
                  <a:srgbClr val="376092"/>
                </a:solidFill>
                <a:cs typeface="Arial" charset="0"/>
              </a:rPr>
              <a:t>分</a:t>
            </a:r>
            <a:r>
              <a:rPr kumimoji="0" lang="ja-JP" altLang="en-US" b="1" dirty="0" smtClean="0">
                <a:solidFill>
                  <a:srgbClr val="376092"/>
                </a:solidFill>
                <a:cs typeface="Arial" charset="0"/>
              </a:rPr>
              <a:t>間</a:t>
            </a:r>
            <a:endParaRPr kumimoji="0" lang="en-AU"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AU" b="1" dirty="0">
                <a:solidFill>
                  <a:srgbClr val="376092"/>
                </a:solidFill>
                <a:cs typeface="Arial" charset="0"/>
              </a:rPr>
              <a:t>バディチーム</a:t>
            </a:r>
            <a:r>
              <a:rPr kumimoji="0" lang="en-AU" altLang="ja-JP" b="1" dirty="0">
                <a:solidFill>
                  <a:srgbClr val="376092"/>
                </a:solidFill>
                <a:cs typeface="Arial" charset="0"/>
              </a:rPr>
              <a:t> C: 		51 </a:t>
            </a:r>
            <a:r>
              <a:rPr kumimoji="0" lang="ja-JP" altLang="en-AU" b="1" dirty="0" smtClean="0">
                <a:solidFill>
                  <a:srgbClr val="376092"/>
                </a:solidFill>
                <a:cs typeface="Arial" charset="0"/>
              </a:rPr>
              <a:t>分</a:t>
            </a:r>
            <a:r>
              <a:rPr kumimoji="0" lang="ja-JP" altLang="en-US" b="1" dirty="0" smtClean="0">
                <a:solidFill>
                  <a:srgbClr val="376092"/>
                </a:solidFill>
                <a:cs typeface="Arial" charset="0"/>
              </a:rPr>
              <a:t>間</a:t>
            </a:r>
            <a:endParaRPr kumimoji="0" lang="en-AU"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AU" b="1" dirty="0">
                <a:solidFill>
                  <a:srgbClr val="376092"/>
                </a:solidFill>
                <a:cs typeface="Arial" charset="0"/>
              </a:rPr>
              <a:t>合計調査時間　　　　</a:t>
            </a:r>
            <a:r>
              <a:rPr kumimoji="0" lang="en-AU" altLang="ja-JP" b="1" dirty="0">
                <a:solidFill>
                  <a:srgbClr val="376092"/>
                </a:solidFill>
                <a:cs typeface="Arial" charset="0"/>
              </a:rPr>
              <a:t> = 	</a:t>
            </a:r>
            <a:r>
              <a:rPr kumimoji="0" lang="ja-JP" altLang="en-AU" b="1" dirty="0">
                <a:solidFill>
                  <a:srgbClr val="376092"/>
                </a:solidFill>
                <a:cs typeface="Arial" charset="0"/>
              </a:rPr>
              <a:t>　　　　　</a:t>
            </a:r>
            <a:r>
              <a:rPr kumimoji="0" lang="en-AU" altLang="ja-JP" b="1" dirty="0">
                <a:solidFill>
                  <a:srgbClr val="376092"/>
                </a:solidFill>
                <a:cs typeface="Arial" charset="0"/>
              </a:rPr>
              <a:t>141 </a:t>
            </a:r>
            <a:r>
              <a:rPr kumimoji="0" lang="ja-JP" altLang="en-AU" b="1" dirty="0" smtClean="0">
                <a:solidFill>
                  <a:srgbClr val="376092"/>
                </a:solidFill>
                <a:cs typeface="Arial" charset="0"/>
              </a:rPr>
              <a:t>分</a:t>
            </a:r>
            <a:r>
              <a:rPr kumimoji="0" lang="ja-JP" altLang="en-US" b="1" dirty="0" smtClean="0">
                <a:solidFill>
                  <a:srgbClr val="376092"/>
                </a:solidFill>
                <a:cs typeface="Arial" charset="0"/>
              </a:rPr>
              <a:t>間</a:t>
            </a:r>
            <a:endParaRPr kumimoji="0" lang="en-AU" altLang="ja-JP" b="1" dirty="0">
              <a:solidFill>
                <a:srgbClr val="376092"/>
              </a:solidFill>
              <a:cs typeface="Arial" charset="0"/>
            </a:endParaRPr>
          </a:p>
          <a:p>
            <a:pPr marL="342900" indent="-342900">
              <a:spcBef>
                <a:spcPct val="20000"/>
              </a:spcBef>
              <a:buSzPct val="75000"/>
              <a:buFont typeface="Wingdings" pitchFamily="2" charset="2"/>
              <a:buChar char="l"/>
            </a:pPr>
            <a:r>
              <a:rPr kumimoji="0" lang="en-AU" altLang="ja-JP" b="1" dirty="0">
                <a:solidFill>
                  <a:srgbClr val="376092"/>
                </a:solidFill>
                <a:cs typeface="Arial" charset="0"/>
              </a:rPr>
              <a:t>141 </a:t>
            </a:r>
            <a:r>
              <a:rPr kumimoji="0" lang="ja-JP" altLang="en-AU" b="1" dirty="0" smtClean="0">
                <a:solidFill>
                  <a:srgbClr val="376092"/>
                </a:solidFill>
                <a:cs typeface="Arial" charset="0"/>
              </a:rPr>
              <a:t>分</a:t>
            </a:r>
            <a:r>
              <a:rPr kumimoji="0" lang="ja-JP" altLang="en-US" b="1" dirty="0">
                <a:solidFill>
                  <a:srgbClr val="376092"/>
                </a:solidFill>
                <a:cs typeface="Arial" charset="0"/>
              </a:rPr>
              <a:t>／</a:t>
            </a:r>
            <a:r>
              <a:rPr kumimoji="0" lang="en-AU" altLang="ja-JP" b="1" dirty="0" smtClean="0">
                <a:solidFill>
                  <a:srgbClr val="376092"/>
                </a:solidFill>
                <a:cs typeface="Arial" charset="0"/>
              </a:rPr>
              <a:t>3 </a:t>
            </a:r>
            <a:r>
              <a:rPr kumimoji="0" lang="ja-JP" altLang="en-AU" b="1" dirty="0">
                <a:solidFill>
                  <a:srgbClr val="376092"/>
                </a:solidFill>
                <a:cs typeface="Arial" charset="0"/>
              </a:rPr>
              <a:t>バディチーム</a:t>
            </a:r>
            <a:r>
              <a:rPr kumimoji="0" lang="en-AU" altLang="ja-JP" b="1" dirty="0">
                <a:solidFill>
                  <a:srgbClr val="376092"/>
                </a:solidFill>
                <a:cs typeface="Arial" charset="0"/>
              </a:rPr>
              <a:t> </a:t>
            </a:r>
            <a:r>
              <a:rPr kumimoji="0" lang="ja-JP" altLang="en-AU" b="1" dirty="0">
                <a:solidFill>
                  <a:srgbClr val="376092"/>
                </a:solidFill>
                <a:cs typeface="Arial" charset="0"/>
              </a:rPr>
              <a:t>　</a:t>
            </a:r>
            <a:r>
              <a:rPr kumimoji="0" lang="en-AU" altLang="ja-JP" b="1" dirty="0">
                <a:solidFill>
                  <a:srgbClr val="376092"/>
                </a:solidFill>
                <a:cs typeface="Arial" charset="0"/>
              </a:rPr>
              <a:t>= </a:t>
            </a:r>
            <a:r>
              <a:rPr kumimoji="0" lang="ja-JP" altLang="en-AU" b="1" dirty="0">
                <a:solidFill>
                  <a:srgbClr val="376092"/>
                </a:solidFill>
                <a:cs typeface="Arial" charset="0"/>
              </a:rPr>
              <a:t>　　　　</a:t>
            </a:r>
            <a:r>
              <a:rPr kumimoji="0" lang="en-AU" altLang="ja-JP" b="1" dirty="0">
                <a:solidFill>
                  <a:srgbClr val="376092"/>
                </a:solidFill>
                <a:cs typeface="Arial" charset="0"/>
              </a:rPr>
              <a:t>47 </a:t>
            </a:r>
            <a:r>
              <a:rPr kumimoji="0" lang="ja-JP" altLang="en-AU" b="1" dirty="0" smtClean="0">
                <a:solidFill>
                  <a:srgbClr val="376092"/>
                </a:solidFill>
                <a:cs typeface="Arial" charset="0"/>
              </a:rPr>
              <a:t>分</a:t>
            </a:r>
            <a:r>
              <a:rPr kumimoji="0" lang="ja-JP" altLang="en-US" b="1" dirty="0" smtClean="0">
                <a:solidFill>
                  <a:srgbClr val="376092"/>
                </a:solidFill>
                <a:cs typeface="Arial" charset="0"/>
              </a:rPr>
              <a:t>間</a:t>
            </a:r>
            <a:endParaRPr kumimoji="0" lang="en-AU"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AU" b="1" dirty="0">
                <a:solidFill>
                  <a:srgbClr val="953735"/>
                </a:solidFill>
                <a:cs typeface="Arial" charset="0"/>
              </a:rPr>
              <a:t>調査時間</a:t>
            </a:r>
            <a:r>
              <a:rPr kumimoji="0" lang="en-AU" altLang="ja-JP" b="1" dirty="0">
                <a:solidFill>
                  <a:srgbClr val="953735"/>
                </a:solidFill>
                <a:cs typeface="Arial" charset="0"/>
              </a:rPr>
              <a:t> </a:t>
            </a:r>
            <a:r>
              <a:rPr kumimoji="0" lang="ja-JP" altLang="en-AU" b="1" dirty="0">
                <a:solidFill>
                  <a:srgbClr val="953735"/>
                </a:solidFill>
                <a:cs typeface="Arial" charset="0"/>
              </a:rPr>
              <a:t>　　</a:t>
            </a:r>
            <a:r>
              <a:rPr kumimoji="0" lang="en-AU" altLang="ja-JP" b="1" dirty="0">
                <a:solidFill>
                  <a:srgbClr val="953735"/>
                </a:solidFill>
                <a:cs typeface="Arial" charset="0"/>
              </a:rPr>
              <a:t>= </a:t>
            </a:r>
            <a:r>
              <a:rPr kumimoji="0" lang="ja-JP" altLang="en-AU" b="1" dirty="0">
                <a:solidFill>
                  <a:srgbClr val="953735"/>
                </a:solidFill>
                <a:cs typeface="Arial" charset="0"/>
              </a:rPr>
              <a:t>　　　</a:t>
            </a:r>
            <a:r>
              <a:rPr kumimoji="0" lang="en-AU" altLang="ja-JP" b="1" dirty="0">
                <a:solidFill>
                  <a:srgbClr val="953735"/>
                </a:solidFill>
                <a:cs typeface="Arial" charset="0"/>
              </a:rPr>
              <a:t>47 </a:t>
            </a:r>
            <a:r>
              <a:rPr kumimoji="0" lang="ja-JP" altLang="en-AU" b="1" dirty="0" smtClean="0">
                <a:solidFill>
                  <a:srgbClr val="953735"/>
                </a:solidFill>
                <a:cs typeface="Arial" charset="0"/>
              </a:rPr>
              <a:t>分</a:t>
            </a:r>
            <a:r>
              <a:rPr kumimoji="0" lang="ja-JP" altLang="en-US" b="1" dirty="0" smtClean="0">
                <a:solidFill>
                  <a:srgbClr val="953735"/>
                </a:solidFill>
                <a:cs typeface="Arial" charset="0"/>
              </a:rPr>
              <a:t>間</a:t>
            </a:r>
            <a:endParaRPr kumimoji="0" lang="en-AU" altLang="ja-JP" b="1" dirty="0">
              <a:solidFill>
                <a:srgbClr val="953735"/>
              </a:solidFill>
              <a:cs typeface="Arial" charset="0"/>
            </a:endParaRPr>
          </a:p>
        </p:txBody>
      </p:sp>
      <p:sp>
        <p:nvSpPr>
          <p:cNvPr id="153608" name="Content Placeholder 12"/>
          <p:cNvSpPr>
            <a:spLocks noGrp="1"/>
          </p:cNvSpPr>
          <p:nvPr>
            <p:ph idx="1"/>
          </p:nvPr>
        </p:nvSpPr>
        <p:spPr>
          <a:xfrm>
            <a:off x="609600" y="2209800"/>
            <a:ext cx="2971800" cy="3733800"/>
          </a:xfrm>
        </p:spPr>
        <p:txBody>
          <a:bodyPr/>
          <a:lstStyle/>
          <a:p>
            <a:pPr eaLnBrk="1" hangingPunct="1">
              <a:buFont typeface="Wingdings" pitchFamily="2" charset="2"/>
              <a:buNone/>
            </a:pPr>
            <a:r>
              <a:rPr lang="ja-JP" altLang="en-AU" dirty="0" smtClean="0">
                <a:latin typeface="Arial" charset="0"/>
                <a:cs typeface="Arial" charset="0"/>
              </a:rPr>
              <a:t>例</a:t>
            </a:r>
            <a:r>
              <a:rPr lang="en-AU" altLang="ja-JP" dirty="0" smtClean="0">
                <a:latin typeface="Arial" charset="0"/>
                <a:cs typeface="Arial" charset="0"/>
              </a:rPr>
              <a:t> 1</a:t>
            </a:r>
          </a:p>
          <a:p>
            <a:pPr eaLnBrk="1" hangingPunct="1"/>
            <a:r>
              <a:rPr lang="ja-JP" altLang="en-AU" dirty="0" smtClean="0">
                <a:latin typeface="Arial" charset="0"/>
                <a:cs typeface="Arial" charset="0"/>
              </a:rPr>
              <a:t>ダイバー</a:t>
            </a:r>
            <a:r>
              <a:rPr lang="en-AU" altLang="ja-JP" dirty="0" smtClean="0">
                <a:latin typeface="Arial" charset="0"/>
                <a:cs typeface="Arial" charset="0"/>
              </a:rPr>
              <a:t> 2 </a:t>
            </a:r>
            <a:r>
              <a:rPr lang="ja-JP" altLang="en-AU" dirty="0" smtClean="0">
                <a:latin typeface="Arial" charset="0"/>
                <a:cs typeface="Arial" charset="0"/>
              </a:rPr>
              <a:t>名</a:t>
            </a:r>
            <a:r>
              <a:rPr lang="ja-JP" altLang="en-US" dirty="0" smtClean="0">
                <a:latin typeface="Arial" charset="0"/>
                <a:cs typeface="Arial" charset="0"/>
              </a:rPr>
              <a:t>の</a:t>
            </a:r>
            <a:r>
              <a:rPr lang="ja-JP" altLang="en-AU" dirty="0" smtClean="0">
                <a:latin typeface="Arial" charset="0"/>
                <a:cs typeface="Arial" charset="0"/>
              </a:rPr>
              <a:t>バディチーム</a:t>
            </a:r>
            <a:endParaRPr lang="en-AU" altLang="ja-JP" dirty="0" smtClean="0">
              <a:latin typeface="Arial" charset="0"/>
              <a:cs typeface="Arial" charset="0"/>
            </a:endParaRPr>
          </a:p>
          <a:p>
            <a:pPr eaLnBrk="1" hangingPunct="1"/>
            <a:r>
              <a:rPr lang="ja-JP" altLang="en-AU" dirty="0" smtClean="0">
                <a:latin typeface="Arial" charset="0"/>
                <a:cs typeface="Arial" charset="0"/>
              </a:rPr>
              <a:t>水中の海洋ゴミを</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回収</a:t>
            </a:r>
            <a:r>
              <a:rPr lang="ja-JP" altLang="en-AU" dirty="0" smtClean="0">
                <a:latin typeface="Arial" charset="0"/>
                <a:cs typeface="Arial" charset="0"/>
              </a:rPr>
              <a:t>した時間</a:t>
            </a:r>
            <a:r>
              <a:rPr lang="ja-JP" altLang="en-US" dirty="0">
                <a:latin typeface="Arial" charset="0"/>
                <a:cs typeface="Arial" charset="0"/>
              </a:rPr>
              <a:t>：</a:t>
            </a:r>
            <a:r>
              <a:rPr lang="en-AU" altLang="ja-JP" dirty="0" smtClean="0">
                <a:latin typeface="Arial" charset="0"/>
                <a:cs typeface="Arial" charset="0"/>
              </a:rPr>
              <a:t>43 </a:t>
            </a:r>
            <a:r>
              <a:rPr lang="ja-JP" altLang="en-AU" dirty="0" smtClean="0">
                <a:latin typeface="Arial" charset="0"/>
                <a:cs typeface="Arial" charset="0"/>
              </a:rPr>
              <a:t>分</a:t>
            </a:r>
            <a:r>
              <a:rPr lang="ja-JP" altLang="en-US" dirty="0" smtClean="0">
                <a:latin typeface="Arial" charset="0"/>
                <a:cs typeface="Arial" charset="0"/>
              </a:rPr>
              <a:t>間</a:t>
            </a:r>
            <a:endParaRPr lang="en-AU" altLang="ja-JP" dirty="0" smtClean="0">
              <a:latin typeface="Arial" charset="0"/>
              <a:cs typeface="Arial" charset="0"/>
            </a:endParaRPr>
          </a:p>
          <a:p>
            <a:pPr eaLnBrk="1" hangingPunct="1"/>
            <a:r>
              <a:rPr lang="ja-JP" altLang="en-AU" dirty="0" smtClean="0">
                <a:latin typeface="Arial" charset="0"/>
                <a:cs typeface="Arial" charset="0"/>
              </a:rPr>
              <a:t>他に調査したダイバーはいな</a:t>
            </a:r>
            <a:r>
              <a:rPr lang="ja-JP" altLang="en-US" dirty="0" smtClean="0">
                <a:latin typeface="Arial" charset="0"/>
                <a:cs typeface="Arial" charset="0"/>
              </a:rPr>
              <a:t>い</a:t>
            </a:r>
            <a:endParaRPr lang="en-AU" altLang="ja-JP" dirty="0" smtClean="0">
              <a:latin typeface="Arial" charset="0"/>
              <a:cs typeface="Arial" charset="0"/>
            </a:endParaRPr>
          </a:p>
          <a:p>
            <a:pPr eaLnBrk="1" hangingPunct="1"/>
            <a:r>
              <a:rPr lang="ja-JP" altLang="en-AU" dirty="0" smtClean="0">
                <a:solidFill>
                  <a:srgbClr val="953735"/>
                </a:solidFill>
                <a:latin typeface="Arial" charset="0"/>
                <a:cs typeface="Arial" charset="0"/>
              </a:rPr>
              <a:t>調査時間</a:t>
            </a:r>
            <a:r>
              <a:rPr lang="en-AU" altLang="ja-JP" dirty="0" smtClean="0">
                <a:solidFill>
                  <a:srgbClr val="953735"/>
                </a:solidFill>
                <a:latin typeface="Arial" charset="0"/>
                <a:cs typeface="Arial" charset="0"/>
              </a:rPr>
              <a:t> = 43 </a:t>
            </a:r>
            <a:r>
              <a:rPr lang="ja-JP" altLang="en-AU" dirty="0" smtClean="0">
                <a:solidFill>
                  <a:srgbClr val="953735"/>
                </a:solidFill>
                <a:latin typeface="Arial" charset="0"/>
                <a:cs typeface="Arial" charset="0"/>
              </a:rPr>
              <a:t>分</a:t>
            </a:r>
            <a:r>
              <a:rPr lang="ja-JP" altLang="en-US" dirty="0" smtClean="0">
                <a:solidFill>
                  <a:srgbClr val="953735"/>
                </a:solidFill>
                <a:latin typeface="Arial" charset="0"/>
                <a:cs typeface="Arial" charset="0"/>
              </a:rPr>
              <a:t>間</a:t>
            </a:r>
            <a:endParaRPr lang="en-AU" altLang="ja-JP" dirty="0" smtClean="0">
              <a:solidFill>
                <a:srgbClr val="953735"/>
              </a:solidFill>
              <a:latin typeface="Arial" charset="0"/>
              <a:cs typeface="Arial" charset="0"/>
            </a:endParaRPr>
          </a:p>
          <a:p>
            <a:pPr eaLnBrk="1" hangingPunct="1"/>
            <a:endParaRPr lang="en-GB" altLang="ja-JP" dirty="0" smtClean="0">
              <a:latin typeface="Arial" charset="0"/>
              <a:cs typeface="Arial" charset="0"/>
            </a:endParaRPr>
          </a:p>
        </p:txBody>
      </p:sp>
      <p:cxnSp>
        <p:nvCxnSpPr>
          <p:cNvPr id="14" name="Straight Connector 13"/>
          <p:cNvCxnSpPr/>
          <p:nvPr/>
        </p:nvCxnSpPr>
        <p:spPr>
          <a:xfrm>
            <a:off x="37338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536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記録</a:t>
            </a: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ステップ</a:t>
            </a:r>
            <a:r>
              <a:rPr altLang="ja-JP" smtClean="0">
                <a:effectLst>
                  <a:outerShdw blurRad="38100" dist="38100" dir="2700000" algn="tl">
                    <a:srgbClr val="C0C0C0"/>
                  </a:outerShdw>
                </a:effectLst>
                <a:latin typeface="Arial" charset="0"/>
                <a:cs typeface="Arial" charset="0"/>
              </a:rPr>
              <a:t> 3: </a:t>
            </a:r>
            <a:r>
              <a:rPr lang="ja-JP" altLang="en-US" smtClean="0">
                <a:effectLst>
                  <a:outerShdw blurRad="38100" dist="38100" dir="2700000" algn="tl">
                    <a:srgbClr val="C0C0C0"/>
                  </a:outerShdw>
                </a:effectLst>
                <a:latin typeface="Arial" charset="0"/>
                <a:cs typeface="Arial" charset="0"/>
              </a:rPr>
              <a:t>記録</a:t>
            </a:r>
            <a:endParaRPr altLang="ja-JP" smtClean="0">
              <a:effectLst>
                <a:outerShdw blurRad="38100" dist="38100" dir="2700000" algn="tl">
                  <a:srgbClr val="C0C0C0"/>
                </a:outerShdw>
              </a:effectLst>
              <a:latin typeface="Arial" charset="0"/>
              <a:cs typeface="Arial" charset="0"/>
            </a:endParaRPr>
          </a:p>
        </p:txBody>
      </p:sp>
      <p:sp>
        <p:nvSpPr>
          <p:cNvPr id="155650" name="Content Placeholder 8"/>
          <p:cNvSpPr>
            <a:spLocks noGrp="1"/>
          </p:cNvSpPr>
          <p:nvPr>
            <p:ph idx="1"/>
          </p:nvPr>
        </p:nvSpPr>
        <p:spPr>
          <a:xfrm>
            <a:off x="685800" y="2209800"/>
            <a:ext cx="4184650" cy="3733800"/>
          </a:xfrm>
        </p:spPr>
        <p:txBody>
          <a:bodyPr/>
          <a:lstStyle/>
          <a:p>
            <a:pPr eaLnBrk="1" hangingPunct="1"/>
            <a:r>
              <a:rPr lang="ja-JP" altLang="en-AU" dirty="0" smtClean="0">
                <a:latin typeface="Arial" charset="0"/>
                <a:cs typeface="Arial" charset="0"/>
              </a:rPr>
              <a:t>参加者数</a:t>
            </a:r>
            <a:endParaRPr lang="en-AU" altLang="ja-JP" dirty="0" smtClean="0">
              <a:latin typeface="Arial" charset="0"/>
              <a:cs typeface="Arial" charset="0"/>
            </a:endParaRPr>
          </a:p>
          <a:p>
            <a:pPr lvl="1" eaLnBrk="1" hangingPunct="1"/>
            <a:r>
              <a:rPr lang="ja-JP" altLang="en-AU" dirty="0" smtClean="0">
                <a:latin typeface="Arial" charset="0"/>
                <a:cs typeface="Arial" charset="0"/>
              </a:rPr>
              <a:t>水中でゴミを集め</a:t>
            </a:r>
            <a:r>
              <a:rPr lang="ja-JP" altLang="en-US" dirty="0" smtClean="0">
                <a:latin typeface="Arial" charset="0"/>
                <a:cs typeface="Arial" charset="0"/>
              </a:rPr>
              <a:t>た</a:t>
            </a:r>
            <a:r>
              <a:rPr lang="ja-JP" altLang="en-AU" dirty="0" smtClean="0">
                <a:latin typeface="Arial" charset="0"/>
                <a:cs typeface="Arial" charset="0"/>
              </a:rPr>
              <a:t>ダイバーだけを数え</a:t>
            </a:r>
            <a:r>
              <a:rPr lang="ja-JP" altLang="en-US" dirty="0">
                <a:latin typeface="Arial" charset="0"/>
                <a:cs typeface="Arial" charset="0"/>
              </a:rPr>
              <a:t>る</a:t>
            </a:r>
            <a:endParaRPr lang="en-AU" altLang="ja-JP" dirty="0" smtClean="0">
              <a:latin typeface="Arial" charset="0"/>
              <a:cs typeface="Arial" charset="0"/>
            </a:endParaRPr>
          </a:p>
          <a:p>
            <a:pPr lvl="1" eaLnBrk="1" hangingPunct="1"/>
            <a:r>
              <a:rPr lang="ja-JP" altLang="en-AU" dirty="0" smtClean="0">
                <a:latin typeface="Arial" charset="0"/>
                <a:cs typeface="Arial" charset="0"/>
              </a:rPr>
              <a:t>個々のダイバーを一人と数え</a:t>
            </a:r>
            <a:r>
              <a:rPr lang="ja-JP" altLang="en-US" dirty="0">
                <a:latin typeface="Arial" charset="0"/>
                <a:cs typeface="Arial" charset="0"/>
              </a:rPr>
              <a:t>る</a:t>
            </a:r>
            <a:endParaRPr lang="en-AU" altLang="ja-JP" dirty="0" smtClean="0">
              <a:latin typeface="Arial" charset="0"/>
              <a:cs typeface="Arial" charset="0"/>
            </a:endParaRPr>
          </a:p>
          <a:p>
            <a:pPr lvl="1" eaLnBrk="1" hangingPunct="1"/>
            <a:r>
              <a:rPr lang="ja-JP" altLang="en-AU" dirty="0" smtClean="0">
                <a:latin typeface="Arial" charset="0"/>
                <a:cs typeface="Arial" charset="0"/>
              </a:rPr>
              <a:t>ダイバー以外の人は数え</a:t>
            </a:r>
            <a:r>
              <a:rPr lang="ja-JP" altLang="en-US" dirty="0" smtClean="0">
                <a:latin typeface="Arial" charset="0"/>
                <a:cs typeface="Arial" charset="0"/>
              </a:rPr>
              <a:t>ない</a:t>
            </a:r>
            <a:r>
              <a:rPr lang="en-AU" altLang="ja-JP" dirty="0" smtClean="0">
                <a:latin typeface="Arial" charset="0"/>
                <a:cs typeface="Arial" charset="0"/>
              </a:rPr>
              <a:t> </a:t>
            </a:r>
          </a:p>
          <a:p>
            <a:pPr eaLnBrk="1" hangingPunct="1"/>
            <a:endParaRPr lang="en-GB" altLang="ja-JP" dirty="0" smtClean="0">
              <a:latin typeface="Arial" charset="0"/>
              <a:cs typeface="Arial" charset="0"/>
            </a:endParaRPr>
          </a:p>
          <a:p>
            <a:pPr eaLnBrk="1" hangingPunct="1"/>
            <a:r>
              <a:rPr lang="ja-JP" altLang="en-GB" dirty="0" smtClean="0">
                <a:latin typeface="Arial" charset="0"/>
                <a:cs typeface="Arial" charset="0"/>
              </a:rPr>
              <a:t>波の状況</a:t>
            </a:r>
            <a:endParaRPr lang="en-GB" altLang="ja-JP" dirty="0" smtClean="0">
              <a:latin typeface="Arial" charset="0"/>
              <a:cs typeface="Arial" charset="0"/>
            </a:endParaRPr>
          </a:p>
          <a:p>
            <a:pPr lvl="1" eaLnBrk="1" hangingPunct="1"/>
            <a:r>
              <a:rPr lang="ja-JP" altLang="en-US" dirty="0">
                <a:latin typeface="Arial" charset="0"/>
                <a:cs typeface="Arial" charset="0"/>
              </a:rPr>
              <a:t>穏</a:t>
            </a:r>
            <a:r>
              <a:rPr lang="ja-JP" altLang="en-US" dirty="0" smtClean="0">
                <a:latin typeface="Arial" charset="0"/>
                <a:cs typeface="Arial" charset="0"/>
              </a:rPr>
              <a:t>やか</a:t>
            </a:r>
            <a:r>
              <a:rPr lang="ja-JP" altLang="en-AU" dirty="0" smtClean="0">
                <a:latin typeface="Arial" charset="0"/>
                <a:cs typeface="Arial" charset="0"/>
              </a:rPr>
              <a:t>、</a:t>
            </a:r>
            <a:r>
              <a:rPr lang="ja-JP" altLang="en-US" dirty="0" smtClean="0">
                <a:latin typeface="Arial" charset="0"/>
                <a:cs typeface="Arial" charset="0"/>
              </a:rPr>
              <a:t>やや穏やか</a:t>
            </a:r>
            <a:r>
              <a:rPr lang="ja-JP" altLang="en-AU" dirty="0" smtClean="0">
                <a:latin typeface="Arial" charset="0"/>
                <a:cs typeface="Arial" charset="0"/>
              </a:rPr>
              <a:t>、</a:t>
            </a:r>
            <a:r>
              <a:rPr lang="ja-JP" altLang="en-US" dirty="0" smtClean="0">
                <a:latin typeface="Arial" charset="0"/>
                <a:cs typeface="Arial" charset="0"/>
              </a:rPr>
              <a:t>多少</a:t>
            </a:r>
            <a:r>
              <a:rPr lang="ja-JP" altLang="en-AU" dirty="0" smtClean="0">
                <a:latin typeface="Arial" charset="0"/>
                <a:cs typeface="Arial" charset="0"/>
              </a:rPr>
              <a:t>波</a:t>
            </a:r>
            <a:r>
              <a:rPr lang="ja-JP" altLang="en-US" dirty="0" smtClean="0">
                <a:latin typeface="Arial" charset="0"/>
                <a:cs typeface="Arial" charset="0"/>
              </a:rPr>
              <a:t>がある</a:t>
            </a:r>
            <a:r>
              <a:rPr lang="ja-JP" altLang="en-AU" dirty="0" smtClean="0">
                <a:latin typeface="Arial" charset="0"/>
                <a:cs typeface="Arial" charset="0"/>
              </a:rPr>
              <a:t>、</a:t>
            </a:r>
            <a:r>
              <a:rPr lang="ja-JP" altLang="en-US" dirty="0" smtClean="0">
                <a:latin typeface="Arial" charset="0"/>
                <a:cs typeface="Arial" charset="0"/>
              </a:rPr>
              <a:t>波がやや高い～</a:t>
            </a:r>
            <a:r>
              <a:rPr lang="ja-JP" altLang="en-AU" dirty="0" smtClean="0">
                <a:latin typeface="Arial" charset="0"/>
                <a:cs typeface="Arial" charset="0"/>
              </a:rPr>
              <a:t>時化</a:t>
            </a:r>
            <a:endParaRPr lang="en-AU" altLang="ja-JP" dirty="0" smtClean="0">
              <a:latin typeface="Arial" charset="0"/>
              <a:cs typeface="Arial" charset="0"/>
            </a:endParaRPr>
          </a:p>
          <a:p>
            <a:pPr lvl="1" eaLnBrk="1" hangingPunct="1"/>
            <a:r>
              <a:rPr lang="ja-JP" altLang="en-GB" dirty="0" smtClean="0">
                <a:latin typeface="Arial" charset="0"/>
                <a:cs typeface="Arial" charset="0"/>
              </a:rPr>
              <a:t>詳細については調査ガイドまたはデータ</a:t>
            </a:r>
            <a:r>
              <a:rPr lang="ja-JP" altLang="en-US" dirty="0" smtClean="0">
                <a:latin typeface="Arial" charset="0"/>
                <a:cs typeface="Arial" charset="0"/>
              </a:rPr>
              <a:t>カード</a:t>
            </a:r>
            <a:r>
              <a:rPr lang="ja-JP" altLang="en-GB" dirty="0" smtClean="0">
                <a:latin typeface="Arial" charset="0"/>
                <a:cs typeface="Arial" charset="0"/>
              </a:rPr>
              <a:t>を参照</a:t>
            </a:r>
            <a:endParaRPr lang="en-GB" altLang="ja-JP" dirty="0" smtClean="0">
              <a:latin typeface="Arial" charset="0"/>
              <a:cs typeface="Arial" charset="0"/>
            </a:endParaRPr>
          </a:p>
        </p:txBody>
      </p:sp>
      <p:sp>
        <p:nvSpPr>
          <p:cNvPr id="155651" name="Text Placeholder 9"/>
          <p:cNvSpPr>
            <a:spLocks noGrp="1"/>
          </p:cNvSpPr>
          <p:nvPr>
            <p:ph type="body" sz="quarter" idx="12"/>
          </p:nvPr>
        </p:nvSpPr>
        <p:spPr>
          <a:xfrm>
            <a:off x="457200" y="1676400"/>
            <a:ext cx="8153400" cy="685800"/>
          </a:xfrm>
        </p:spPr>
        <p:txBody>
          <a:bodyPr/>
          <a:lstStyle/>
          <a:p>
            <a:pPr eaLnBrk="1" hangingPunct="1"/>
            <a:r>
              <a:rPr lang="ja-JP" altLang="en-US" sz="2400" i="1" dirty="0" smtClean="0">
                <a:latin typeface="Arial" charset="0"/>
                <a:cs typeface="Arial" charset="0"/>
              </a:rPr>
              <a:t>調査の詳細情報</a:t>
            </a:r>
            <a:endParaRPr lang="en-AU" altLang="ja-JP" sz="2400" i="1" dirty="0" smtClean="0">
              <a:latin typeface="Arial" charset="0"/>
              <a:cs typeface="Arial" charset="0"/>
            </a:endParaRPr>
          </a:p>
        </p:txBody>
      </p:sp>
      <p:sp>
        <p:nvSpPr>
          <p:cNvPr id="155652" name="Text Placeholder 20"/>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sp>
        <p:nvSpPr>
          <p:cNvPr id="155653"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55654"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D1B6ED-ABA6-4B7F-8FD4-0E719D7B2FA6}" type="slidenum">
              <a:rPr lang="en-AU" altLang="ja-JP" smtClean="0">
                <a:latin typeface="Arial" charset="0"/>
                <a:cs typeface="Arial" charset="0"/>
              </a:rPr>
              <a:pPr fontAlgn="base">
                <a:spcBef>
                  <a:spcPct val="0"/>
                </a:spcBef>
                <a:spcAft>
                  <a:spcPct val="0"/>
                </a:spcAft>
                <a:defRPr/>
              </a:pPr>
              <a:t>38</a:t>
            </a:fld>
            <a:endParaRPr lang="en-AU" altLang="ja-JP" smtClean="0">
              <a:latin typeface="Arial" charset="0"/>
              <a:cs typeface="Arial" charset="0"/>
            </a:endParaRPr>
          </a:p>
        </p:txBody>
      </p:sp>
      <p:pic>
        <p:nvPicPr>
          <p:cNvPr id="155655" name="Picture 12" descr="00_Record.eps"/>
          <p:cNvPicPr>
            <a:picLocks noChangeAspect="1"/>
          </p:cNvPicPr>
          <p:nvPr/>
        </p:nvPicPr>
        <p:blipFill>
          <a:blip r:embed="rId3"/>
          <a:srcRect/>
          <a:stretch>
            <a:fillRect/>
          </a:stretch>
        </p:blipFill>
        <p:spPr bwMode="auto">
          <a:xfrm>
            <a:off x="3429000" y="685800"/>
            <a:ext cx="990600" cy="990600"/>
          </a:xfrm>
          <a:prstGeom prst="rect">
            <a:avLst/>
          </a:prstGeom>
          <a:noFill/>
          <a:ln w="9525">
            <a:noFill/>
            <a:miter lim="800000"/>
            <a:headEnd/>
            <a:tailEnd/>
          </a:ln>
        </p:spPr>
      </p:pic>
      <p:sp>
        <p:nvSpPr>
          <p:cNvPr id="15565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記録</a:t>
            </a:r>
            <a:endParaRPr kumimoji="0" lang="en-GB" altLang="ja-JP" sz="2000" b="1">
              <a:solidFill>
                <a:srgbClr val="376092"/>
              </a:solidFill>
              <a:latin typeface="Calibri" pitchFamily="34" charset="0"/>
            </a:endParaRPr>
          </a:p>
        </p:txBody>
      </p:sp>
      <p:pic>
        <p:nvPicPr>
          <p:cNvPr id="155657" name="Picture 11" descr="David BurdickMarine Photobank.jpg"/>
          <p:cNvPicPr>
            <a:picLocks noChangeAspect="1"/>
          </p:cNvPicPr>
          <p:nvPr/>
        </p:nvPicPr>
        <p:blipFill>
          <a:blip r:embed="rId4"/>
          <a:srcRect/>
          <a:stretch>
            <a:fillRect/>
          </a:stretch>
        </p:blipFill>
        <p:spPr bwMode="auto">
          <a:xfrm>
            <a:off x="5029200" y="213360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ステップ</a:t>
            </a:r>
            <a:r>
              <a:rPr altLang="ja-JP" smtClean="0">
                <a:effectLst>
                  <a:outerShdw blurRad="38100" dist="38100" dir="2700000" algn="tl">
                    <a:srgbClr val="C0C0C0"/>
                  </a:outerShdw>
                </a:effectLst>
                <a:latin typeface="Arial" charset="0"/>
                <a:cs typeface="Arial" charset="0"/>
              </a:rPr>
              <a:t> 3: </a:t>
            </a:r>
            <a:r>
              <a:rPr lang="ja-JP" altLang="en-US" smtClean="0">
                <a:effectLst>
                  <a:outerShdw blurRad="38100" dist="38100" dir="2700000" algn="tl">
                    <a:srgbClr val="C0C0C0"/>
                  </a:outerShdw>
                </a:effectLst>
                <a:latin typeface="Arial" charset="0"/>
                <a:cs typeface="Arial" charset="0"/>
              </a:rPr>
              <a:t>記録</a:t>
            </a:r>
            <a:endParaRPr altLang="ja-JP" smtClean="0">
              <a:effectLst>
                <a:outerShdw blurRad="38100" dist="38100" dir="2700000" algn="tl">
                  <a:srgbClr val="C0C0C0"/>
                </a:outerShdw>
              </a:effectLst>
              <a:latin typeface="Arial" charset="0"/>
              <a:cs typeface="Arial" charset="0"/>
            </a:endParaRPr>
          </a:p>
        </p:txBody>
      </p:sp>
      <p:sp>
        <p:nvSpPr>
          <p:cNvPr id="157698" name="Content Placeholder 8"/>
          <p:cNvSpPr>
            <a:spLocks noGrp="1"/>
          </p:cNvSpPr>
          <p:nvPr>
            <p:ph idx="1"/>
          </p:nvPr>
        </p:nvSpPr>
        <p:spPr>
          <a:xfrm>
            <a:off x="685800" y="2209800"/>
            <a:ext cx="4114800" cy="3733800"/>
          </a:xfrm>
        </p:spPr>
        <p:txBody>
          <a:bodyPr/>
          <a:lstStyle/>
          <a:p>
            <a:pPr eaLnBrk="1" hangingPunct="1"/>
            <a:r>
              <a:rPr lang="ja-JP" altLang="en-AU" dirty="0" smtClean="0">
                <a:latin typeface="Arial" charset="0"/>
                <a:cs typeface="Arial" charset="0"/>
              </a:rPr>
              <a:t>調査した面積を報告</a:t>
            </a:r>
            <a:r>
              <a:rPr lang="ja-JP" altLang="en-US" dirty="0" smtClean="0">
                <a:latin typeface="Arial" charset="0"/>
                <a:cs typeface="Arial" charset="0"/>
              </a:rPr>
              <a:t>する</a:t>
            </a:r>
            <a:r>
              <a:rPr lang="ja-JP" altLang="en-AU" dirty="0" smtClean="0">
                <a:latin typeface="Arial" charset="0"/>
                <a:cs typeface="Arial" charset="0"/>
              </a:rPr>
              <a:t>。調査サイトでのゴミの密度を理解する役立</a:t>
            </a:r>
            <a:r>
              <a:rPr lang="ja-JP" altLang="en-US" dirty="0" smtClean="0">
                <a:latin typeface="Arial" charset="0"/>
                <a:cs typeface="Arial" charset="0"/>
              </a:rPr>
              <a:t>つ</a:t>
            </a:r>
            <a:r>
              <a:rPr lang="en-AU" altLang="ja-JP" dirty="0" smtClean="0">
                <a:latin typeface="Arial" charset="0"/>
                <a:cs typeface="Arial" charset="0"/>
              </a:rPr>
              <a:t>:</a:t>
            </a:r>
          </a:p>
          <a:p>
            <a:pPr eaLnBrk="1" hangingPunct="1"/>
            <a:r>
              <a:rPr lang="ja-JP" altLang="en-AU" dirty="0" smtClean="0">
                <a:latin typeface="Arial" charset="0"/>
                <a:cs typeface="Arial" charset="0"/>
              </a:rPr>
              <a:t>簡単で正確な</a:t>
            </a:r>
            <a:r>
              <a:rPr lang="en-AU" altLang="ja-JP" dirty="0" smtClean="0">
                <a:latin typeface="Arial" charset="0"/>
                <a:cs typeface="Arial" charset="0"/>
              </a:rPr>
              <a:t> </a:t>
            </a:r>
            <a:r>
              <a:rPr lang="ja-JP" altLang="en-AU" dirty="0" smtClean="0">
                <a:latin typeface="Arial" charset="0"/>
                <a:cs typeface="Arial" charset="0"/>
                <a:hlinkClick r:id="rId3"/>
              </a:rPr>
              <a:t>オンラインツール</a:t>
            </a:r>
            <a:r>
              <a:rPr lang="en-AU" altLang="ja-JP" dirty="0" smtClean="0">
                <a:latin typeface="Arial" charset="0"/>
                <a:cs typeface="Arial" charset="0"/>
              </a:rPr>
              <a:t> </a:t>
            </a:r>
          </a:p>
          <a:p>
            <a:pPr eaLnBrk="1" hangingPunct="1"/>
            <a:r>
              <a:rPr lang="ja-JP" altLang="en-AU" dirty="0" smtClean="0">
                <a:latin typeface="Arial" charset="0"/>
                <a:cs typeface="Arial" charset="0"/>
              </a:rPr>
              <a:t>平方メートル</a:t>
            </a:r>
            <a:r>
              <a:rPr lang="ja-JP" altLang="en-US" dirty="0" smtClean="0">
                <a:latin typeface="Arial" charset="0"/>
                <a:cs typeface="Arial" charset="0"/>
              </a:rPr>
              <a:t>（</a:t>
            </a:r>
            <a:r>
              <a:rPr lang="en-US" altLang="ja-JP" dirty="0" smtClean="0">
                <a:latin typeface="Arial" charset="0"/>
                <a:cs typeface="Arial" charset="0"/>
              </a:rPr>
              <a:t>m</a:t>
            </a:r>
            <a:r>
              <a:rPr lang="en-US" altLang="ja-JP" baseline="30000" dirty="0" smtClean="0">
                <a:latin typeface="Arial" charset="0"/>
                <a:cs typeface="Arial" charset="0"/>
              </a:rPr>
              <a:t>2</a:t>
            </a:r>
            <a:r>
              <a:rPr lang="ja-JP" altLang="en-US" dirty="0" smtClean="0">
                <a:latin typeface="Arial" charset="0"/>
                <a:cs typeface="Arial" charset="0"/>
              </a:rPr>
              <a:t>）</a:t>
            </a:r>
            <a:r>
              <a:rPr lang="ja-JP" altLang="en-AU" dirty="0" smtClean="0">
                <a:latin typeface="Arial" charset="0"/>
                <a:cs typeface="Arial" charset="0"/>
              </a:rPr>
              <a:t>または</a:t>
            </a:r>
            <a:r>
              <a:rPr lang="en-US" altLang="ja-JP" dirty="0" smtClean="0">
                <a:latin typeface="Arial" charset="0"/>
                <a:cs typeface="Arial" charset="0"/>
              </a:rPr>
              <a:t/>
            </a:r>
            <a:br>
              <a:rPr lang="en-US" altLang="ja-JP" dirty="0" smtClean="0">
                <a:latin typeface="Arial" charset="0"/>
                <a:cs typeface="Arial" charset="0"/>
              </a:rPr>
            </a:br>
            <a:r>
              <a:rPr lang="ja-JP" altLang="en-AU" dirty="0" smtClean="0">
                <a:latin typeface="Arial" charset="0"/>
                <a:cs typeface="Arial" charset="0"/>
              </a:rPr>
              <a:t>平方フィート</a:t>
            </a:r>
            <a:r>
              <a:rPr lang="ja-JP" altLang="en-US" dirty="0" smtClean="0">
                <a:latin typeface="Arial" charset="0"/>
                <a:cs typeface="Arial" charset="0"/>
              </a:rPr>
              <a:t>（</a:t>
            </a:r>
            <a:r>
              <a:rPr lang="en-US" altLang="ja-JP" dirty="0" smtClean="0">
                <a:latin typeface="Arial" charset="0"/>
                <a:cs typeface="Arial" charset="0"/>
              </a:rPr>
              <a:t>ft</a:t>
            </a:r>
            <a:r>
              <a:rPr lang="en-US" altLang="ja-JP" baseline="30000" dirty="0" smtClean="0">
                <a:latin typeface="Arial" charset="0"/>
                <a:cs typeface="Arial" charset="0"/>
              </a:rPr>
              <a:t>2</a:t>
            </a:r>
            <a:r>
              <a:rPr lang="ja-JP" altLang="en-US" dirty="0" smtClean="0">
                <a:latin typeface="Arial" charset="0"/>
                <a:cs typeface="Arial" charset="0"/>
              </a:rPr>
              <a:t>）</a:t>
            </a:r>
            <a:endParaRPr lang="en-US" altLang="ja-JP" dirty="0" smtClean="0">
              <a:latin typeface="Arial" charset="0"/>
              <a:cs typeface="Arial" charset="0"/>
            </a:endParaRPr>
          </a:p>
          <a:p>
            <a:pPr eaLnBrk="1" hangingPunct="1"/>
            <a:r>
              <a:rPr lang="ja-JP" altLang="en-US" dirty="0" smtClean="0">
                <a:latin typeface="Arial" charset="0"/>
                <a:cs typeface="Arial" charset="0"/>
              </a:rPr>
              <a:t>オンラインツールが使えない場合：</a:t>
            </a:r>
            <a:endParaRPr lang="en-US" altLang="ja-JP" dirty="0" smtClean="0">
              <a:latin typeface="Arial" charset="0"/>
              <a:cs typeface="Arial" charset="0"/>
            </a:endParaRPr>
          </a:p>
          <a:p>
            <a:pPr lvl="1" eaLnBrk="1" hangingPunct="1"/>
            <a:r>
              <a:rPr lang="ja-JP" altLang="en-AU" dirty="0" smtClean="0">
                <a:latin typeface="Arial" charset="0"/>
                <a:cs typeface="Arial" charset="0"/>
              </a:rPr>
              <a:t>長さと幅をかけ算して</a:t>
            </a:r>
            <a:r>
              <a:rPr lang="en-US" altLang="ja-JP" dirty="0" smtClean="0">
                <a:latin typeface="Arial" charset="0"/>
                <a:cs typeface="Arial" charset="0"/>
              </a:rPr>
              <a:t/>
            </a:r>
            <a:br>
              <a:rPr lang="en-US" altLang="ja-JP" dirty="0" smtClean="0">
                <a:latin typeface="Arial" charset="0"/>
                <a:cs typeface="Arial" charset="0"/>
              </a:rPr>
            </a:br>
            <a:r>
              <a:rPr lang="ja-JP" altLang="en-AU" dirty="0" smtClean="0">
                <a:latin typeface="Arial" charset="0"/>
                <a:cs typeface="Arial" charset="0"/>
              </a:rPr>
              <a:t>面積を求め</a:t>
            </a:r>
            <a:r>
              <a:rPr lang="ja-JP" altLang="en-US" dirty="0">
                <a:latin typeface="Arial" charset="0"/>
                <a:cs typeface="Arial" charset="0"/>
              </a:rPr>
              <a:t>る</a:t>
            </a:r>
            <a:endParaRPr lang="en-AU" altLang="ja-JP" dirty="0" smtClean="0">
              <a:latin typeface="Arial" charset="0"/>
              <a:cs typeface="Arial" charset="0"/>
            </a:endParaRPr>
          </a:p>
          <a:p>
            <a:pPr lvl="1" eaLnBrk="1" hangingPunct="1"/>
            <a:r>
              <a:rPr lang="ja-JP" altLang="en-US" dirty="0" smtClean="0">
                <a:latin typeface="Arial" charset="0"/>
                <a:cs typeface="Arial" charset="0"/>
              </a:rPr>
              <a:t>他の方法がなければ推定する</a:t>
            </a:r>
            <a:endParaRPr lang="en-AU" altLang="ja-JP" dirty="0" smtClean="0">
              <a:latin typeface="Arial" charset="0"/>
              <a:cs typeface="Arial" charset="0"/>
            </a:endParaRPr>
          </a:p>
        </p:txBody>
      </p:sp>
      <p:sp>
        <p:nvSpPr>
          <p:cNvPr id="157699" name="Text Placeholder 9"/>
          <p:cNvSpPr>
            <a:spLocks noGrp="1"/>
          </p:cNvSpPr>
          <p:nvPr>
            <p:ph type="body" sz="quarter" idx="12"/>
          </p:nvPr>
        </p:nvSpPr>
        <p:spPr>
          <a:xfrm>
            <a:off x="457200" y="1676400"/>
            <a:ext cx="8153400" cy="685800"/>
          </a:xfrm>
        </p:spPr>
        <p:txBody>
          <a:bodyPr/>
          <a:lstStyle/>
          <a:p>
            <a:pPr eaLnBrk="1" hangingPunct="1"/>
            <a:r>
              <a:rPr lang="ja-JP" altLang="en-US" sz="2400" i="1" dirty="0" smtClean="0">
                <a:latin typeface="Arial" charset="0"/>
                <a:cs typeface="Arial" charset="0"/>
              </a:rPr>
              <a:t>調査の詳細情報</a:t>
            </a:r>
            <a:endParaRPr lang="en-AU" altLang="ja-JP" sz="2400" i="1" dirty="0" smtClean="0">
              <a:latin typeface="Arial" charset="0"/>
              <a:cs typeface="Arial" charset="0"/>
            </a:endParaRPr>
          </a:p>
        </p:txBody>
      </p:sp>
      <p:sp>
        <p:nvSpPr>
          <p:cNvPr id="157700" name="Text Placeholder 20"/>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sp>
        <p:nvSpPr>
          <p:cNvPr id="157701"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57702"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92BD37-F81A-4BE4-ABB2-079D7D6CE989}" type="slidenum">
              <a:rPr lang="en-AU" altLang="ja-JP" smtClean="0">
                <a:latin typeface="Arial" charset="0"/>
                <a:cs typeface="Arial" charset="0"/>
              </a:rPr>
              <a:pPr fontAlgn="base">
                <a:spcBef>
                  <a:spcPct val="0"/>
                </a:spcBef>
                <a:spcAft>
                  <a:spcPct val="0"/>
                </a:spcAft>
                <a:defRPr/>
              </a:pPr>
              <a:t>39</a:t>
            </a:fld>
            <a:endParaRPr lang="en-AU" altLang="ja-JP" smtClean="0">
              <a:latin typeface="Arial" charset="0"/>
              <a:cs typeface="Arial" charset="0"/>
            </a:endParaRPr>
          </a:p>
        </p:txBody>
      </p:sp>
      <p:pic>
        <p:nvPicPr>
          <p:cNvPr id="157703" name="Picture 12" descr="00_Record.eps"/>
          <p:cNvPicPr>
            <a:picLocks noChangeAspect="1"/>
          </p:cNvPicPr>
          <p:nvPr/>
        </p:nvPicPr>
        <p:blipFill>
          <a:blip r:embed="rId4"/>
          <a:srcRect/>
          <a:stretch>
            <a:fillRect/>
          </a:stretch>
        </p:blipFill>
        <p:spPr bwMode="auto">
          <a:xfrm>
            <a:off x="3429000" y="685800"/>
            <a:ext cx="990600" cy="990600"/>
          </a:xfrm>
          <a:prstGeom prst="rect">
            <a:avLst/>
          </a:prstGeom>
          <a:noFill/>
          <a:ln w="9525">
            <a:noFill/>
            <a:miter lim="800000"/>
            <a:headEnd/>
            <a:tailEnd/>
          </a:ln>
        </p:spPr>
      </p:pic>
      <p:sp>
        <p:nvSpPr>
          <p:cNvPr id="15770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記録</a:t>
            </a:r>
            <a:endParaRPr kumimoji="0" lang="en-GB" altLang="ja-JP" sz="2000" b="1">
              <a:solidFill>
                <a:srgbClr val="376092"/>
              </a:solidFill>
              <a:latin typeface="Calibri" pitchFamily="34" charset="0"/>
            </a:endParaRPr>
          </a:p>
        </p:txBody>
      </p:sp>
      <p:pic>
        <p:nvPicPr>
          <p:cNvPr id="157705" name="Picture 10" descr="area_image.jpg"/>
          <p:cNvPicPr>
            <a:picLocks noChangeAspect="1"/>
          </p:cNvPicPr>
          <p:nvPr/>
        </p:nvPicPr>
        <p:blipFill>
          <a:blip r:embed="rId5"/>
          <a:srcRect/>
          <a:stretch>
            <a:fillRect/>
          </a:stretch>
        </p:blipFill>
        <p:spPr bwMode="auto">
          <a:xfrm>
            <a:off x="5029200" y="2438400"/>
            <a:ext cx="3657600" cy="2597150"/>
          </a:xfrm>
          <a:prstGeom prst="rect">
            <a:avLst/>
          </a:prstGeom>
          <a:noFill/>
          <a:ln w="9525">
            <a:noFill/>
            <a:miter lim="800000"/>
            <a:headEnd/>
            <a:tailEnd/>
          </a:ln>
        </p:spPr>
      </p:pic>
      <p:sp>
        <p:nvSpPr>
          <p:cNvPr id="157706" name="Text Placeholder 8"/>
          <p:cNvSpPr txBox="1">
            <a:spLocks/>
          </p:cNvSpPr>
          <p:nvPr/>
        </p:nvSpPr>
        <p:spPr bwMode="auto">
          <a:xfrm>
            <a:off x="5029200" y="5029200"/>
            <a:ext cx="3657600" cy="3048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ja-JP" altLang="en-AU" sz="1400" b="1">
                <a:solidFill>
                  <a:srgbClr val="376092"/>
                </a:solidFill>
                <a:latin typeface="Calibri" pitchFamily="34" charset="0"/>
              </a:rPr>
              <a:t>オンラインツールを使って面積を測ります</a:t>
            </a:r>
            <a:endParaRPr kumimoji="0" lang="en-AU" altLang="ja-JP" sz="14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ja-JP" altLang="en-GB" smtClean="0">
                <a:effectLst>
                  <a:outerShdw blurRad="38100" dist="38100" dir="2700000" algn="tl">
                    <a:srgbClr val="C0C0C0"/>
                  </a:outerShdw>
                </a:effectLst>
                <a:latin typeface="Arial" charset="0"/>
                <a:cs typeface="Arial" charset="0"/>
              </a:rPr>
              <a:t>以下のことをお話しします</a:t>
            </a:r>
            <a:r>
              <a:rPr lang="en-GB" altLang="ja-JP" smtClean="0">
                <a:effectLst>
                  <a:outerShdw blurRad="38100" dist="38100" dir="2700000" algn="tl">
                    <a:srgbClr val="C0C0C0"/>
                  </a:outerShdw>
                </a:effectLst>
                <a:latin typeface="Arial" charset="0"/>
                <a:cs typeface="Arial" charset="0"/>
              </a:rPr>
              <a:t> . . .</a:t>
            </a:r>
            <a:endParaRPr lang="ja-JP" altLang="en-GB" smtClean="0">
              <a:effectLst>
                <a:outerShdw blurRad="38100" dist="38100" dir="2700000" algn="tl">
                  <a:srgbClr val="C0C0C0"/>
                </a:outerShdw>
              </a:effectLst>
              <a:latin typeface="Arial" charset="0"/>
              <a:cs typeface="Arial" charset="0"/>
            </a:endParaRPr>
          </a:p>
        </p:txBody>
      </p:sp>
      <p:sp>
        <p:nvSpPr>
          <p:cNvPr id="86018" name="Content Placeholder 2"/>
          <p:cNvSpPr>
            <a:spLocks noGrp="1"/>
          </p:cNvSpPr>
          <p:nvPr>
            <p:ph idx="1"/>
          </p:nvPr>
        </p:nvSpPr>
        <p:spPr>
          <a:xfrm>
            <a:off x="685800" y="3017838"/>
            <a:ext cx="4495800" cy="3459162"/>
          </a:xfrm>
        </p:spPr>
        <p:txBody>
          <a:bodyPr/>
          <a:lstStyle/>
          <a:p>
            <a:pPr eaLnBrk="1" hangingPunct="1"/>
            <a:r>
              <a:rPr lang="ja-JP" altLang="en-AU" dirty="0" smtClean="0">
                <a:latin typeface="Arial" charset="0"/>
                <a:cs typeface="Arial" charset="0"/>
              </a:rPr>
              <a:t>ステップ</a:t>
            </a:r>
            <a:r>
              <a:rPr lang="en-AU" altLang="ja-JP" dirty="0" smtClean="0">
                <a:latin typeface="Arial" charset="0"/>
                <a:cs typeface="Arial" charset="0"/>
              </a:rPr>
              <a:t> 1: </a:t>
            </a:r>
            <a:r>
              <a:rPr lang="ja-JP" altLang="en-AU" dirty="0" smtClean="0">
                <a:latin typeface="Arial" charset="0"/>
                <a:cs typeface="Arial" charset="0"/>
              </a:rPr>
              <a:t>重さを量る</a:t>
            </a:r>
            <a:endParaRPr lang="en-AU" altLang="ja-JP" dirty="0" smtClean="0">
              <a:latin typeface="Arial" charset="0"/>
              <a:cs typeface="Arial" charset="0"/>
            </a:endParaRPr>
          </a:p>
          <a:p>
            <a:pPr eaLnBrk="1" hangingPunct="1"/>
            <a:r>
              <a:rPr lang="ja-JP" altLang="en-AU" dirty="0" smtClean="0">
                <a:latin typeface="Arial" charset="0"/>
                <a:cs typeface="Arial" charset="0"/>
              </a:rPr>
              <a:t>ステップ</a:t>
            </a:r>
            <a:r>
              <a:rPr lang="en-AU" altLang="ja-JP" dirty="0" smtClean="0">
                <a:latin typeface="Arial" charset="0"/>
                <a:cs typeface="Arial" charset="0"/>
              </a:rPr>
              <a:t> 2: </a:t>
            </a:r>
            <a:r>
              <a:rPr lang="ja-JP" altLang="en-AU" dirty="0" smtClean="0">
                <a:latin typeface="Arial" charset="0"/>
                <a:cs typeface="Arial" charset="0"/>
              </a:rPr>
              <a:t>分別する</a:t>
            </a:r>
            <a:endParaRPr lang="en-AU" altLang="ja-JP" dirty="0" smtClean="0">
              <a:latin typeface="Arial" charset="0"/>
              <a:cs typeface="Arial" charset="0"/>
            </a:endParaRPr>
          </a:p>
          <a:p>
            <a:pPr eaLnBrk="1" hangingPunct="1"/>
            <a:r>
              <a:rPr lang="ja-JP" altLang="en-AU" dirty="0" smtClean="0">
                <a:latin typeface="Arial" charset="0"/>
                <a:cs typeface="Arial" charset="0"/>
              </a:rPr>
              <a:t>ステップ</a:t>
            </a:r>
            <a:r>
              <a:rPr lang="en-AU" altLang="ja-JP" dirty="0" smtClean="0">
                <a:latin typeface="Arial" charset="0"/>
                <a:cs typeface="Arial" charset="0"/>
              </a:rPr>
              <a:t> 3: </a:t>
            </a:r>
            <a:r>
              <a:rPr lang="ja-JP" altLang="en-AU" dirty="0" smtClean="0">
                <a:latin typeface="Arial" charset="0"/>
                <a:cs typeface="Arial" charset="0"/>
              </a:rPr>
              <a:t>記録する</a:t>
            </a:r>
            <a:endParaRPr lang="en-AU" altLang="ja-JP" dirty="0" smtClean="0">
              <a:latin typeface="Arial" charset="0"/>
              <a:cs typeface="Arial" charset="0"/>
            </a:endParaRPr>
          </a:p>
          <a:p>
            <a:pPr eaLnBrk="1" hangingPunct="1"/>
            <a:r>
              <a:rPr lang="ja-JP" altLang="en-AU" dirty="0" smtClean="0">
                <a:latin typeface="Arial" charset="0"/>
                <a:cs typeface="Arial" charset="0"/>
              </a:rPr>
              <a:t>ステップ</a:t>
            </a:r>
            <a:r>
              <a:rPr lang="en-AU" altLang="ja-JP" dirty="0" smtClean="0">
                <a:latin typeface="Arial" charset="0"/>
                <a:cs typeface="Arial" charset="0"/>
              </a:rPr>
              <a:t> 4: </a:t>
            </a:r>
            <a:r>
              <a:rPr lang="ja-JP" altLang="en-AU" dirty="0" smtClean="0">
                <a:latin typeface="Arial" charset="0"/>
                <a:cs typeface="Arial" charset="0"/>
              </a:rPr>
              <a:t>廃棄する</a:t>
            </a:r>
            <a:endParaRPr lang="en-AU" altLang="ja-JP" dirty="0" smtClean="0">
              <a:latin typeface="Arial" charset="0"/>
              <a:cs typeface="Arial" charset="0"/>
            </a:endParaRPr>
          </a:p>
          <a:p>
            <a:pPr eaLnBrk="1" hangingPunct="1"/>
            <a:r>
              <a:rPr lang="ja-JP" altLang="en-AU" dirty="0" smtClean="0">
                <a:latin typeface="Arial" charset="0"/>
                <a:cs typeface="Arial" charset="0"/>
              </a:rPr>
              <a:t>ステップ</a:t>
            </a:r>
            <a:r>
              <a:rPr lang="en-AU" altLang="ja-JP" dirty="0" smtClean="0">
                <a:latin typeface="Arial" charset="0"/>
                <a:cs typeface="Arial" charset="0"/>
              </a:rPr>
              <a:t> 5: </a:t>
            </a:r>
            <a:r>
              <a:rPr lang="ja-JP" altLang="en-AU" dirty="0" smtClean="0">
                <a:latin typeface="Arial" charset="0"/>
                <a:cs typeface="Arial" charset="0"/>
              </a:rPr>
              <a:t>報告する</a:t>
            </a:r>
            <a:endParaRPr lang="en-AU" altLang="ja-JP" dirty="0" smtClean="0">
              <a:latin typeface="Arial" charset="0"/>
              <a:cs typeface="Arial" charset="0"/>
            </a:endParaRPr>
          </a:p>
        </p:txBody>
      </p:sp>
      <p:sp>
        <p:nvSpPr>
          <p:cNvPr id="86019" name="Text Placeholder 3"/>
          <p:cNvSpPr>
            <a:spLocks noGrp="1"/>
          </p:cNvSpPr>
          <p:nvPr>
            <p:ph type="body" sz="quarter" idx="12"/>
          </p:nvPr>
        </p:nvSpPr>
        <p:spPr>
          <a:xfrm>
            <a:off x="457200" y="1951038"/>
            <a:ext cx="7467600" cy="685800"/>
          </a:xfrm>
        </p:spPr>
        <p:txBody>
          <a:bodyPr/>
          <a:lstStyle/>
          <a:p>
            <a:pPr eaLnBrk="1" hangingPunct="1"/>
            <a:r>
              <a:rPr lang="ja-JP" altLang="en-US" smtClean="0">
                <a:latin typeface="Arial" charset="0"/>
                <a:cs typeface="Arial" charset="0"/>
              </a:rPr>
              <a:t>セクション</a:t>
            </a:r>
            <a:r>
              <a:rPr lang="en-US" altLang="ja-JP" smtClean="0">
                <a:latin typeface="Arial" charset="0"/>
                <a:cs typeface="Arial" charset="0"/>
              </a:rPr>
              <a:t> 3: </a:t>
            </a:r>
            <a:r>
              <a:rPr lang="ja-JP" altLang="en-US" smtClean="0">
                <a:latin typeface="Arial" charset="0"/>
                <a:cs typeface="Arial" charset="0"/>
              </a:rPr>
              <a:t>自分の調査をカウントする</a:t>
            </a:r>
            <a:endParaRPr lang="en-GB" altLang="ja-JP" smtClean="0">
              <a:latin typeface="Arial" charset="0"/>
              <a:cs typeface="Arial" charset="0"/>
            </a:endParaRPr>
          </a:p>
        </p:txBody>
      </p:sp>
      <p:sp>
        <p:nvSpPr>
          <p:cNvPr id="86020"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86021" name="Slide Number Placeholder 4"/>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D411B6-CFB7-44D2-ACB8-EFF8A4C14AA2}" type="slidenum">
              <a:rPr lang="en-US" altLang="ja-JP" smtClean="0">
                <a:latin typeface="Arial" charset="0"/>
                <a:cs typeface="Arial" charset="0"/>
              </a:rPr>
              <a:pPr fontAlgn="base">
                <a:spcBef>
                  <a:spcPct val="0"/>
                </a:spcBef>
                <a:spcAft>
                  <a:spcPct val="0"/>
                </a:spcAft>
                <a:defRPr/>
              </a:pPr>
              <a:t>4</a:t>
            </a:fld>
            <a:endParaRPr lang="en-US" altLang="ja-JP" smtClean="0">
              <a:latin typeface="Arial" charset="0"/>
              <a:cs typeface="Arial" charset="0"/>
            </a:endParaRPr>
          </a:p>
        </p:txBody>
      </p:sp>
      <p:sp>
        <p:nvSpPr>
          <p:cNvPr id="86022" name="Text Placeholder 18"/>
          <p:cNvSpPr>
            <a:spLocks noGrp="1"/>
          </p:cNvSpPr>
          <p:nvPr>
            <p:ph type="body" sz="quarter" idx="16"/>
          </p:nvPr>
        </p:nvSpPr>
        <p:spPr>
          <a:xfrm>
            <a:off x="76200" y="6418263"/>
            <a:ext cx="2590800" cy="304800"/>
          </a:xfrm>
        </p:spPr>
        <p:txBody>
          <a:bodyPr/>
          <a:lstStyle/>
          <a:p>
            <a:pPr eaLnBrk="1" hangingPunct="1"/>
            <a:r>
              <a:rPr lang="ja-JP" altLang="en-US" sz="1400" smtClean="0">
                <a:latin typeface="Arial" charset="0"/>
                <a:cs typeface="Arial" charset="0"/>
              </a:rPr>
              <a:t>ようこそ</a:t>
            </a:r>
            <a:endParaRPr lang="en-GB" altLang="ja-JP" sz="1400" smtClean="0">
              <a:latin typeface="Arial" charset="0"/>
              <a:cs typeface="Arial" charset="0"/>
            </a:endParaRPr>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86024" name="TextBox 51">
            <a:hlinkClick r:id="rId3" action="ppaction://hlinksldjump"/>
          </p:cNvPr>
          <p:cNvSpPr txBox="1">
            <a:spLocks noChangeArrowheads="1"/>
          </p:cNvSpPr>
          <p:nvPr/>
        </p:nvSpPr>
        <p:spPr bwMode="auto">
          <a:xfrm>
            <a:off x="6324600" y="4932363"/>
            <a:ext cx="2133600" cy="641350"/>
          </a:xfrm>
          <a:prstGeom prst="rect">
            <a:avLst/>
          </a:prstGeom>
          <a:noFill/>
          <a:ln w="9525">
            <a:noFill/>
            <a:miter lim="800000"/>
            <a:headEnd/>
            <a:tailEnd/>
          </a:ln>
        </p:spPr>
        <p:txBody>
          <a:bodyPr anchor="ctr">
            <a:spAutoFit/>
          </a:bodyPr>
          <a:lstStyle/>
          <a:p>
            <a:pPr algn="ctr"/>
            <a:r>
              <a:rPr kumimoji="0" lang="ja-JP" altLang="en-US" b="1">
                <a:solidFill>
                  <a:schemeClr val="tx2"/>
                </a:solidFill>
                <a:latin typeface="Calibri" pitchFamily="34" charset="0"/>
              </a:rPr>
              <a:t>セクション</a:t>
            </a:r>
            <a:r>
              <a:rPr kumimoji="0" lang="en-US" altLang="ja-JP" b="1">
                <a:solidFill>
                  <a:schemeClr val="tx2"/>
                </a:solidFill>
                <a:latin typeface="Calibri" pitchFamily="34" charset="0"/>
              </a:rPr>
              <a:t> 3</a:t>
            </a:r>
          </a:p>
          <a:p>
            <a:pPr algn="ctr"/>
            <a:r>
              <a:rPr kumimoji="0" lang="ja-JP" altLang="en-US" b="1">
                <a:solidFill>
                  <a:schemeClr val="tx2"/>
                </a:solidFill>
                <a:latin typeface="Calibri" pitchFamily="34" charset="0"/>
              </a:rPr>
              <a:t>データの報告</a:t>
            </a:r>
            <a:endParaRPr kumimoji="0" lang="en-GB" altLang="ja-JP" b="1">
              <a:solidFill>
                <a:schemeClr val="tx2"/>
              </a:solidFill>
              <a:latin typeface="Calibri" pitchFamily="34" charset="0"/>
            </a:endParaRPr>
          </a:p>
        </p:txBody>
      </p:sp>
      <p:sp>
        <p:nvSpPr>
          <p:cNvPr id="86025"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kumimoji="0" lang="ja-JP" altLang="en-AU" b="1">
                <a:solidFill>
                  <a:srgbClr val="376092"/>
                </a:solidFill>
                <a:latin typeface="Calibri" pitchFamily="34" charset="0"/>
              </a:rPr>
              <a:t>データの報告</a:t>
            </a:r>
            <a:endParaRPr kumimoji="0" lang="en-GB" altLang="ja-JP"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ステップ</a:t>
            </a:r>
            <a:r>
              <a:rPr altLang="ja-JP" smtClean="0">
                <a:effectLst>
                  <a:outerShdw blurRad="38100" dist="38100" dir="2700000" algn="tl">
                    <a:srgbClr val="C0C0C0"/>
                  </a:outerShdw>
                </a:effectLst>
                <a:latin typeface="Arial" charset="0"/>
                <a:cs typeface="Arial" charset="0"/>
              </a:rPr>
              <a:t> 3: </a:t>
            </a:r>
            <a:r>
              <a:rPr lang="ja-JP" altLang="en-US" smtClean="0">
                <a:effectLst>
                  <a:outerShdw blurRad="38100" dist="38100" dir="2700000" algn="tl">
                    <a:srgbClr val="C0C0C0"/>
                  </a:outerShdw>
                </a:effectLst>
                <a:latin typeface="Arial" charset="0"/>
                <a:cs typeface="Arial" charset="0"/>
              </a:rPr>
              <a:t>記録</a:t>
            </a:r>
            <a:endParaRPr lang="en-GB" altLang="ja-JP" smtClean="0">
              <a:effectLst>
                <a:outerShdw blurRad="38100" dist="38100" dir="2700000" algn="tl">
                  <a:srgbClr val="C0C0C0"/>
                </a:outerShdw>
              </a:effectLst>
              <a:latin typeface="Arial" charset="0"/>
              <a:cs typeface="Arial" charset="0"/>
            </a:endParaRPr>
          </a:p>
        </p:txBody>
      </p:sp>
      <p:sp>
        <p:nvSpPr>
          <p:cNvPr id="159746" name="Content Placeholder 2"/>
          <p:cNvSpPr>
            <a:spLocks noGrp="1"/>
          </p:cNvSpPr>
          <p:nvPr>
            <p:ph idx="1"/>
          </p:nvPr>
        </p:nvSpPr>
        <p:spPr>
          <a:xfrm>
            <a:off x="5181600" y="2362200"/>
            <a:ext cx="3810000" cy="3459163"/>
          </a:xfrm>
        </p:spPr>
        <p:txBody>
          <a:bodyPr/>
          <a:lstStyle/>
          <a:p>
            <a:pPr eaLnBrk="1" hangingPunct="1"/>
            <a:r>
              <a:rPr lang="ja-JP" altLang="en-GB" dirty="0" smtClean="0">
                <a:latin typeface="Arial" charset="0"/>
                <a:cs typeface="Arial" charset="0"/>
              </a:rPr>
              <a:t>生態系</a:t>
            </a:r>
            <a:endParaRPr lang="en-GB" altLang="ja-JP" dirty="0" smtClean="0">
              <a:latin typeface="Arial" charset="0"/>
              <a:cs typeface="Arial" charset="0"/>
            </a:endParaRPr>
          </a:p>
          <a:p>
            <a:pPr lvl="1" eaLnBrk="1" hangingPunct="1"/>
            <a:r>
              <a:rPr lang="ja-JP" altLang="en-GB" dirty="0" smtClean="0">
                <a:latin typeface="Arial" charset="0"/>
                <a:cs typeface="Arial" charset="0"/>
              </a:rPr>
              <a:t>調査を行った場所の</a:t>
            </a:r>
            <a:r>
              <a:rPr lang="ja-JP" altLang="en-US" dirty="0" smtClean="0">
                <a:latin typeface="Arial" charset="0"/>
                <a:cs typeface="Arial" charset="0"/>
              </a:rPr>
              <a:t>生態系：</a:t>
            </a:r>
            <a:endParaRPr lang="en-GB" altLang="ja-JP" dirty="0" smtClean="0">
              <a:latin typeface="Arial" charset="0"/>
              <a:cs typeface="Arial" charset="0"/>
            </a:endParaRPr>
          </a:p>
          <a:p>
            <a:pPr eaLnBrk="1" hangingPunct="1"/>
            <a:r>
              <a:rPr lang="ja-JP" altLang="en-GB" dirty="0" smtClean="0">
                <a:latin typeface="Arial" charset="0"/>
                <a:cs typeface="Arial" charset="0"/>
              </a:rPr>
              <a:t>サンゴ礁</a:t>
            </a:r>
            <a:endParaRPr lang="en-GB" altLang="ja-JP" dirty="0" smtClean="0">
              <a:latin typeface="Arial" charset="0"/>
              <a:cs typeface="Arial" charset="0"/>
            </a:endParaRPr>
          </a:p>
          <a:p>
            <a:pPr eaLnBrk="1" hangingPunct="1"/>
            <a:r>
              <a:rPr lang="ja-JP" altLang="en-GB" dirty="0" smtClean="0">
                <a:latin typeface="Arial" charset="0"/>
                <a:cs typeface="Arial" charset="0"/>
              </a:rPr>
              <a:t>岩礁</a:t>
            </a:r>
            <a:endParaRPr lang="en-GB" altLang="ja-JP" dirty="0" smtClean="0">
              <a:latin typeface="Arial" charset="0"/>
              <a:cs typeface="Arial" charset="0"/>
            </a:endParaRPr>
          </a:p>
          <a:p>
            <a:pPr eaLnBrk="1" hangingPunct="1"/>
            <a:r>
              <a:rPr lang="ja-JP" altLang="en-GB" dirty="0" smtClean="0">
                <a:latin typeface="Arial" charset="0"/>
                <a:cs typeface="Arial" charset="0"/>
              </a:rPr>
              <a:t>ケルプ</a:t>
            </a:r>
            <a:endParaRPr lang="en-GB" altLang="ja-JP" dirty="0" smtClean="0">
              <a:latin typeface="Arial" charset="0"/>
              <a:cs typeface="Arial" charset="0"/>
            </a:endParaRPr>
          </a:p>
          <a:p>
            <a:pPr eaLnBrk="1" hangingPunct="1"/>
            <a:r>
              <a:rPr lang="ja-JP" altLang="en-GB" dirty="0" smtClean="0">
                <a:latin typeface="Arial" charset="0"/>
                <a:cs typeface="Arial" charset="0"/>
              </a:rPr>
              <a:t>マングローブ</a:t>
            </a:r>
            <a:endParaRPr lang="en-GB" altLang="ja-JP" dirty="0" smtClean="0">
              <a:latin typeface="Arial" charset="0"/>
              <a:cs typeface="Arial" charset="0"/>
            </a:endParaRPr>
          </a:p>
          <a:p>
            <a:pPr eaLnBrk="1" hangingPunct="1"/>
            <a:r>
              <a:rPr lang="ja-JP" altLang="en-GB" dirty="0" smtClean="0">
                <a:latin typeface="Arial" charset="0"/>
                <a:cs typeface="Arial" charset="0"/>
              </a:rPr>
              <a:t>海草</a:t>
            </a:r>
            <a:endParaRPr lang="en-GB" altLang="ja-JP" dirty="0" smtClean="0">
              <a:latin typeface="Arial" charset="0"/>
              <a:cs typeface="Arial" charset="0"/>
            </a:endParaRPr>
          </a:p>
          <a:p>
            <a:pPr eaLnBrk="1" hangingPunct="1"/>
            <a:r>
              <a:rPr lang="ja-JP" altLang="en-GB" dirty="0" smtClean="0">
                <a:latin typeface="Arial" charset="0"/>
                <a:cs typeface="Arial" charset="0"/>
              </a:rPr>
              <a:t>その</a:t>
            </a:r>
            <a:r>
              <a:rPr lang="ja-JP" altLang="en-US" dirty="0" smtClean="0">
                <a:latin typeface="Arial" charset="0"/>
                <a:cs typeface="Arial" charset="0"/>
              </a:rPr>
              <a:t>他</a:t>
            </a:r>
            <a:endParaRPr lang="en-GB" altLang="ja-JP" dirty="0" smtClean="0">
              <a:latin typeface="Arial" charset="0"/>
              <a:cs typeface="Arial" charset="0"/>
            </a:endParaRPr>
          </a:p>
        </p:txBody>
      </p:sp>
      <p:sp>
        <p:nvSpPr>
          <p:cNvPr id="159747" name="Text Placeholder 3"/>
          <p:cNvSpPr>
            <a:spLocks noGrp="1"/>
          </p:cNvSpPr>
          <p:nvPr>
            <p:ph type="body" sz="quarter" idx="12"/>
          </p:nvPr>
        </p:nvSpPr>
        <p:spPr>
          <a:xfrm>
            <a:off x="457200" y="1676400"/>
            <a:ext cx="8153400" cy="685800"/>
          </a:xfrm>
        </p:spPr>
        <p:txBody>
          <a:bodyPr/>
          <a:lstStyle/>
          <a:p>
            <a:pPr eaLnBrk="1" hangingPunct="1"/>
            <a:r>
              <a:rPr lang="ja-JP" altLang="en-US" sz="2400" i="1" dirty="0" smtClean="0">
                <a:latin typeface="Arial" charset="0"/>
                <a:cs typeface="Arial" charset="0"/>
              </a:rPr>
              <a:t>調査の詳細情報</a:t>
            </a:r>
            <a:endParaRPr lang="en-GB" altLang="ja-JP" sz="2400" i="1" dirty="0" smtClean="0">
              <a:latin typeface="Arial" charset="0"/>
              <a:cs typeface="Arial" charset="0"/>
            </a:endParaRPr>
          </a:p>
        </p:txBody>
      </p:sp>
      <p:sp>
        <p:nvSpPr>
          <p:cNvPr id="159748" name="Text Placeholder 4"/>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a:p>
            <a:pPr eaLnBrk="1" hangingPunct="1"/>
            <a:endParaRPr lang="en-GB" altLang="ja-JP" sz="1400" smtClean="0">
              <a:latin typeface="Arial" charset="0"/>
              <a:cs typeface="Arial" charset="0"/>
            </a:endParaRPr>
          </a:p>
        </p:txBody>
      </p:sp>
      <p:sp>
        <p:nvSpPr>
          <p:cNvPr id="159749"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baseline="30000"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59750"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CA64F6-84A7-47D5-9034-B48D5A8060FD}" type="slidenum">
              <a:rPr lang="en-US" altLang="ja-JP" smtClean="0">
                <a:latin typeface="Arial" charset="0"/>
                <a:cs typeface="Arial" charset="0"/>
              </a:rPr>
              <a:pPr fontAlgn="base">
                <a:spcBef>
                  <a:spcPct val="0"/>
                </a:spcBef>
                <a:spcAft>
                  <a:spcPct val="0"/>
                </a:spcAft>
                <a:defRPr/>
              </a:pPr>
              <a:t>40</a:t>
            </a:fld>
            <a:endParaRPr lang="en-US" altLang="ja-JP" smtClean="0">
              <a:latin typeface="Arial" charset="0"/>
              <a:cs typeface="Arial" charset="0"/>
            </a:endParaRPr>
          </a:p>
        </p:txBody>
      </p:sp>
      <p:sp>
        <p:nvSpPr>
          <p:cNvPr id="159751" name="Content Placeholder 2"/>
          <p:cNvSpPr txBox="1">
            <a:spLocks/>
          </p:cNvSpPr>
          <p:nvPr/>
        </p:nvSpPr>
        <p:spPr bwMode="auto">
          <a:xfrm>
            <a:off x="685800" y="2362200"/>
            <a:ext cx="42672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kumimoji="0" lang="ja-JP" altLang="en-AU" b="1" dirty="0" smtClean="0">
                <a:solidFill>
                  <a:srgbClr val="376092"/>
                </a:solidFill>
                <a:latin typeface="Calibri" pitchFamily="34" charset="0"/>
              </a:rPr>
              <a:t>主</a:t>
            </a:r>
            <a:r>
              <a:rPr kumimoji="0" lang="ja-JP" altLang="en-US" b="1" dirty="0" smtClean="0">
                <a:solidFill>
                  <a:srgbClr val="376092"/>
                </a:solidFill>
                <a:latin typeface="Calibri" pitchFamily="34" charset="0"/>
              </a:rPr>
              <a:t>な水底の構成物</a:t>
            </a:r>
            <a:endParaRPr kumimoji="0" lang="en-AU" altLang="ja-JP" b="1" dirty="0" smtClean="0">
              <a:solidFill>
                <a:srgbClr val="376092"/>
              </a:solidFill>
              <a:latin typeface="Calibri" pitchFamily="34" charset="0"/>
            </a:endParaRPr>
          </a:p>
          <a:p>
            <a:pPr marL="742950" lvl="1" indent="-285750">
              <a:spcBef>
                <a:spcPct val="20000"/>
              </a:spcBef>
              <a:buSzPct val="60000"/>
              <a:buFont typeface="Wingdings" pitchFamily="2" charset="2"/>
              <a:buChar char="l"/>
            </a:pPr>
            <a:r>
              <a:rPr kumimoji="0" lang="ja-JP" altLang="en-AU" b="1" dirty="0" smtClean="0">
                <a:solidFill>
                  <a:srgbClr val="376092"/>
                </a:solidFill>
                <a:latin typeface="Calibri" pitchFamily="34" charset="0"/>
              </a:rPr>
              <a:t>調査の大部分</a:t>
            </a:r>
            <a:r>
              <a:rPr kumimoji="0" lang="ja-JP" altLang="en-US" b="1" dirty="0" smtClean="0">
                <a:solidFill>
                  <a:srgbClr val="376092"/>
                </a:solidFill>
                <a:latin typeface="Calibri" pitchFamily="34" charset="0"/>
              </a:rPr>
              <a:t>を過ごした</a:t>
            </a:r>
            <a:r>
              <a:rPr kumimoji="0" lang="en-US" altLang="ja-JP" b="1" dirty="0" smtClean="0">
                <a:solidFill>
                  <a:srgbClr val="376092"/>
                </a:solidFill>
                <a:latin typeface="Calibri" pitchFamily="34" charset="0"/>
              </a:rPr>
              <a:t/>
            </a:r>
            <a:br>
              <a:rPr kumimoji="0" lang="en-US" altLang="ja-JP" b="1" dirty="0" smtClean="0">
                <a:solidFill>
                  <a:srgbClr val="376092"/>
                </a:solidFill>
                <a:latin typeface="Calibri" pitchFamily="34" charset="0"/>
              </a:rPr>
            </a:br>
            <a:r>
              <a:rPr kumimoji="0" lang="ja-JP" altLang="en-AU" b="1" dirty="0" smtClean="0">
                <a:solidFill>
                  <a:srgbClr val="376092"/>
                </a:solidFill>
                <a:latin typeface="Calibri" pitchFamily="34" charset="0"/>
              </a:rPr>
              <a:t>水底の種類</a:t>
            </a:r>
            <a:r>
              <a:rPr kumimoji="0" lang="ja-JP" altLang="en-US" b="1" dirty="0" smtClean="0">
                <a:solidFill>
                  <a:srgbClr val="376092"/>
                </a:solidFill>
                <a:latin typeface="Calibri" pitchFamily="34" charset="0"/>
              </a:rPr>
              <a:t>：</a:t>
            </a:r>
            <a:endParaRPr kumimoji="0" lang="en-AU" altLang="ja-JP" b="1" dirty="0" smtClean="0">
              <a:solidFill>
                <a:srgbClr val="376092"/>
              </a:solidFill>
              <a:latin typeface="Calibri" pitchFamily="34" charset="0"/>
            </a:endParaRPr>
          </a:p>
          <a:p>
            <a:pPr marL="342900" indent="-342900">
              <a:spcBef>
                <a:spcPct val="20000"/>
              </a:spcBef>
              <a:buSzPct val="75000"/>
              <a:buFont typeface="Wingdings" pitchFamily="2" charset="2"/>
              <a:buChar char="l"/>
            </a:pPr>
            <a:r>
              <a:rPr kumimoji="0" lang="ja-JP" altLang="en-AU" b="1" dirty="0" smtClean="0">
                <a:solidFill>
                  <a:srgbClr val="376092"/>
                </a:solidFill>
                <a:latin typeface="Calibri" pitchFamily="34" charset="0"/>
              </a:rPr>
              <a:t>砂地</a:t>
            </a:r>
            <a:endParaRPr kumimoji="0" lang="en-AU" altLang="ja-JP" b="1" dirty="0">
              <a:solidFill>
                <a:srgbClr val="376092"/>
              </a:solidFill>
              <a:latin typeface="Calibri" pitchFamily="34" charset="0"/>
            </a:endParaRPr>
          </a:p>
          <a:p>
            <a:pPr marL="342900" indent="-342900">
              <a:spcBef>
                <a:spcPct val="20000"/>
              </a:spcBef>
              <a:buSzPct val="75000"/>
              <a:buFont typeface="Wingdings" pitchFamily="2" charset="2"/>
              <a:buChar char="l"/>
            </a:pPr>
            <a:r>
              <a:rPr kumimoji="0" lang="ja-JP" altLang="en-AU" b="1" dirty="0">
                <a:solidFill>
                  <a:srgbClr val="376092"/>
                </a:solidFill>
                <a:latin typeface="Calibri" pitchFamily="34" charset="0"/>
              </a:rPr>
              <a:t>泥質</a:t>
            </a:r>
          </a:p>
          <a:p>
            <a:pPr marL="342900" indent="-342900">
              <a:spcBef>
                <a:spcPct val="20000"/>
              </a:spcBef>
              <a:buSzPct val="75000"/>
              <a:buFont typeface="Wingdings" pitchFamily="2" charset="2"/>
              <a:buChar char="l"/>
            </a:pPr>
            <a:r>
              <a:rPr kumimoji="0" lang="ja-JP" altLang="en-AU" b="1" dirty="0">
                <a:solidFill>
                  <a:srgbClr val="376092"/>
                </a:solidFill>
                <a:latin typeface="Calibri" pitchFamily="34" charset="0"/>
              </a:rPr>
              <a:t>砂利</a:t>
            </a:r>
            <a:endParaRPr kumimoji="0" lang="en-AU" altLang="ja-JP" b="1" dirty="0">
              <a:solidFill>
                <a:srgbClr val="376092"/>
              </a:solidFill>
              <a:latin typeface="Calibri" pitchFamily="34" charset="0"/>
            </a:endParaRPr>
          </a:p>
          <a:p>
            <a:pPr marL="342900" indent="-342900">
              <a:spcBef>
                <a:spcPct val="20000"/>
              </a:spcBef>
              <a:buSzPct val="75000"/>
              <a:buFont typeface="Wingdings" pitchFamily="2" charset="2"/>
              <a:buChar char="l"/>
            </a:pPr>
            <a:r>
              <a:rPr kumimoji="0" lang="ja-JP" altLang="en-AU" b="1" dirty="0">
                <a:solidFill>
                  <a:srgbClr val="376092"/>
                </a:solidFill>
                <a:latin typeface="Calibri" pitchFamily="34" charset="0"/>
              </a:rPr>
              <a:t>岩</a:t>
            </a:r>
            <a:endParaRPr kumimoji="0" lang="en-AU" altLang="ja-JP" b="1" dirty="0">
              <a:solidFill>
                <a:srgbClr val="376092"/>
              </a:solidFill>
              <a:latin typeface="Calibri" pitchFamily="34" charset="0"/>
            </a:endParaRPr>
          </a:p>
          <a:p>
            <a:pPr marL="342900" indent="-342900">
              <a:spcBef>
                <a:spcPct val="20000"/>
              </a:spcBef>
              <a:buSzPct val="75000"/>
              <a:buFont typeface="Wingdings" pitchFamily="2" charset="2"/>
              <a:buChar char="l"/>
            </a:pPr>
            <a:r>
              <a:rPr kumimoji="0" lang="ja-JP" altLang="en-AU" b="1" dirty="0">
                <a:solidFill>
                  <a:srgbClr val="376092"/>
                </a:solidFill>
                <a:latin typeface="Calibri" pitchFamily="34" charset="0"/>
              </a:rPr>
              <a:t>サンゴ</a:t>
            </a:r>
            <a:endParaRPr kumimoji="0" lang="en-AU" altLang="ja-JP" b="1" dirty="0">
              <a:solidFill>
                <a:srgbClr val="376092"/>
              </a:solidFill>
              <a:latin typeface="Calibri" pitchFamily="34" charset="0"/>
            </a:endParaRPr>
          </a:p>
          <a:p>
            <a:pPr marL="342900" indent="-342900">
              <a:spcBef>
                <a:spcPct val="20000"/>
              </a:spcBef>
              <a:buSzPct val="75000"/>
              <a:buFont typeface="Wingdings" pitchFamily="2" charset="2"/>
              <a:buChar char="l"/>
            </a:pPr>
            <a:r>
              <a:rPr kumimoji="0" lang="ja-JP" altLang="en-AU" b="1" dirty="0">
                <a:solidFill>
                  <a:srgbClr val="376092"/>
                </a:solidFill>
                <a:latin typeface="Calibri" pitchFamily="34" charset="0"/>
              </a:rPr>
              <a:t>海草</a:t>
            </a:r>
            <a:endParaRPr kumimoji="0" lang="en-AU" altLang="ja-JP" b="1" dirty="0">
              <a:solidFill>
                <a:srgbClr val="376092"/>
              </a:solidFill>
              <a:latin typeface="Calibri" pitchFamily="34" charset="0"/>
            </a:endParaRPr>
          </a:p>
          <a:p>
            <a:pPr marL="342900" indent="-342900">
              <a:spcBef>
                <a:spcPct val="20000"/>
              </a:spcBef>
              <a:buSzPct val="75000"/>
              <a:buFont typeface="Wingdings" pitchFamily="2" charset="2"/>
              <a:buChar char="l"/>
            </a:pPr>
            <a:r>
              <a:rPr kumimoji="0" lang="ja-JP" altLang="en-AU" b="1" dirty="0" smtClean="0">
                <a:solidFill>
                  <a:srgbClr val="376092"/>
                </a:solidFill>
                <a:latin typeface="Calibri" pitchFamily="34" charset="0"/>
              </a:rPr>
              <a:t>その</a:t>
            </a:r>
            <a:r>
              <a:rPr kumimoji="0" lang="ja-JP" altLang="en-US" b="1" dirty="0" smtClean="0">
                <a:solidFill>
                  <a:srgbClr val="376092"/>
                </a:solidFill>
                <a:latin typeface="Calibri" pitchFamily="34" charset="0"/>
              </a:rPr>
              <a:t>他</a:t>
            </a:r>
            <a:endParaRPr kumimoji="0" lang="en-AU" altLang="ja-JP" b="1" dirty="0">
              <a:solidFill>
                <a:srgbClr val="376092"/>
              </a:solidFill>
              <a:latin typeface="Calibri" pitchFamily="34" charset="0"/>
            </a:endParaRPr>
          </a:p>
        </p:txBody>
      </p:sp>
      <p:pic>
        <p:nvPicPr>
          <p:cNvPr id="159752" name="Picture 9" descr="00_Record.eps"/>
          <p:cNvPicPr>
            <a:picLocks noChangeAspect="1"/>
          </p:cNvPicPr>
          <p:nvPr/>
        </p:nvPicPr>
        <p:blipFill>
          <a:blip r:embed="rId3"/>
          <a:srcRect/>
          <a:stretch>
            <a:fillRect/>
          </a:stretch>
        </p:blipFill>
        <p:spPr bwMode="auto">
          <a:xfrm>
            <a:off x="3429000" y="685800"/>
            <a:ext cx="990600" cy="990600"/>
          </a:xfrm>
          <a:prstGeom prst="rect">
            <a:avLst/>
          </a:prstGeom>
          <a:noFill/>
          <a:ln w="9525">
            <a:noFill/>
            <a:miter lim="800000"/>
            <a:headEnd/>
            <a:tailEnd/>
          </a:ln>
        </p:spPr>
      </p:pic>
      <p:sp>
        <p:nvSpPr>
          <p:cNvPr id="1597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記録</a:t>
            </a: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ステップ</a:t>
            </a:r>
            <a:r>
              <a:rPr altLang="ja-JP" smtClean="0">
                <a:effectLst>
                  <a:outerShdw blurRad="38100" dist="38100" dir="2700000" algn="tl">
                    <a:srgbClr val="C0C0C0"/>
                  </a:outerShdw>
                </a:effectLst>
                <a:latin typeface="Arial" charset="0"/>
                <a:cs typeface="Arial" charset="0"/>
              </a:rPr>
              <a:t> 3: </a:t>
            </a:r>
            <a:r>
              <a:rPr lang="ja-JP" altLang="en-US" smtClean="0">
                <a:effectLst>
                  <a:outerShdw blurRad="38100" dist="38100" dir="2700000" algn="tl">
                    <a:srgbClr val="C0C0C0"/>
                  </a:outerShdw>
                </a:effectLst>
                <a:latin typeface="Arial" charset="0"/>
                <a:cs typeface="Arial" charset="0"/>
              </a:rPr>
              <a:t>記録</a:t>
            </a:r>
            <a:endParaRPr lang="en-GB" altLang="ja-JP" smtClean="0">
              <a:effectLst>
                <a:outerShdw blurRad="38100" dist="38100" dir="2700000" algn="tl">
                  <a:srgbClr val="C0C0C0"/>
                </a:outerShdw>
              </a:effectLst>
              <a:latin typeface="Arial" charset="0"/>
              <a:cs typeface="Arial" charset="0"/>
            </a:endParaRPr>
          </a:p>
        </p:txBody>
      </p:sp>
      <p:sp>
        <p:nvSpPr>
          <p:cNvPr id="161794" name="Content Placeholder 2"/>
          <p:cNvSpPr>
            <a:spLocks noGrp="1"/>
          </p:cNvSpPr>
          <p:nvPr>
            <p:ph idx="1"/>
          </p:nvPr>
        </p:nvSpPr>
        <p:spPr>
          <a:xfrm>
            <a:off x="533400" y="2438400"/>
            <a:ext cx="3962400" cy="3459163"/>
          </a:xfrm>
        </p:spPr>
        <p:txBody>
          <a:bodyPr/>
          <a:lstStyle/>
          <a:p>
            <a:pPr eaLnBrk="1" hangingPunct="1"/>
            <a:r>
              <a:rPr lang="ja-JP" altLang="en-AU" dirty="0" smtClean="0">
                <a:latin typeface="Arial" charset="0"/>
                <a:cs typeface="Arial" charset="0"/>
              </a:rPr>
              <a:t>絡まった動物</a:t>
            </a:r>
            <a:endParaRPr lang="en-AU" altLang="ja-JP" dirty="0" smtClean="0">
              <a:latin typeface="Arial" charset="0"/>
              <a:cs typeface="Arial" charset="0"/>
            </a:endParaRPr>
          </a:p>
          <a:p>
            <a:pPr lvl="1" eaLnBrk="1" hangingPunct="1"/>
            <a:r>
              <a:rPr lang="ja-JP" altLang="en-AU" dirty="0" smtClean="0">
                <a:latin typeface="Arial" charset="0"/>
                <a:cs typeface="Arial" charset="0"/>
              </a:rPr>
              <a:t>種と海洋ゴミの種類を記録</a:t>
            </a:r>
            <a:r>
              <a:rPr lang="ja-JP" altLang="en-US" dirty="0" smtClean="0">
                <a:latin typeface="Arial" charset="0"/>
                <a:cs typeface="Arial" charset="0"/>
              </a:rPr>
              <a:t>する</a:t>
            </a:r>
            <a:endParaRPr lang="en-AU" altLang="ja-JP" dirty="0" smtClean="0">
              <a:latin typeface="Arial" charset="0"/>
              <a:cs typeface="Arial" charset="0"/>
            </a:endParaRPr>
          </a:p>
          <a:p>
            <a:pPr lvl="1" eaLnBrk="1" hangingPunct="1"/>
            <a:r>
              <a:rPr lang="ja-JP" altLang="en-AU" dirty="0" smtClean="0">
                <a:latin typeface="Arial" charset="0"/>
                <a:cs typeface="Arial" charset="0"/>
              </a:rPr>
              <a:t>写真を撮り</a:t>
            </a:r>
            <a:r>
              <a:rPr lang="ja-JP" altLang="en-US" dirty="0" smtClean="0">
                <a:latin typeface="Arial" charset="0"/>
                <a:cs typeface="Arial" charset="0"/>
              </a:rPr>
              <a:t>、</a:t>
            </a:r>
            <a:r>
              <a:rPr lang="ja-JP" altLang="en-AU" dirty="0" smtClean="0">
                <a:latin typeface="Arial" charset="0"/>
                <a:cs typeface="Arial" charset="0"/>
              </a:rPr>
              <a:t>データと一緒に</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提出する</a:t>
            </a:r>
            <a:endParaRPr lang="en-AU" altLang="ja-JP" dirty="0" smtClean="0">
              <a:latin typeface="Arial" charset="0"/>
              <a:cs typeface="Arial" charset="0"/>
            </a:endParaRPr>
          </a:p>
        </p:txBody>
      </p:sp>
      <p:sp>
        <p:nvSpPr>
          <p:cNvPr id="161795" name="Text Placeholder 3"/>
          <p:cNvSpPr>
            <a:spLocks noGrp="1"/>
          </p:cNvSpPr>
          <p:nvPr>
            <p:ph type="body" sz="quarter" idx="12"/>
          </p:nvPr>
        </p:nvSpPr>
        <p:spPr>
          <a:xfrm>
            <a:off x="457200" y="1676400"/>
            <a:ext cx="8153400" cy="685800"/>
          </a:xfrm>
        </p:spPr>
        <p:txBody>
          <a:bodyPr/>
          <a:lstStyle/>
          <a:p>
            <a:pPr eaLnBrk="1" hangingPunct="1"/>
            <a:r>
              <a:rPr lang="ja-JP" altLang="en-US" sz="2400" i="1" dirty="0" smtClean="0">
                <a:latin typeface="Arial" charset="0"/>
                <a:cs typeface="Arial" charset="0"/>
              </a:rPr>
              <a:t>調査の詳細情報</a:t>
            </a:r>
            <a:endParaRPr lang="en-GB" altLang="ja-JP" sz="2400" i="1" dirty="0" smtClean="0">
              <a:latin typeface="Arial" charset="0"/>
              <a:cs typeface="Arial" charset="0"/>
            </a:endParaRPr>
          </a:p>
        </p:txBody>
      </p:sp>
      <p:sp>
        <p:nvSpPr>
          <p:cNvPr id="161796" name="Text Placeholder 4"/>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a:p>
            <a:pPr eaLnBrk="1" hangingPunct="1"/>
            <a:endParaRPr lang="en-GB" altLang="ja-JP" sz="1400" smtClean="0">
              <a:latin typeface="Arial" charset="0"/>
              <a:cs typeface="Arial" charset="0"/>
            </a:endParaRPr>
          </a:p>
        </p:txBody>
      </p:sp>
      <p:sp>
        <p:nvSpPr>
          <p:cNvPr id="161797"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161798"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3BBDC1-EF8A-4376-A1C0-2EDA7D2640EF}" type="slidenum">
              <a:rPr lang="en-US" altLang="ja-JP" smtClean="0">
                <a:latin typeface="Arial" charset="0"/>
                <a:cs typeface="Arial" charset="0"/>
              </a:rPr>
              <a:pPr fontAlgn="base">
                <a:spcBef>
                  <a:spcPct val="0"/>
                </a:spcBef>
                <a:spcAft>
                  <a:spcPct val="0"/>
                </a:spcAft>
                <a:defRPr/>
              </a:pPr>
              <a:t>41</a:t>
            </a:fld>
            <a:endParaRPr lang="en-US" altLang="ja-JP" smtClean="0">
              <a:latin typeface="Arial" charset="0"/>
              <a:cs typeface="Arial" charset="0"/>
            </a:endParaRPr>
          </a:p>
        </p:txBody>
      </p:sp>
      <p:sp>
        <p:nvSpPr>
          <p:cNvPr id="161799"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kumimoji="0" lang="ja-JP" altLang="en-AU" b="1" dirty="0">
                <a:solidFill>
                  <a:srgbClr val="376092"/>
                </a:solidFill>
                <a:latin typeface="Calibri" pitchFamily="34" charset="0"/>
              </a:rPr>
              <a:t>調査</a:t>
            </a:r>
            <a:r>
              <a:rPr kumimoji="0" lang="ja-JP" altLang="en-AU" b="1" dirty="0" smtClean="0">
                <a:solidFill>
                  <a:srgbClr val="376092"/>
                </a:solidFill>
                <a:latin typeface="Calibri" pitchFamily="34" charset="0"/>
              </a:rPr>
              <a:t>の</a:t>
            </a:r>
            <a:r>
              <a:rPr kumimoji="0" lang="ja-JP" altLang="en-US" b="1" dirty="0">
                <a:solidFill>
                  <a:srgbClr val="376092"/>
                </a:solidFill>
                <a:latin typeface="Calibri" pitchFamily="34" charset="0"/>
              </a:rPr>
              <a:t>深度</a:t>
            </a:r>
            <a:r>
              <a:rPr kumimoji="0" lang="ja-JP" altLang="en-AU" b="1" dirty="0" smtClean="0">
                <a:solidFill>
                  <a:srgbClr val="376092"/>
                </a:solidFill>
                <a:latin typeface="Calibri" pitchFamily="34" charset="0"/>
              </a:rPr>
              <a:t>範囲</a:t>
            </a:r>
            <a:endParaRPr kumimoji="0" lang="en-AU" altLang="ja-JP" b="1" dirty="0">
              <a:solidFill>
                <a:srgbClr val="376092"/>
              </a:solidFill>
              <a:latin typeface="Calibri" pitchFamily="34" charset="0"/>
            </a:endParaRPr>
          </a:p>
          <a:p>
            <a:pPr marL="800100" lvl="1" indent="-342900">
              <a:spcBef>
                <a:spcPct val="20000"/>
              </a:spcBef>
              <a:buSzPct val="75000"/>
              <a:buFont typeface="Wingdings" pitchFamily="2" charset="2"/>
              <a:buChar char="l"/>
            </a:pPr>
            <a:r>
              <a:rPr kumimoji="0" lang="ja-JP" altLang="en-AU" b="1" dirty="0">
                <a:solidFill>
                  <a:srgbClr val="376092"/>
                </a:solidFill>
                <a:latin typeface="Calibri" pitchFamily="34" charset="0"/>
              </a:rPr>
              <a:t>ゴミ</a:t>
            </a:r>
            <a:r>
              <a:rPr kumimoji="0" lang="ja-JP" altLang="en-AU" b="1" dirty="0" smtClean="0">
                <a:solidFill>
                  <a:srgbClr val="376092"/>
                </a:solidFill>
                <a:latin typeface="Calibri" pitchFamily="34" charset="0"/>
              </a:rPr>
              <a:t>を</a:t>
            </a:r>
            <a:r>
              <a:rPr kumimoji="0" lang="ja-JP" altLang="en-US" b="1" dirty="0">
                <a:solidFill>
                  <a:srgbClr val="376092"/>
                </a:solidFill>
                <a:latin typeface="Calibri" pitchFamily="34" charset="0"/>
              </a:rPr>
              <a:t>回収</a:t>
            </a:r>
            <a:r>
              <a:rPr kumimoji="0" lang="ja-JP" altLang="en-AU" b="1" dirty="0" smtClean="0">
                <a:solidFill>
                  <a:srgbClr val="376092"/>
                </a:solidFill>
                <a:latin typeface="Calibri" pitchFamily="34" charset="0"/>
              </a:rPr>
              <a:t>した最大</a:t>
            </a:r>
            <a:r>
              <a:rPr kumimoji="0" lang="ja-JP" altLang="en-US" b="1" dirty="0" smtClean="0">
                <a:solidFill>
                  <a:srgbClr val="376092"/>
                </a:solidFill>
                <a:latin typeface="Calibri" pitchFamily="34" charset="0"/>
              </a:rPr>
              <a:t>深度と</a:t>
            </a:r>
            <a:r>
              <a:rPr kumimoji="0" lang="en-US" altLang="ja-JP" b="1" dirty="0" smtClean="0">
                <a:solidFill>
                  <a:srgbClr val="376092"/>
                </a:solidFill>
                <a:latin typeface="Calibri" pitchFamily="34" charset="0"/>
              </a:rPr>
              <a:t/>
            </a:r>
            <a:br>
              <a:rPr kumimoji="0" lang="en-US" altLang="ja-JP" b="1" dirty="0" smtClean="0">
                <a:solidFill>
                  <a:srgbClr val="376092"/>
                </a:solidFill>
                <a:latin typeface="Calibri" pitchFamily="34" charset="0"/>
              </a:rPr>
            </a:br>
            <a:r>
              <a:rPr kumimoji="0" lang="ja-JP" altLang="en-AU" b="1" dirty="0" smtClean="0">
                <a:solidFill>
                  <a:srgbClr val="376092"/>
                </a:solidFill>
                <a:latin typeface="Calibri" pitchFamily="34" charset="0"/>
              </a:rPr>
              <a:t>最</a:t>
            </a:r>
            <a:r>
              <a:rPr kumimoji="0" lang="ja-JP" altLang="en-US" b="1" dirty="0" smtClean="0">
                <a:solidFill>
                  <a:srgbClr val="376092"/>
                </a:solidFill>
                <a:latin typeface="Calibri" pitchFamily="34" charset="0"/>
              </a:rPr>
              <a:t>浅</a:t>
            </a:r>
            <a:r>
              <a:rPr kumimoji="0" lang="ja-JP" altLang="en-AU" b="1" dirty="0" smtClean="0">
                <a:solidFill>
                  <a:srgbClr val="376092"/>
                </a:solidFill>
                <a:latin typeface="Calibri" pitchFamily="34" charset="0"/>
              </a:rPr>
              <a:t>水深</a:t>
            </a:r>
            <a:endParaRPr kumimoji="0" lang="en-AU" altLang="ja-JP" b="1" dirty="0">
              <a:solidFill>
                <a:srgbClr val="376092"/>
              </a:solidFill>
              <a:latin typeface="Calibri" pitchFamily="34" charset="0"/>
            </a:endParaRPr>
          </a:p>
          <a:p>
            <a:pPr marL="800100" lvl="1" indent="-342900">
              <a:spcBef>
                <a:spcPct val="20000"/>
              </a:spcBef>
              <a:buSzPct val="75000"/>
              <a:buFont typeface="Wingdings" pitchFamily="2" charset="2"/>
              <a:buChar char="l"/>
            </a:pPr>
            <a:r>
              <a:rPr kumimoji="0" lang="ja-JP" altLang="en-AU" b="1" dirty="0" smtClean="0">
                <a:solidFill>
                  <a:srgbClr val="376092"/>
                </a:solidFill>
                <a:latin typeface="Calibri" pitchFamily="34" charset="0"/>
              </a:rPr>
              <a:t>ダイビング</a:t>
            </a:r>
            <a:r>
              <a:rPr kumimoji="0" lang="ja-JP" altLang="en-US" b="1" dirty="0" smtClean="0">
                <a:solidFill>
                  <a:srgbClr val="376092"/>
                </a:solidFill>
                <a:latin typeface="Calibri" pitchFamily="34" charset="0"/>
              </a:rPr>
              <a:t>し</a:t>
            </a:r>
            <a:r>
              <a:rPr kumimoji="0" lang="ja-JP" altLang="en-US" b="1" dirty="0">
                <a:solidFill>
                  <a:srgbClr val="376092"/>
                </a:solidFill>
                <a:latin typeface="Calibri" pitchFamily="34" charset="0"/>
              </a:rPr>
              <a:t>た</a:t>
            </a:r>
            <a:r>
              <a:rPr kumimoji="0" lang="ja-JP" altLang="en-AU" b="1" dirty="0" smtClean="0">
                <a:solidFill>
                  <a:srgbClr val="376092"/>
                </a:solidFill>
                <a:latin typeface="Calibri" pitchFamily="34" charset="0"/>
              </a:rPr>
              <a:t>最大</a:t>
            </a:r>
            <a:r>
              <a:rPr kumimoji="0" lang="ja-JP" altLang="en-US" b="1" dirty="0">
                <a:solidFill>
                  <a:srgbClr val="376092"/>
                </a:solidFill>
                <a:latin typeface="Calibri" pitchFamily="34" charset="0"/>
              </a:rPr>
              <a:t>深度</a:t>
            </a:r>
            <a:r>
              <a:rPr kumimoji="0" lang="ja-JP" altLang="en-AU" b="1" dirty="0" smtClean="0">
                <a:solidFill>
                  <a:srgbClr val="376092"/>
                </a:solidFill>
                <a:latin typeface="Calibri" pitchFamily="34" charset="0"/>
              </a:rPr>
              <a:t>より少し</a:t>
            </a:r>
            <a:r>
              <a:rPr kumimoji="0" lang="ja-JP" altLang="en-AU" b="1" dirty="0">
                <a:solidFill>
                  <a:srgbClr val="376092"/>
                </a:solidFill>
                <a:latin typeface="Calibri" pitchFamily="34" charset="0"/>
              </a:rPr>
              <a:t>浅いかもしれない</a:t>
            </a:r>
            <a:endParaRPr kumimoji="0" lang="en-AU" altLang="ja-JP" b="1" dirty="0">
              <a:solidFill>
                <a:srgbClr val="376092"/>
              </a:solidFill>
              <a:latin typeface="Calibri" pitchFamily="34" charset="0"/>
            </a:endParaRPr>
          </a:p>
          <a:p>
            <a:pPr marL="800100" lvl="1" indent="-342900">
              <a:spcBef>
                <a:spcPct val="20000"/>
              </a:spcBef>
              <a:buSzPct val="75000"/>
              <a:buFont typeface="Wingdings" pitchFamily="2" charset="2"/>
              <a:buChar char="l"/>
            </a:pPr>
            <a:r>
              <a:rPr kumimoji="0" lang="ja-JP" altLang="en-AU" b="1" dirty="0" smtClean="0">
                <a:solidFill>
                  <a:srgbClr val="376092"/>
                </a:solidFill>
                <a:latin typeface="Calibri" pitchFamily="34" charset="0"/>
              </a:rPr>
              <a:t>最</a:t>
            </a:r>
            <a:r>
              <a:rPr kumimoji="0" lang="ja-JP" altLang="en-US" b="1" dirty="0" smtClean="0">
                <a:solidFill>
                  <a:srgbClr val="376092"/>
                </a:solidFill>
                <a:latin typeface="Calibri" pitchFamily="34" charset="0"/>
              </a:rPr>
              <a:t>浅深度</a:t>
            </a:r>
            <a:r>
              <a:rPr kumimoji="0" lang="ja-JP" altLang="en-AU" b="1" dirty="0" smtClean="0">
                <a:solidFill>
                  <a:srgbClr val="376092"/>
                </a:solidFill>
                <a:latin typeface="Calibri" pitchFamily="34" charset="0"/>
              </a:rPr>
              <a:t>で </a:t>
            </a:r>
            <a:r>
              <a:rPr kumimoji="0" lang="en-AU" altLang="ja-JP" b="1" dirty="0">
                <a:solidFill>
                  <a:srgbClr val="376092"/>
                </a:solidFill>
                <a:latin typeface="Calibri" pitchFamily="34" charset="0"/>
              </a:rPr>
              <a:t>0 </a:t>
            </a:r>
            <a:r>
              <a:rPr kumimoji="0" lang="ja-JP" altLang="en-AU" b="1" dirty="0">
                <a:solidFill>
                  <a:srgbClr val="376092"/>
                </a:solidFill>
                <a:latin typeface="Calibri" pitchFamily="34" charset="0"/>
              </a:rPr>
              <a:t>と報告</a:t>
            </a:r>
            <a:r>
              <a:rPr kumimoji="0" lang="ja-JP" altLang="en-AU" b="1" dirty="0" smtClean="0">
                <a:solidFill>
                  <a:srgbClr val="376092"/>
                </a:solidFill>
                <a:latin typeface="Calibri" pitchFamily="34" charset="0"/>
              </a:rPr>
              <a:t>しない</a:t>
            </a:r>
            <a:endParaRPr kumimoji="0" lang="en-AU" altLang="ja-JP" b="1" dirty="0">
              <a:solidFill>
                <a:srgbClr val="376092"/>
              </a:solidFill>
              <a:latin typeface="Calibri" pitchFamily="34" charset="0"/>
            </a:endParaRPr>
          </a:p>
          <a:p>
            <a:pPr marL="1257300" lvl="2" indent="-342900">
              <a:spcBef>
                <a:spcPct val="20000"/>
              </a:spcBef>
              <a:buSzPct val="75000"/>
              <a:buFont typeface="Wingdings" pitchFamily="2" charset="2"/>
              <a:buChar char="l"/>
            </a:pPr>
            <a:r>
              <a:rPr kumimoji="0" lang="ja-JP" altLang="en-US" b="1" dirty="0" smtClean="0">
                <a:solidFill>
                  <a:srgbClr val="376092"/>
                </a:solidFill>
                <a:latin typeface="Calibri" pitchFamily="34" charset="0"/>
              </a:rPr>
              <a:t>水面に</a:t>
            </a:r>
            <a:r>
              <a:rPr kumimoji="0" lang="ja-JP" altLang="en-AU" b="1" dirty="0" smtClean="0">
                <a:solidFill>
                  <a:srgbClr val="376092"/>
                </a:solidFill>
                <a:latin typeface="Calibri" pitchFamily="34" charset="0"/>
              </a:rPr>
              <a:t>浮いて</a:t>
            </a:r>
            <a:r>
              <a:rPr kumimoji="0" lang="ja-JP" altLang="en-AU" b="1" dirty="0">
                <a:solidFill>
                  <a:srgbClr val="376092"/>
                </a:solidFill>
                <a:latin typeface="Calibri" pitchFamily="34" charset="0"/>
              </a:rPr>
              <a:t>いるゴミは報告</a:t>
            </a:r>
            <a:r>
              <a:rPr kumimoji="0" lang="ja-JP" altLang="en-AU" b="1" dirty="0" smtClean="0">
                <a:solidFill>
                  <a:srgbClr val="376092"/>
                </a:solidFill>
                <a:latin typeface="Calibri" pitchFamily="34" charset="0"/>
              </a:rPr>
              <a:t>し</a:t>
            </a:r>
            <a:r>
              <a:rPr kumimoji="0" lang="ja-JP" altLang="en-US" b="1" dirty="0" smtClean="0">
                <a:solidFill>
                  <a:srgbClr val="376092"/>
                </a:solidFill>
                <a:latin typeface="Calibri" pitchFamily="34" charset="0"/>
              </a:rPr>
              <a:t>ない</a:t>
            </a:r>
            <a:r>
              <a:rPr kumimoji="0" lang="en-AU" altLang="ja-JP" b="1" dirty="0" smtClean="0">
                <a:solidFill>
                  <a:srgbClr val="376092"/>
                </a:solidFill>
                <a:latin typeface="Calibri" pitchFamily="34" charset="0"/>
              </a:rPr>
              <a:t> </a:t>
            </a:r>
            <a:endParaRPr kumimoji="0" lang="en-AU" altLang="ja-JP" b="1" dirty="0">
              <a:solidFill>
                <a:srgbClr val="376092"/>
              </a:solidFill>
              <a:latin typeface="Calibri" pitchFamily="34" charset="0"/>
            </a:endParaRPr>
          </a:p>
        </p:txBody>
      </p:sp>
      <p:pic>
        <p:nvPicPr>
          <p:cNvPr id="161800" name="Picture 9" descr="00_Record.eps"/>
          <p:cNvPicPr>
            <a:picLocks noChangeAspect="1"/>
          </p:cNvPicPr>
          <p:nvPr/>
        </p:nvPicPr>
        <p:blipFill>
          <a:blip r:embed="rId3"/>
          <a:srcRect/>
          <a:stretch>
            <a:fillRect/>
          </a:stretch>
        </p:blipFill>
        <p:spPr bwMode="auto">
          <a:xfrm>
            <a:off x="3429000" y="685800"/>
            <a:ext cx="990600" cy="990600"/>
          </a:xfrm>
          <a:prstGeom prst="rect">
            <a:avLst/>
          </a:prstGeom>
          <a:noFill/>
          <a:ln w="9525">
            <a:noFill/>
            <a:miter lim="800000"/>
            <a:headEnd/>
            <a:tailEnd/>
          </a:ln>
        </p:spPr>
      </p:pic>
      <p:sp>
        <p:nvSpPr>
          <p:cNvPr id="1618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報告</a:t>
            </a: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ステップ</a:t>
            </a:r>
            <a:r>
              <a:rPr altLang="ja-JP" smtClean="0">
                <a:effectLst>
                  <a:outerShdw blurRad="38100" dist="38100" dir="2700000" algn="tl">
                    <a:srgbClr val="C0C0C0"/>
                  </a:outerShdw>
                </a:effectLst>
                <a:latin typeface="Arial" charset="0"/>
                <a:cs typeface="Arial" charset="0"/>
              </a:rPr>
              <a:t> 3: </a:t>
            </a:r>
            <a:r>
              <a:rPr lang="ja-JP" altLang="en-US" smtClean="0">
                <a:effectLst>
                  <a:outerShdw blurRad="38100" dist="38100" dir="2700000" algn="tl">
                    <a:srgbClr val="C0C0C0"/>
                  </a:outerShdw>
                </a:effectLst>
                <a:latin typeface="Arial" charset="0"/>
                <a:cs typeface="Arial" charset="0"/>
              </a:rPr>
              <a:t>記録</a:t>
            </a:r>
            <a:endParaRPr lang="en-GB" altLang="ja-JP" smtClean="0">
              <a:effectLst>
                <a:outerShdw blurRad="38100" dist="38100" dir="2700000" algn="tl">
                  <a:srgbClr val="C0C0C0"/>
                </a:outerShdw>
              </a:effectLst>
              <a:latin typeface="Arial" charset="0"/>
              <a:cs typeface="Arial" charset="0"/>
            </a:endParaRPr>
          </a:p>
        </p:txBody>
      </p:sp>
      <p:sp>
        <p:nvSpPr>
          <p:cNvPr id="163842" name="Content Placeholder 2"/>
          <p:cNvSpPr>
            <a:spLocks noGrp="1"/>
          </p:cNvSpPr>
          <p:nvPr>
            <p:ph idx="1"/>
          </p:nvPr>
        </p:nvSpPr>
        <p:spPr>
          <a:xfrm>
            <a:off x="533400" y="2438400"/>
            <a:ext cx="3962400" cy="3459163"/>
          </a:xfrm>
        </p:spPr>
        <p:txBody>
          <a:bodyPr/>
          <a:lstStyle/>
          <a:p>
            <a:pPr eaLnBrk="1" hangingPunct="1"/>
            <a:r>
              <a:rPr lang="ja-JP" altLang="en-AU" dirty="0" smtClean="0">
                <a:latin typeface="Arial" charset="0"/>
                <a:cs typeface="Arial" charset="0"/>
              </a:rPr>
              <a:t>前</a:t>
            </a:r>
            <a:r>
              <a:rPr lang="ja-JP" altLang="en-AU" smtClean="0">
                <a:latin typeface="Arial" charset="0"/>
                <a:cs typeface="Arial" charset="0"/>
              </a:rPr>
              <a:t>の週</a:t>
            </a:r>
            <a:r>
              <a:rPr lang="ja-JP" altLang="en-US" smtClean="0">
                <a:latin typeface="Arial" charset="0"/>
                <a:cs typeface="Arial" charset="0"/>
              </a:rPr>
              <a:t>から</a:t>
            </a:r>
            <a:r>
              <a:rPr lang="ja-JP" altLang="en-AU" smtClean="0">
                <a:latin typeface="Arial" charset="0"/>
                <a:cs typeface="Arial" charset="0"/>
              </a:rPr>
              <a:t>の</a:t>
            </a:r>
            <a:r>
              <a:rPr lang="ja-JP" altLang="en-AU" dirty="0" smtClean="0">
                <a:latin typeface="Arial" charset="0"/>
                <a:cs typeface="Arial" charset="0"/>
              </a:rPr>
              <a:t>天候</a:t>
            </a:r>
            <a:endParaRPr lang="en-AU" altLang="ja-JP" dirty="0" smtClean="0">
              <a:latin typeface="Arial" charset="0"/>
              <a:cs typeface="Arial" charset="0"/>
            </a:endParaRPr>
          </a:p>
          <a:p>
            <a:pPr marL="800100" lvl="1" indent="-342900" eaLnBrk="1" hangingPunct="1">
              <a:buSzPct val="75000"/>
            </a:pPr>
            <a:r>
              <a:rPr lang="ja-JP" altLang="en-AU" dirty="0" smtClean="0">
                <a:latin typeface="Arial" charset="0"/>
                <a:cs typeface="Arial" charset="0"/>
              </a:rPr>
              <a:t>自分の</a:t>
            </a:r>
            <a:r>
              <a:rPr lang="ja-JP" altLang="en-US" dirty="0" smtClean="0">
                <a:latin typeface="Arial" charset="0"/>
                <a:cs typeface="Arial" charset="0"/>
              </a:rPr>
              <a:t>調査</a:t>
            </a:r>
            <a:r>
              <a:rPr lang="ja-JP" altLang="en-AU" dirty="0" smtClean="0">
                <a:latin typeface="Arial" charset="0"/>
                <a:cs typeface="Arial" charset="0"/>
              </a:rPr>
              <a:t>サイトへ、</a:t>
            </a:r>
            <a:r>
              <a:rPr lang="en-US" altLang="ja-JP" dirty="0" smtClean="0">
                <a:latin typeface="Arial" charset="0"/>
                <a:cs typeface="Arial" charset="0"/>
              </a:rPr>
              <a:t/>
            </a:r>
            <a:br>
              <a:rPr lang="en-US" altLang="ja-JP" dirty="0" smtClean="0">
                <a:latin typeface="Arial" charset="0"/>
                <a:cs typeface="Arial" charset="0"/>
              </a:rPr>
            </a:br>
            <a:r>
              <a:rPr lang="ja-JP" altLang="en-AU" dirty="0" smtClean="0">
                <a:latin typeface="Arial" charset="0"/>
                <a:cs typeface="Arial" charset="0"/>
              </a:rPr>
              <a:t>あるいは、そ</a:t>
            </a:r>
            <a:r>
              <a:rPr lang="ja-JP" altLang="en-US" dirty="0" smtClean="0">
                <a:latin typeface="Arial" charset="0"/>
                <a:cs typeface="Arial" charset="0"/>
              </a:rPr>
              <a:t>こ</a:t>
            </a:r>
            <a:r>
              <a:rPr lang="ja-JP" altLang="en-AU" dirty="0" smtClean="0">
                <a:latin typeface="Arial" charset="0"/>
                <a:cs typeface="Arial" charset="0"/>
              </a:rPr>
              <a:t>からゴミを</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運んだかもしれない</a:t>
            </a:r>
            <a:r>
              <a:rPr lang="ja-JP" altLang="en-AU" dirty="0" smtClean="0">
                <a:latin typeface="Arial" charset="0"/>
                <a:cs typeface="Arial" charset="0"/>
              </a:rPr>
              <a:t>天候</a:t>
            </a:r>
            <a:endParaRPr lang="en-AU" altLang="ja-JP" dirty="0" smtClean="0">
              <a:latin typeface="Arial" charset="0"/>
              <a:cs typeface="Arial" charset="0"/>
            </a:endParaRPr>
          </a:p>
        </p:txBody>
      </p:sp>
      <p:sp>
        <p:nvSpPr>
          <p:cNvPr id="163843" name="Text Placeholder 3"/>
          <p:cNvSpPr>
            <a:spLocks noGrp="1"/>
          </p:cNvSpPr>
          <p:nvPr>
            <p:ph type="body" sz="quarter" idx="12"/>
          </p:nvPr>
        </p:nvSpPr>
        <p:spPr>
          <a:xfrm>
            <a:off x="457200" y="1676400"/>
            <a:ext cx="8153400" cy="685800"/>
          </a:xfrm>
        </p:spPr>
        <p:txBody>
          <a:bodyPr/>
          <a:lstStyle/>
          <a:p>
            <a:pPr eaLnBrk="1" hangingPunct="1"/>
            <a:r>
              <a:rPr lang="ja-JP" altLang="en-US" sz="2400" i="1" dirty="0" smtClean="0">
                <a:latin typeface="Arial" charset="0"/>
                <a:cs typeface="Arial" charset="0"/>
              </a:rPr>
              <a:t>調査の詳細情報</a:t>
            </a:r>
            <a:endParaRPr lang="en-GB" altLang="ja-JP" sz="2400" i="1" dirty="0" smtClean="0">
              <a:latin typeface="Arial" charset="0"/>
              <a:cs typeface="Arial" charset="0"/>
            </a:endParaRPr>
          </a:p>
        </p:txBody>
      </p:sp>
      <p:sp>
        <p:nvSpPr>
          <p:cNvPr id="163844" name="Text Placeholder 4"/>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a:t>
            </a:r>
            <a:r>
              <a:rPr lang="ja-JP" altLang="en-US" sz="1400" smtClean="0">
                <a:latin typeface="Arial" charset="0"/>
                <a:cs typeface="Arial" charset="0"/>
              </a:rPr>
              <a:t>データ報告</a:t>
            </a:r>
            <a:endParaRPr lang="en-GB" altLang="ja-JP" sz="1400" smtClean="0">
              <a:latin typeface="Arial" charset="0"/>
              <a:cs typeface="Arial" charset="0"/>
            </a:endParaRPr>
          </a:p>
          <a:p>
            <a:pPr eaLnBrk="1" hangingPunct="1"/>
            <a:endParaRPr lang="en-GB" altLang="ja-JP" sz="1400" smtClean="0">
              <a:latin typeface="Arial" charset="0"/>
              <a:cs typeface="Arial" charset="0"/>
            </a:endParaRPr>
          </a:p>
        </p:txBody>
      </p:sp>
      <p:sp>
        <p:nvSpPr>
          <p:cNvPr id="163845"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63846"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6F1426-BC65-48D7-B724-5AC30C2922C8}" type="slidenum">
              <a:rPr lang="en-US" altLang="ja-JP" smtClean="0">
                <a:latin typeface="Arial" charset="0"/>
                <a:cs typeface="Arial" charset="0"/>
              </a:rPr>
              <a:pPr fontAlgn="base">
                <a:spcBef>
                  <a:spcPct val="0"/>
                </a:spcBef>
                <a:spcAft>
                  <a:spcPct val="0"/>
                </a:spcAft>
                <a:defRPr/>
              </a:pPr>
              <a:t>42</a:t>
            </a:fld>
            <a:endParaRPr lang="en-US" altLang="ja-JP" smtClean="0">
              <a:latin typeface="Arial" charset="0"/>
              <a:cs typeface="Arial" charset="0"/>
            </a:endParaRPr>
          </a:p>
        </p:txBody>
      </p:sp>
      <p:sp>
        <p:nvSpPr>
          <p:cNvPr id="163847"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kumimoji="0" lang="ja-JP" altLang="en-AU" b="1" dirty="0">
                <a:solidFill>
                  <a:srgbClr val="376092"/>
                </a:solidFill>
                <a:latin typeface="Calibri" pitchFamily="34" charset="0"/>
              </a:rPr>
              <a:t>地元で問題の物品</a:t>
            </a:r>
            <a:endParaRPr kumimoji="0" lang="en-AU" altLang="ja-JP" b="1" dirty="0">
              <a:solidFill>
                <a:srgbClr val="376092"/>
              </a:solidFill>
              <a:latin typeface="Calibri" pitchFamily="34" charset="0"/>
            </a:endParaRPr>
          </a:p>
          <a:p>
            <a:pPr marL="800100" lvl="1" indent="-342900">
              <a:spcBef>
                <a:spcPct val="20000"/>
              </a:spcBef>
              <a:buSzPct val="75000"/>
              <a:buFont typeface="Wingdings" pitchFamily="2" charset="2"/>
              <a:buChar char="l"/>
            </a:pPr>
            <a:r>
              <a:rPr kumimoji="0" lang="ja-JP" altLang="en-AU" b="1" dirty="0" smtClean="0">
                <a:solidFill>
                  <a:srgbClr val="376092"/>
                </a:solidFill>
                <a:latin typeface="Calibri" pitchFamily="34" charset="0"/>
              </a:rPr>
              <a:t>問題</a:t>
            </a:r>
            <a:r>
              <a:rPr kumimoji="0" lang="ja-JP" altLang="en-US" b="1" dirty="0" smtClean="0">
                <a:solidFill>
                  <a:srgbClr val="376092"/>
                </a:solidFill>
                <a:latin typeface="Calibri" pitchFamily="34" charset="0"/>
              </a:rPr>
              <a:t>と考えられるトップ</a:t>
            </a:r>
            <a:r>
              <a:rPr kumimoji="0" lang="en-US" altLang="ja-JP" b="1" dirty="0" smtClean="0">
                <a:solidFill>
                  <a:srgbClr val="376092"/>
                </a:solidFill>
                <a:latin typeface="Calibri" pitchFamily="34" charset="0"/>
              </a:rPr>
              <a:t>3</a:t>
            </a:r>
            <a:r>
              <a:rPr kumimoji="0" lang="ja-JP" altLang="en-AU" b="1" dirty="0" smtClean="0">
                <a:solidFill>
                  <a:srgbClr val="376092"/>
                </a:solidFill>
                <a:latin typeface="Calibri" pitchFamily="34" charset="0"/>
              </a:rPr>
              <a:t>の</a:t>
            </a:r>
            <a:r>
              <a:rPr kumimoji="0" lang="en-US" altLang="ja-JP" b="1" dirty="0" smtClean="0">
                <a:solidFill>
                  <a:srgbClr val="376092"/>
                </a:solidFill>
                <a:latin typeface="Calibri" pitchFamily="34" charset="0"/>
              </a:rPr>
              <a:t/>
            </a:r>
            <a:br>
              <a:rPr kumimoji="0" lang="en-US" altLang="ja-JP" b="1" dirty="0" smtClean="0">
                <a:solidFill>
                  <a:srgbClr val="376092"/>
                </a:solidFill>
                <a:latin typeface="Calibri" pitchFamily="34" charset="0"/>
              </a:rPr>
            </a:br>
            <a:r>
              <a:rPr kumimoji="0" lang="ja-JP" altLang="en-AU" b="1" dirty="0" smtClean="0">
                <a:solidFill>
                  <a:srgbClr val="376092"/>
                </a:solidFill>
                <a:latin typeface="Calibri" pitchFamily="34" charset="0"/>
              </a:rPr>
              <a:t>ゴミとその</a:t>
            </a:r>
            <a:r>
              <a:rPr kumimoji="0" lang="ja-JP" altLang="en-AU" b="1" dirty="0">
                <a:solidFill>
                  <a:srgbClr val="376092"/>
                </a:solidFill>
                <a:latin typeface="Calibri" pitchFamily="34" charset="0"/>
              </a:rPr>
              <a:t>理由</a:t>
            </a:r>
            <a:endParaRPr kumimoji="0" lang="en-AU" altLang="ja-JP" b="1" dirty="0">
              <a:solidFill>
                <a:srgbClr val="376092"/>
              </a:solidFill>
              <a:latin typeface="Calibri" pitchFamily="34" charset="0"/>
            </a:endParaRPr>
          </a:p>
          <a:p>
            <a:pPr marL="342900" indent="-342900">
              <a:spcBef>
                <a:spcPct val="20000"/>
              </a:spcBef>
              <a:buSzPct val="75000"/>
              <a:buFont typeface="Wingdings" pitchFamily="2" charset="2"/>
              <a:buChar char="l"/>
            </a:pPr>
            <a:endParaRPr kumimoji="0" lang="en-AU" altLang="ja-JP" b="1" dirty="0">
              <a:solidFill>
                <a:srgbClr val="376092"/>
              </a:solidFill>
              <a:latin typeface="Calibri" pitchFamily="34" charset="0"/>
            </a:endParaRPr>
          </a:p>
          <a:p>
            <a:pPr marL="342900" indent="-342900">
              <a:spcBef>
                <a:spcPct val="20000"/>
              </a:spcBef>
              <a:buSzPct val="75000"/>
              <a:buFont typeface="Wingdings" pitchFamily="2" charset="2"/>
              <a:buChar char="l"/>
            </a:pPr>
            <a:r>
              <a:rPr kumimoji="0" lang="ja-JP" altLang="en-AU" b="1" dirty="0">
                <a:solidFill>
                  <a:srgbClr val="376092"/>
                </a:solidFill>
                <a:latin typeface="Calibri" pitchFamily="34" charset="0"/>
              </a:rPr>
              <a:t>追加情報</a:t>
            </a:r>
            <a:endParaRPr kumimoji="0" lang="en-AU" altLang="ja-JP" b="1" dirty="0">
              <a:solidFill>
                <a:srgbClr val="376092"/>
              </a:solidFill>
              <a:latin typeface="Calibri" pitchFamily="34" charset="0"/>
            </a:endParaRPr>
          </a:p>
          <a:p>
            <a:pPr marL="800100" lvl="1" indent="-342900">
              <a:spcBef>
                <a:spcPct val="20000"/>
              </a:spcBef>
              <a:buSzPct val="75000"/>
              <a:buFont typeface="Wingdings" pitchFamily="2" charset="2"/>
              <a:buChar char="l"/>
            </a:pPr>
            <a:r>
              <a:rPr kumimoji="0" lang="ja-JP" altLang="en-AU" b="1" dirty="0">
                <a:solidFill>
                  <a:srgbClr val="376092"/>
                </a:solidFill>
                <a:latin typeface="Calibri" pitchFamily="34" charset="0"/>
              </a:rPr>
              <a:t>見つけたゴミの原因となったと</a:t>
            </a:r>
            <a:r>
              <a:rPr kumimoji="0" lang="ja-JP" altLang="en-AU" b="1" dirty="0" smtClean="0">
                <a:solidFill>
                  <a:srgbClr val="376092"/>
                </a:solidFill>
                <a:latin typeface="Calibri" pitchFamily="34" charset="0"/>
              </a:rPr>
              <a:t>考えられる</a:t>
            </a:r>
            <a:r>
              <a:rPr kumimoji="0" lang="ja-JP" altLang="en-US" b="1" dirty="0" smtClean="0">
                <a:solidFill>
                  <a:srgbClr val="376092"/>
                </a:solidFill>
                <a:latin typeface="Calibri" pitchFamily="34" charset="0"/>
              </a:rPr>
              <a:t>出来事</a:t>
            </a:r>
            <a:endParaRPr kumimoji="0" lang="en-GB" altLang="ja-JP" dirty="0">
              <a:solidFill>
                <a:srgbClr val="376092"/>
              </a:solidFill>
              <a:latin typeface="Calibri" pitchFamily="34" charset="0"/>
            </a:endParaRPr>
          </a:p>
        </p:txBody>
      </p:sp>
      <p:pic>
        <p:nvPicPr>
          <p:cNvPr id="163848" name="Picture 9" descr="00_Record.eps"/>
          <p:cNvPicPr>
            <a:picLocks noChangeAspect="1"/>
          </p:cNvPicPr>
          <p:nvPr/>
        </p:nvPicPr>
        <p:blipFill>
          <a:blip r:embed="rId3"/>
          <a:srcRect/>
          <a:stretch>
            <a:fillRect/>
          </a:stretch>
        </p:blipFill>
        <p:spPr bwMode="auto">
          <a:xfrm>
            <a:off x="3429000" y="685800"/>
            <a:ext cx="990600" cy="990600"/>
          </a:xfrm>
          <a:prstGeom prst="rect">
            <a:avLst/>
          </a:prstGeom>
          <a:noFill/>
          <a:ln w="9525">
            <a:noFill/>
            <a:miter lim="800000"/>
            <a:headEnd/>
            <a:tailEnd/>
          </a:ln>
        </p:spPr>
      </p:pic>
      <p:sp>
        <p:nvSpPr>
          <p:cNvPr id="16384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3: </a:t>
            </a:r>
            <a:r>
              <a:rPr kumimoji="0" lang="ja-JP" altLang="en-US" sz="1600" b="1" i="1">
                <a:solidFill>
                  <a:srgbClr val="376092"/>
                </a:solidFill>
                <a:latin typeface="Calibri" pitchFamily="34" charset="0"/>
              </a:rPr>
              <a:t>記録</a:t>
            </a: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ステップ</a:t>
            </a:r>
            <a:r>
              <a:rPr altLang="ja-JP" smtClean="0">
                <a:effectLst>
                  <a:outerShdw blurRad="38100" dist="38100" dir="2700000" algn="tl">
                    <a:srgbClr val="C0C0C0"/>
                  </a:outerShdw>
                </a:effectLst>
                <a:latin typeface="Arial" charset="0"/>
                <a:cs typeface="Arial" charset="0"/>
              </a:rPr>
              <a:t> 4: </a:t>
            </a:r>
            <a:r>
              <a:rPr lang="ja-JP" altLang="en-US" smtClean="0">
                <a:effectLst>
                  <a:outerShdw blurRad="38100" dist="38100" dir="2700000" algn="tl">
                    <a:srgbClr val="C0C0C0"/>
                  </a:outerShdw>
                </a:effectLst>
                <a:latin typeface="Arial" charset="0"/>
                <a:cs typeface="Arial" charset="0"/>
              </a:rPr>
              <a:t>廃棄</a:t>
            </a:r>
            <a:endParaRPr lang="en-GB" altLang="ja-JP" smtClean="0">
              <a:effectLst>
                <a:outerShdw blurRad="38100" dist="38100" dir="2700000" algn="tl">
                  <a:srgbClr val="C0C0C0"/>
                </a:outerShdw>
              </a:effectLst>
              <a:latin typeface="Arial" charset="0"/>
              <a:cs typeface="Arial" charset="0"/>
            </a:endParaRPr>
          </a:p>
        </p:txBody>
      </p:sp>
      <p:sp>
        <p:nvSpPr>
          <p:cNvPr id="165890" name="Content Placeholder 2"/>
          <p:cNvSpPr>
            <a:spLocks noGrp="1"/>
          </p:cNvSpPr>
          <p:nvPr>
            <p:ph idx="1"/>
          </p:nvPr>
        </p:nvSpPr>
        <p:spPr>
          <a:xfrm>
            <a:off x="685800" y="2438400"/>
            <a:ext cx="4419600" cy="3733800"/>
          </a:xfrm>
        </p:spPr>
        <p:txBody>
          <a:bodyPr/>
          <a:lstStyle/>
          <a:p>
            <a:pPr eaLnBrk="1" hangingPunct="1"/>
            <a:r>
              <a:rPr lang="ja-JP" altLang="en-AU" dirty="0" smtClean="0">
                <a:latin typeface="Arial" charset="0"/>
                <a:cs typeface="Arial" charset="0"/>
              </a:rPr>
              <a:t>分別してリサイクル</a:t>
            </a:r>
            <a:endParaRPr lang="en-AU" altLang="ja-JP" dirty="0" smtClean="0">
              <a:latin typeface="Arial" charset="0"/>
              <a:cs typeface="Arial" charset="0"/>
            </a:endParaRPr>
          </a:p>
          <a:p>
            <a:pPr eaLnBrk="1" hangingPunct="1"/>
            <a:r>
              <a:rPr lang="ja-JP" altLang="en-AU" dirty="0" smtClean="0">
                <a:latin typeface="Arial" charset="0"/>
                <a:cs typeface="Arial" charset="0"/>
              </a:rPr>
              <a:t>少量なら街のゴミ箱へ</a:t>
            </a:r>
            <a:endParaRPr lang="en-AU" altLang="ja-JP" dirty="0" smtClean="0">
              <a:latin typeface="Arial" charset="0"/>
              <a:cs typeface="Arial" charset="0"/>
            </a:endParaRPr>
          </a:p>
          <a:p>
            <a:pPr eaLnBrk="1" hangingPunct="1"/>
            <a:r>
              <a:rPr lang="ja-JP" altLang="en-AU" dirty="0" smtClean="0">
                <a:latin typeface="Arial" charset="0"/>
                <a:cs typeface="Arial" charset="0"/>
              </a:rPr>
              <a:t>現地自治体が集めてくれるかもしれ</a:t>
            </a:r>
            <a:r>
              <a:rPr lang="ja-JP" altLang="en-US" dirty="0" smtClean="0">
                <a:latin typeface="Arial" charset="0"/>
                <a:cs typeface="Arial" charset="0"/>
              </a:rPr>
              <a:t>な</a:t>
            </a:r>
            <a:r>
              <a:rPr lang="ja-JP" altLang="en-US" dirty="0">
                <a:latin typeface="Arial" charset="0"/>
                <a:cs typeface="Arial" charset="0"/>
              </a:rPr>
              <a:t>い</a:t>
            </a:r>
            <a:endParaRPr lang="en-AU" altLang="ja-JP" dirty="0" smtClean="0">
              <a:latin typeface="Arial" charset="0"/>
              <a:cs typeface="Arial" charset="0"/>
            </a:endParaRPr>
          </a:p>
          <a:p>
            <a:pPr eaLnBrk="1" hangingPunct="1"/>
            <a:r>
              <a:rPr lang="ja-JP" altLang="en-US" dirty="0">
                <a:latin typeface="Arial" charset="0"/>
                <a:cs typeface="Arial" charset="0"/>
              </a:rPr>
              <a:t>現地</a:t>
            </a:r>
            <a:r>
              <a:rPr lang="ja-JP" altLang="en-US" dirty="0" smtClean="0">
                <a:latin typeface="Arial" charset="0"/>
                <a:cs typeface="Arial" charset="0"/>
              </a:rPr>
              <a:t>の</a:t>
            </a:r>
            <a:r>
              <a:rPr lang="ja-JP" altLang="en-AU" dirty="0" smtClean="0">
                <a:latin typeface="Arial" charset="0"/>
                <a:cs typeface="Arial" charset="0"/>
              </a:rPr>
              <a:t>処理場に持っていく</a:t>
            </a:r>
            <a:endParaRPr lang="en-AU" altLang="ja-JP" dirty="0" smtClean="0">
              <a:latin typeface="Arial" charset="0"/>
              <a:cs typeface="Arial" charset="0"/>
            </a:endParaRPr>
          </a:p>
          <a:p>
            <a:pPr eaLnBrk="1" hangingPunct="1"/>
            <a:r>
              <a:rPr lang="ja-JP" altLang="en-AU" dirty="0" smtClean="0">
                <a:latin typeface="Arial" charset="0"/>
                <a:cs typeface="Arial" charset="0"/>
              </a:rPr>
              <a:t>現地のゴミの捨て方に関する法律</a:t>
            </a:r>
            <a:r>
              <a:rPr lang="ja-JP" altLang="en-US" dirty="0" smtClean="0">
                <a:latin typeface="Arial" charset="0"/>
                <a:cs typeface="Arial" charset="0"/>
              </a:rPr>
              <a:t>や条例、ルール</a:t>
            </a:r>
            <a:r>
              <a:rPr lang="ja-JP" altLang="en-AU" dirty="0" smtClean="0">
                <a:latin typeface="Arial" charset="0"/>
                <a:cs typeface="Arial" charset="0"/>
              </a:rPr>
              <a:t>を知っておくこと</a:t>
            </a:r>
            <a:endParaRPr lang="en-AU" altLang="ja-JP" dirty="0" smtClean="0">
              <a:latin typeface="Arial" charset="0"/>
              <a:cs typeface="Arial" charset="0"/>
            </a:endParaRPr>
          </a:p>
          <a:p>
            <a:pPr lvl="1" eaLnBrk="1" hangingPunct="1"/>
            <a:r>
              <a:rPr lang="ja-JP" altLang="en-AU" dirty="0" smtClean="0">
                <a:latin typeface="Arial" charset="0"/>
                <a:cs typeface="Arial" charset="0"/>
              </a:rPr>
              <a:t>危険物を廃棄する手続きをチェック</a:t>
            </a:r>
            <a:r>
              <a:rPr lang="ja-JP" altLang="en-US" dirty="0">
                <a:latin typeface="Arial" charset="0"/>
                <a:cs typeface="Arial" charset="0"/>
              </a:rPr>
              <a:t>：</a:t>
            </a:r>
            <a:r>
              <a:rPr lang="ja-JP" altLang="en-AU" dirty="0" smtClean="0">
                <a:latin typeface="Arial" charset="0"/>
                <a:cs typeface="Arial" charset="0"/>
              </a:rPr>
              <a:t>蛍光管、ケミカルライト、</a:t>
            </a:r>
            <a:r>
              <a:rPr lang="en-US" altLang="ja-JP" dirty="0" smtClean="0">
                <a:latin typeface="Arial" charset="0"/>
                <a:cs typeface="Arial" charset="0"/>
              </a:rPr>
              <a:t/>
            </a:r>
            <a:br>
              <a:rPr lang="en-US" altLang="ja-JP" dirty="0" smtClean="0">
                <a:latin typeface="Arial" charset="0"/>
                <a:cs typeface="Arial" charset="0"/>
              </a:rPr>
            </a:br>
            <a:r>
              <a:rPr lang="ja-JP" altLang="en-AU" dirty="0" smtClean="0">
                <a:latin typeface="Arial" charset="0"/>
                <a:cs typeface="Arial" charset="0"/>
              </a:rPr>
              <a:t>石油</a:t>
            </a:r>
            <a:r>
              <a:rPr lang="ja-JP" altLang="en-US" dirty="0">
                <a:latin typeface="Arial" charset="0"/>
                <a:cs typeface="Arial" charset="0"/>
              </a:rPr>
              <a:t>／</a:t>
            </a:r>
            <a:r>
              <a:rPr lang="ja-JP" altLang="en-AU" dirty="0" smtClean="0">
                <a:latin typeface="Arial" charset="0"/>
                <a:cs typeface="Arial" charset="0"/>
              </a:rPr>
              <a:t>オイル容器など</a:t>
            </a:r>
            <a:endParaRPr lang="en-AU" altLang="ja-JP" dirty="0" smtClean="0">
              <a:latin typeface="Arial" charset="0"/>
              <a:cs typeface="Arial" charset="0"/>
            </a:endParaRPr>
          </a:p>
        </p:txBody>
      </p:sp>
      <p:sp>
        <p:nvSpPr>
          <p:cNvPr id="165891" name="Text Placeholder 3"/>
          <p:cNvSpPr>
            <a:spLocks noGrp="1"/>
          </p:cNvSpPr>
          <p:nvPr>
            <p:ph type="body" sz="quarter" idx="12"/>
          </p:nvPr>
        </p:nvSpPr>
        <p:spPr>
          <a:xfrm>
            <a:off x="457200" y="1676400"/>
            <a:ext cx="8153400" cy="685800"/>
          </a:xfrm>
        </p:spPr>
        <p:txBody>
          <a:bodyPr/>
          <a:lstStyle/>
          <a:p>
            <a:pPr eaLnBrk="1" hangingPunct="1"/>
            <a:r>
              <a:rPr lang="ja-JP" altLang="en-US" sz="2400" i="1" dirty="0" smtClean="0">
                <a:latin typeface="Arial" charset="0"/>
                <a:cs typeface="Arial" charset="0"/>
              </a:rPr>
              <a:t>適切に</a:t>
            </a:r>
            <a:r>
              <a:rPr lang="ja-JP" altLang="en-AU" sz="2400" i="1" dirty="0" smtClean="0">
                <a:latin typeface="Arial" charset="0"/>
                <a:cs typeface="Arial" charset="0"/>
              </a:rPr>
              <a:t>廃棄し</a:t>
            </a:r>
            <a:r>
              <a:rPr lang="ja-JP" altLang="en-US" sz="2400" i="1" dirty="0" smtClean="0">
                <a:latin typeface="Arial" charset="0"/>
                <a:cs typeface="Arial" charset="0"/>
              </a:rPr>
              <a:t>、海に戻ってこないようにする：</a:t>
            </a:r>
            <a:endParaRPr lang="en-GB" altLang="ja-JP" sz="2400" i="1" dirty="0" smtClean="0">
              <a:latin typeface="Arial" charset="0"/>
              <a:cs typeface="Arial" charset="0"/>
            </a:endParaRPr>
          </a:p>
        </p:txBody>
      </p:sp>
      <p:sp>
        <p:nvSpPr>
          <p:cNvPr id="165892" name="Text Placeholder 4"/>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a:p>
            <a:pPr eaLnBrk="1" hangingPunct="1"/>
            <a:endParaRPr lang="en-GB" altLang="ja-JP" sz="1400" smtClean="0">
              <a:latin typeface="Arial" charset="0"/>
              <a:cs typeface="Arial" charset="0"/>
            </a:endParaRPr>
          </a:p>
        </p:txBody>
      </p:sp>
      <p:sp>
        <p:nvSpPr>
          <p:cNvPr id="165893"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65894"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4D915-26BD-40C7-8A89-96F379CCEF25}" type="slidenum">
              <a:rPr lang="en-US" altLang="ja-JP" smtClean="0">
                <a:latin typeface="Arial" charset="0"/>
                <a:cs typeface="Arial" charset="0"/>
              </a:rPr>
              <a:pPr fontAlgn="base">
                <a:spcBef>
                  <a:spcPct val="0"/>
                </a:spcBef>
                <a:spcAft>
                  <a:spcPct val="0"/>
                </a:spcAft>
                <a:defRPr/>
              </a:pPr>
              <a:t>43</a:t>
            </a:fld>
            <a:endParaRPr lang="en-US" altLang="ja-JP" smtClean="0">
              <a:latin typeface="Arial" charset="0"/>
              <a:cs typeface="Arial" charset="0"/>
            </a:endParaRPr>
          </a:p>
        </p:txBody>
      </p:sp>
      <p:pic>
        <p:nvPicPr>
          <p:cNvPr id="165895" name="Picture 7" descr="00_Dispose.eps"/>
          <p:cNvPicPr>
            <a:picLocks noChangeAspect="1"/>
          </p:cNvPicPr>
          <p:nvPr/>
        </p:nvPicPr>
        <p:blipFill>
          <a:blip r:embed="rId3"/>
          <a:srcRect/>
          <a:stretch>
            <a:fillRect/>
          </a:stretch>
        </p:blipFill>
        <p:spPr bwMode="auto">
          <a:xfrm>
            <a:off x="3429000" y="685800"/>
            <a:ext cx="990600" cy="990600"/>
          </a:xfrm>
          <a:prstGeom prst="rect">
            <a:avLst/>
          </a:prstGeom>
          <a:noFill/>
          <a:ln w="9525">
            <a:noFill/>
            <a:miter lim="800000"/>
            <a:headEnd/>
            <a:tailEnd/>
          </a:ln>
        </p:spPr>
      </p:pic>
      <p:pic>
        <p:nvPicPr>
          <p:cNvPr id="165896" name="Picture 9" descr="Underwater Vision_Utila_Honduras.JPG"/>
          <p:cNvPicPr>
            <a:picLocks noChangeAspect="1"/>
          </p:cNvPicPr>
          <p:nvPr/>
        </p:nvPicPr>
        <p:blipFill>
          <a:blip r:embed="rId4"/>
          <a:srcRect/>
          <a:stretch>
            <a:fillRect/>
          </a:stretch>
        </p:blipFill>
        <p:spPr bwMode="auto">
          <a:xfrm>
            <a:off x="5105400" y="2362200"/>
            <a:ext cx="3657600" cy="3063875"/>
          </a:xfrm>
          <a:prstGeom prst="rect">
            <a:avLst/>
          </a:prstGeom>
          <a:noFill/>
          <a:ln w="9525">
            <a:noFill/>
            <a:miter lim="800000"/>
            <a:headEnd/>
            <a:tailEnd/>
          </a:ln>
        </p:spPr>
      </p:pic>
      <p:sp>
        <p:nvSpPr>
          <p:cNvPr id="16589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4: </a:t>
            </a:r>
            <a:r>
              <a:rPr kumimoji="0" lang="ja-JP" altLang="en-US" sz="1600" b="1" i="1">
                <a:solidFill>
                  <a:srgbClr val="376092"/>
                </a:solidFill>
                <a:latin typeface="Calibri" pitchFamily="34" charset="0"/>
              </a:rPr>
              <a:t>廃棄</a:t>
            </a: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US" dirty="0" smtClean="0">
                <a:effectLst>
                  <a:outerShdw blurRad="38100" dist="38100" dir="2700000" algn="tl">
                    <a:srgbClr val="C0C0C0"/>
                  </a:outerShdw>
                </a:effectLst>
                <a:latin typeface="Arial" charset="0"/>
                <a:cs typeface="Arial" charset="0"/>
              </a:rPr>
              <a:t>ステップ</a:t>
            </a:r>
            <a:r>
              <a:rPr altLang="ja-JP" dirty="0" smtClean="0">
                <a:effectLst>
                  <a:outerShdw blurRad="38100" dist="38100" dir="2700000" algn="tl">
                    <a:srgbClr val="C0C0C0"/>
                  </a:outerShdw>
                </a:effectLst>
                <a:latin typeface="Arial" charset="0"/>
                <a:cs typeface="Arial" charset="0"/>
              </a:rPr>
              <a:t> 5: </a:t>
            </a:r>
            <a:r>
              <a:rPr lang="ja-JP" altLang="en-US" dirty="0" smtClean="0">
                <a:effectLst>
                  <a:outerShdw blurRad="38100" dist="38100" dir="2700000" algn="tl">
                    <a:srgbClr val="C0C0C0"/>
                  </a:outerShdw>
                </a:effectLst>
                <a:latin typeface="Arial" charset="0"/>
                <a:cs typeface="Arial" charset="0"/>
              </a:rPr>
              <a:t>報告する</a:t>
            </a:r>
            <a:endParaRPr lang="en-GB" altLang="ja-JP" dirty="0" smtClean="0">
              <a:effectLst>
                <a:outerShdw blurRad="38100" dist="38100" dir="2700000" algn="tl">
                  <a:srgbClr val="C0C0C0"/>
                </a:outerShdw>
              </a:effectLst>
              <a:latin typeface="Arial" charset="0"/>
              <a:cs typeface="Arial" charset="0"/>
            </a:endParaRPr>
          </a:p>
        </p:txBody>
      </p:sp>
      <p:sp>
        <p:nvSpPr>
          <p:cNvPr id="167938" name="Content Placeholder 2"/>
          <p:cNvSpPr>
            <a:spLocks noGrp="1"/>
          </p:cNvSpPr>
          <p:nvPr>
            <p:ph idx="1"/>
          </p:nvPr>
        </p:nvSpPr>
        <p:spPr>
          <a:xfrm>
            <a:off x="533400" y="2438400"/>
            <a:ext cx="4267200" cy="3536950"/>
          </a:xfrm>
        </p:spPr>
        <p:txBody>
          <a:bodyPr/>
          <a:lstStyle/>
          <a:p>
            <a:pPr marL="0" indent="0" eaLnBrk="1" hangingPunct="1">
              <a:buNone/>
            </a:pPr>
            <a:r>
              <a:rPr lang="ja-JP" altLang="en-US" sz="2000" u="sng" dirty="0"/>
              <a:t>英語でのデータ提出</a:t>
            </a:r>
            <a:r>
              <a:rPr lang="ja-JP" altLang="en-US" sz="2000" u="sng" dirty="0" smtClean="0"/>
              <a:t>：</a:t>
            </a:r>
            <a:endParaRPr lang="en-GB" altLang="ja-JP" sz="2000" u="sng" dirty="0" smtClean="0"/>
          </a:p>
          <a:p>
            <a:pPr marL="0" indent="0" eaLnBrk="1" hangingPunct="1">
              <a:buNone/>
            </a:pPr>
            <a:endParaRPr lang="en-GB" altLang="ja-JP" sz="1600" b="0" dirty="0" smtClean="0"/>
          </a:p>
          <a:p>
            <a:pPr marL="0" indent="0" eaLnBrk="1" hangingPunct="1">
              <a:buNone/>
            </a:pPr>
            <a:r>
              <a:rPr lang="ja-JP" altLang="en-US" sz="1600" b="0" dirty="0" smtClean="0"/>
              <a:t>集めたデータをオンラインで報告：</a:t>
            </a:r>
            <a:endParaRPr lang="en-AU" altLang="ja-JP" sz="1600" b="0" dirty="0" smtClean="0">
              <a:latin typeface="Arial" charset="0"/>
              <a:cs typeface="Arial" charset="0"/>
              <a:hlinkClick r:id="rId3"/>
            </a:endParaRPr>
          </a:p>
          <a:p>
            <a:pPr eaLnBrk="1" hangingPunct="1">
              <a:buFont typeface="Wingdings" pitchFamily="2" charset="2"/>
              <a:buNone/>
            </a:pPr>
            <a:r>
              <a:rPr lang="en-AU" altLang="ja-JP" sz="1600" dirty="0" smtClean="0">
                <a:latin typeface="Arial" charset="0"/>
                <a:cs typeface="Arial" charset="0"/>
                <a:hlinkClick r:id="rId3"/>
              </a:rPr>
              <a:t>www.projectaware.org/DiveAgainstDebris</a:t>
            </a:r>
            <a:endParaRPr lang="en-AU" altLang="ja-JP" sz="1600" dirty="0" smtClean="0">
              <a:latin typeface="Arial" charset="0"/>
              <a:cs typeface="Arial" charset="0"/>
            </a:endParaRPr>
          </a:p>
          <a:p>
            <a:pPr eaLnBrk="1" hangingPunct="1">
              <a:buFont typeface="Wingdings" pitchFamily="2" charset="2"/>
              <a:buNone/>
            </a:pPr>
            <a:endParaRPr lang="en-US" altLang="ja-JP" sz="1600" dirty="0" smtClean="0">
              <a:latin typeface="Arial" charset="0"/>
              <a:cs typeface="Arial" charset="0"/>
            </a:endParaRPr>
          </a:p>
          <a:p>
            <a:pPr eaLnBrk="1" hangingPunct="1">
              <a:buSzPct val="60000"/>
            </a:pPr>
            <a:r>
              <a:rPr lang="ja-JP" altLang="en-US" sz="1600" b="0" dirty="0" smtClean="0">
                <a:latin typeface="Arial" charset="0"/>
                <a:cs typeface="Arial" charset="0"/>
              </a:rPr>
              <a:t>自分の</a:t>
            </a:r>
            <a:r>
              <a:rPr lang="en-US" altLang="ja-JP" sz="1600" b="0" dirty="0" smtClean="0">
                <a:latin typeface="Arial" charset="0"/>
                <a:cs typeface="Arial" charset="0"/>
              </a:rPr>
              <a:t>My Ocean </a:t>
            </a:r>
            <a:r>
              <a:rPr lang="ja-JP" altLang="en-US" sz="1600" b="0" dirty="0">
                <a:latin typeface="Arial" charset="0"/>
                <a:cs typeface="Arial" charset="0"/>
              </a:rPr>
              <a:t>ページ</a:t>
            </a:r>
            <a:r>
              <a:rPr lang="ja-JP" altLang="en-US" sz="1600" b="0" dirty="0" smtClean="0">
                <a:latin typeface="Arial" charset="0"/>
                <a:cs typeface="Arial" charset="0"/>
              </a:rPr>
              <a:t>が必要</a:t>
            </a:r>
            <a:endParaRPr lang="en-US" altLang="ja-JP" sz="1600" b="0" dirty="0" smtClean="0">
              <a:latin typeface="Arial" charset="0"/>
              <a:cs typeface="Arial" charset="0"/>
            </a:endParaRPr>
          </a:p>
          <a:p>
            <a:pPr lvl="1" eaLnBrk="1" hangingPunct="1"/>
            <a:r>
              <a:rPr lang="ja-JP" altLang="en-US" sz="1600" b="0" dirty="0" smtClean="0">
                <a:latin typeface="Arial" charset="0"/>
                <a:cs typeface="Arial" charset="0"/>
              </a:rPr>
              <a:t>ログインするか新しく作成する</a:t>
            </a:r>
            <a:endParaRPr lang="en-US" altLang="ja-JP" sz="1600" b="0" dirty="0" smtClean="0">
              <a:latin typeface="Arial" charset="0"/>
              <a:cs typeface="Arial" charset="0"/>
            </a:endParaRPr>
          </a:p>
          <a:p>
            <a:pPr eaLnBrk="1" hangingPunct="1">
              <a:buSzPct val="60000"/>
            </a:pPr>
            <a:r>
              <a:rPr lang="ja-JP" altLang="en-US" sz="1600" b="0" dirty="0" smtClean="0">
                <a:latin typeface="Arial" charset="0"/>
                <a:cs typeface="Arial" charset="0"/>
              </a:rPr>
              <a:t>オンラインの書式の指示に従う</a:t>
            </a:r>
          </a:p>
          <a:p>
            <a:pPr eaLnBrk="1" hangingPunct="1">
              <a:buSzPct val="60000"/>
            </a:pPr>
            <a:r>
              <a:rPr lang="ja-JP" altLang="en-US" sz="1600" b="0" dirty="0">
                <a:latin typeface="Arial" charset="0"/>
                <a:cs typeface="Arial" charset="0"/>
              </a:rPr>
              <a:t>わ</a:t>
            </a:r>
            <a:r>
              <a:rPr lang="ja-JP" altLang="en-US" sz="1600" b="0" dirty="0" smtClean="0">
                <a:latin typeface="Arial" charset="0"/>
                <a:cs typeface="Arial" charset="0"/>
              </a:rPr>
              <a:t>からないところがあれば、</a:t>
            </a:r>
            <a:r>
              <a:rPr lang="en-US" altLang="ja-JP" sz="1600" b="0" dirty="0" smtClean="0">
                <a:latin typeface="Arial" charset="0"/>
                <a:cs typeface="Arial" charset="0"/>
              </a:rPr>
              <a:t/>
            </a:r>
            <a:br>
              <a:rPr lang="en-US" altLang="ja-JP" sz="1600" b="0" dirty="0" smtClean="0">
                <a:latin typeface="Arial" charset="0"/>
                <a:cs typeface="Arial" charset="0"/>
              </a:rPr>
            </a:br>
            <a:r>
              <a:rPr lang="en-US" altLang="ja-JP" sz="1600" b="0" dirty="0" smtClean="0">
                <a:latin typeface="Arial" charset="0"/>
                <a:cs typeface="Arial" charset="0"/>
              </a:rPr>
              <a:t>Dive Against Debris</a:t>
            </a:r>
            <a:r>
              <a:rPr lang="en-US" altLang="ja-JP" sz="1600" b="0" baseline="30000" dirty="0" smtClean="0">
                <a:latin typeface="Arial" charset="0"/>
                <a:cs typeface="Arial" charset="0"/>
              </a:rPr>
              <a:t>®</a:t>
            </a:r>
            <a:r>
              <a:rPr lang="ja-JP" altLang="en-US" sz="1600" b="0" dirty="0" smtClean="0">
                <a:latin typeface="Arial" charset="0"/>
                <a:cs typeface="Arial" charset="0"/>
              </a:rPr>
              <a:t>調査ガイドを参</a:t>
            </a:r>
            <a:r>
              <a:rPr lang="ja-JP" altLang="en-US" b="0" dirty="0" smtClean="0">
                <a:latin typeface="Arial" charset="0"/>
                <a:cs typeface="Arial" charset="0"/>
              </a:rPr>
              <a:t>照する</a:t>
            </a:r>
            <a:endParaRPr lang="en-US" altLang="ja-JP" b="0" dirty="0" smtClean="0">
              <a:latin typeface="Arial" charset="0"/>
              <a:cs typeface="Arial" charset="0"/>
            </a:endParaRPr>
          </a:p>
          <a:p>
            <a:pPr marL="0" indent="0" eaLnBrk="1" hangingPunct="1">
              <a:buNone/>
            </a:pPr>
            <a:r>
              <a:rPr lang="en-US" altLang="ja-JP" dirty="0" smtClean="0">
                <a:latin typeface="Arial" charset="0"/>
                <a:cs typeface="Arial" charset="0"/>
              </a:rPr>
              <a:t/>
            </a:r>
            <a:br>
              <a:rPr lang="en-US" altLang="ja-JP" dirty="0" smtClean="0">
                <a:latin typeface="Arial" charset="0"/>
                <a:cs typeface="Arial" charset="0"/>
              </a:rPr>
            </a:br>
            <a:endParaRPr lang="en-GB" altLang="ja-JP" b="0" dirty="0" smtClean="0">
              <a:latin typeface="Arial" charset="0"/>
              <a:cs typeface="Arial" charset="0"/>
            </a:endParaRPr>
          </a:p>
        </p:txBody>
      </p:sp>
      <p:sp>
        <p:nvSpPr>
          <p:cNvPr id="167939" name="Text Placeholder 3"/>
          <p:cNvSpPr>
            <a:spLocks noGrp="1"/>
          </p:cNvSpPr>
          <p:nvPr>
            <p:ph type="body" sz="quarter" idx="12"/>
          </p:nvPr>
        </p:nvSpPr>
        <p:spPr>
          <a:xfrm>
            <a:off x="457200" y="1676400"/>
            <a:ext cx="8153400" cy="457200"/>
          </a:xfrm>
        </p:spPr>
        <p:txBody>
          <a:bodyPr/>
          <a:lstStyle/>
          <a:p>
            <a:pPr eaLnBrk="1" hangingPunct="1"/>
            <a:r>
              <a:rPr lang="ja-JP" altLang="en-US" sz="2400" i="1" dirty="0" smtClean="0"/>
              <a:t>データを提出する</a:t>
            </a:r>
            <a:endParaRPr lang="en-GB" altLang="ja-JP" sz="2400" i="1" dirty="0" smtClean="0">
              <a:latin typeface="Arial" charset="0"/>
              <a:cs typeface="Arial" charset="0"/>
            </a:endParaRPr>
          </a:p>
        </p:txBody>
      </p:sp>
      <p:sp>
        <p:nvSpPr>
          <p:cNvPr id="167940" name="Text Placeholder 4"/>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a:p>
            <a:pPr eaLnBrk="1" hangingPunct="1"/>
            <a:endParaRPr lang="en-GB" altLang="ja-JP" sz="1400" smtClean="0">
              <a:latin typeface="Arial" charset="0"/>
              <a:cs typeface="Arial" charset="0"/>
            </a:endParaRPr>
          </a:p>
        </p:txBody>
      </p:sp>
      <p:sp>
        <p:nvSpPr>
          <p:cNvPr id="167941"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67942"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874882-5497-4F68-B4E7-40207A27EDAD}" type="slidenum">
              <a:rPr lang="en-US" altLang="ja-JP" smtClean="0">
                <a:latin typeface="Arial" charset="0"/>
                <a:cs typeface="Arial" charset="0"/>
              </a:rPr>
              <a:pPr fontAlgn="base">
                <a:spcBef>
                  <a:spcPct val="0"/>
                </a:spcBef>
                <a:spcAft>
                  <a:spcPct val="0"/>
                </a:spcAft>
                <a:defRPr/>
              </a:pPr>
              <a:t>44</a:t>
            </a:fld>
            <a:endParaRPr lang="en-US" altLang="ja-JP" smtClean="0">
              <a:latin typeface="Arial" charset="0"/>
              <a:cs typeface="Arial" charset="0"/>
            </a:endParaRPr>
          </a:p>
        </p:txBody>
      </p:sp>
      <p:pic>
        <p:nvPicPr>
          <p:cNvPr id="167943" name="Picture 10" descr="00_Report.eps"/>
          <p:cNvPicPr>
            <a:picLocks noChangeAspect="1"/>
          </p:cNvPicPr>
          <p:nvPr/>
        </p:nvPicPr>
        <p:blipFill>
          <a:blip r:embed="rId4"/>
          <a:srcRect/>
          <a:stretch>
            <a:fillRect/>
          </a:stretch>
        </p:blipFill>
        <p:spPr bwMode="auto">
          <a:xfrm>
            <a:off x="3733800" y="685800"/>
            <a:ext cx="990600" cy="990600"/>
          </a:xfrm>
          <a:prstGeom prst="rect">
            <a:avLst/>
          </a:prstGeom>
          <a:noFill/>
          <a:ln w="9525">
            <a:noFill/>
            <a:miter lim="800000"/>
            <a:headEnd/>
            <a:tailEnd/>
          </a:ln>
        </p:spPr>
      </p:pic>
      <p:sp>
        <p:nvSpPr>
          <p:cNvPr id="16794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5: </a:t>
            </a:r>
            <a:r>
              <a:rPr kumimoji="0" lang="ja-JP" altLang="en-US" sz="1600" b="1" i="1">
                <a:solidFill>
                  <a:srgbClr val="376092"/>
                </a:solidFill>
                <a:latin typeface="Calibri" pitchFamily="34" charset="0"/>
              </a:rPr>
              <a:t>報告</a:t>
            </a:r>
            <a:endParaRPr kumimoji="0" lang="en-GB" altLang="ja-JP" sz="2000" b="1">
              <a:solidFill>
                <a:srgbClr val="376092"/>
              </a:solidFill>
              <a:latin typeface="Calibri" pitchFamily="34" charset="0"/>
            </a:endParaRPr>
          </a:p>
        </p:txBody>
      </p:sp>
      <p:sp>
        <p:nvSpPr>
          <p:cNvPr id="12" name="Content Placeholder 2"/>
          <p:cNvSpPr txBox="1">
            <a:spLocks/>
          </p:cNvSpPr>
          <p:nvPr/>
        </p:nvSpPr>
        <p:spPr bwMode="auto">
          <a:xfrm>
            <a:off x="5181600" y="2438400"/>
            <a:ext cx="3805451" cy="3536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Font typeface="Wingdings" pitchFamily="2" charset="2"/>
              <a:buChar char="l"/>
              <a:defRPr sz="1800" b="1" kern="1200">
                <a:solidFill>
                  <a:srgbClr val="376092"/>
                </a:solidFill>
                <a:latin typeface="Arial" pitchFamily="34" charset="0"/>
                <a:ea typeface="+mn-ea"/>
                <a:cs typeface="Arial" pitchFamily="34" charset="0"/>
              </a:defRPr>
            </a:lvl1pPr>
            <a:lvl2pPr marL="742950" indent="-285750" algn="l" rtl="0" eaLnBrk="0" fontAlgn="base" hangingPunct="0">
              <a:spcBef>
                <a:spcPct val="20000"/>
              </a:spcBef>
              <a:spcAft>
                <a:spcPct val="0"/>
              </a:spcAft>
              <a:buSzPct val="60000"/>
              <a:buFont typeface="Wingdings" pitchFamily="2" charset="2"/>
              <a:buChar char="l"/>
              <a:defRPr sz="1800" b="1" kern="1200">
                <a:solidFill>
                  <a:srgbClr val="376092"/>
                </a:solidFill>
                <a:latin typeface="Arial" pitchFamily="34" charset="0"/>
                <a:ea typeface="+mn-ea"/>
                <a:cs typeface="Arial" pitchFamily="34" charset="0"/>
              </a:defRPr>
            </a:lvl2pPr>
            <a:lvl3pPr marL="1143000" indent="-228600" algn="l" rtl="0" eaLnBrk="0" fontAlgn="base" hangingPunct="0">
              <a:spcBef>
                <a:spcPct val="20000"/>
              </a:spcBef>
              <a:spcAft>
                <a:spcPct val="0"/>
              </a:spcAft>
              <a:buSzPct val="55000"/>
              <a:buFont typeface="Wingdings" pitchFamily="2" charset="2"/>
              <a:buChar char="l"/>
              <a:defRPr sz="1800" b="1" kern="1200">
                <a:solidFill>
                  <a:srgbClr val="376092"/>
                </a:solidFill>
                <a:latin typeface="Arial" pitchFamily="34" charset="0"/>
                <a:ea typeface="+mn-ea"/>
                <a:cs typeface="Arial" pitchFamily="34" charset="0"/>
              </a:defRPr>
            </a:lvl3pPr>
            <a:lvl4pPr marL="1600200" indent="-228600" algn="l" rtl="0" eaLnBrk="0" fontAlgn="base" hangingPunct="0">
              <a:spcBef>
                <a:spcPct val="20000"/>
              </a:spcBef>
              <a:spcAft>
                <a:spcPct val="0"/>
              </a:spcAft>
              <a:buSzPct val="50000"/>
              <a:buFont typeface="Wingdings" pitchFamily="2" charset="2"/>
              <a:buChar char="l"/>
              <a:defRPr sz="1800" b="1" kern="1200">
                <a:solidFill>
                  <a:srgbClr val="376092"/>
                </a:solidFill>
                <a:latin typeface="Arial" pitchFamily="34" charset="0"/>
                <a:ea typeface="+mn-ea"/>
                <a:cs typeface="Arial" pitchFamily="34" charset="0"/>
              </a:defRPr>
            </a:lvl4pPr>
            <a:lvl5pPr marL="2057400" indent="-228600" algn="l" rtl="0" eaLnBrk="0" fontAlgn="base" hangingPunct="0">
              <a:spcBef>
                <a:spcPct val="20000"/>
              </a:spcBef>
              <a:spcAft>
                <a:spcPct val="0"/>
              </a:spcAft>
              <a:buSzPct val="45000"/>
              <a:buFont typeface="Wingdings" pitchFamily="2" charset="2"/>
              <a:buChar char="l"/>
              <a:defRPr sz="1800" b="1" kern="1200">
                <a:solidFill>
                  <a:srgbClr val="37609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Wingdings" pitchFamily="2" charset="2"/>
              <a:buNone/>
            </a:pPr>
            <a:r>
              <a:rPr kumimoji="0" lang="ja-JP" altLang="en-US" sz="2000" u="sng" dirty="0" smtClean="0">
                <a:latin typeface="Arial" charset="0"/>
                <a:cs typeface="Arial" charset="0"/>
              </a:rPr>
              <a:t>英語以外の言語でのデータ提出：</a:t>
            </a:r>
            <a:endParaRPr kumimoji="0" lang="en-GB" altLang="ja-JP" sz="2000" u="sng" dirty="0" smtClean="0">
              <a:latin typeface="Arial" charset="0"/>
              <a:cs typeface="Arial" charset="0"/>
            </a:endParaRPr>
          </a:p>
          <a:p>
            <a:pPr marL="0" indent="0" eaLnBrk="1" hangingPunct="1">
              <a:buFont typeface="Wingdings" pitchFamily="2" charset="2"/>
              <a:buNone/>
            </a:pPr>
            <a:endParaRPr kumimoji="0" lang="en-GB" altLang="ja-JP" sz="1600" dirty="0" smtClean="0">
              <a:latin typeface="Arial" charset="0"/>
              <a:cs typeface="Arial" charset="0"/>
            </a:endParaRPr>
          </a:p>
          <a:p>
            <a:pPr marL="0" indent="0" eaLnBrk="1" hangingPunct="1">
              <a:buFont typeface="Wingdings" pitchFamily="2" charset="2"/>
              <a:buNone/>
            </a:pPr>
            <a:r>
              <a:rPr kumimoji="0" lang="ja-JP" altLang="en-US" sz="1600" b="0" dirty="0" smtClean="0">
                <a:latin typeface="Arial" charset="0"/>
                <a:cs typeface="Arial" charset="0"/>
              </a:rPr>
              <a:t>英語以外のすべての言語では、</a:t>
            </a:r>
            <a:r>
              <a:rPr kumimoji="0" lang="en-US" altLang="ja-JP" sz="1600" b="0" dirty="0" smtClean="0">
                <a:latin typeface="Arial" charset="0"/>
                <a:cs typeface="Arial" charset="0"/>
              </a:rPr>
              <a:t>Dive Against Debris®</a:t>
            </a:r>
            <a:r>
              <a:rPr kumimoji="0" lang="ja-JP" altLang="en-US" sz="1600" b="0" dirty="0" smtClean="0">
                <a:latin typeface="Arial" charset="0"/>
                <a:cs typeface="Arial" charset="0"/>
              </a:rPr>
              <a:t>のデータカードを添付し、</a:t>
            </a:r>
            <a:r>
              <a:rPr lang="en-US" altLang="ja-JP" sz="1600" dirty="0" smtClean="0">
                <a:latin typeface="Arial" charset="0"/>
                <a:cs typeface="Arial" charset="0"/>
                <a:hlinkClick r:id="rId5"/>
              </a:rPr>
              <a:t>diveagainstdebris@projectaware.org</a:t>
            </a:r>
            <a:r>
              <a:rPr lang="en-US" altLang="ja-JP" sz="1600" dirty="0" smtClean="0">
                <a:latin typeface="Arial" charset="0"/>
                <a:cs typeface="Arial" charset="0"/>
              </a:rPr>
              <a:t> </a:t>
            </a:r>
          </a:p>
          <a:p>
            <a:pPr marL="0" indent="0" eaLnBrk="1" hangingPunct="1">
              <a:buFont typeface="Wingdings" pitchFamily="2" charset="2"/>
              <a:buNone/>
            </a:pPr>
            <a:endParaRPr kumimoji="0" lang="en-GB" altLang="ja-JP" b="0" dirty="0" smtClean="0">
              <a:latin typeface="Arial" charset="0"/>
              <a:cs typeface="Arial" charset="0"/>
            </a:endParaRPr>
          </a:p>
          <a:p>
            <a:pPr marL="0" indent="0" eaLnBrk="1" hangingPunct="1">
              <a:buFont typeface="Wingdings" pitchFamily="2" charset="2"/>
              <a:buNone/>
            </a:pPr>
            <a:r>
              <a:rPr kumimoji="0" lang="ja-JP" altLang="en-US" sz="1600" b="0" dirty="0" smtClean="0">
                <a:latin typeface="Arial" charset="0"/>
                <a:cs typeface="Arial" charset="0"/>
              </a:rPr>
              <a:t>にメールを送信。すべてのデータが記入欄に書かれていることを確認すること。</a:t>
            </a:r>
            <a:endParaRPr kumimoji="0" lang="en-GB" altLang="ja-JP" sz="1600" b="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ステップ</a:t>
            </a:r>
            <a:r>
              <a:rPr altLang="ja-JP" smtClean="0">
                <a:effectLst>
                  <a:outerShdw blurRad="38100" dist="38100" dir="2700000" algn="tl">
                    <a:srgbClr val="C0C0C0"/>
                  </a:outerShdw>
                </a:effectLst>
                <a:latin typeface="Arial" charset="0"/>
                <a:cs typeface="Arial" charset="0"/>
              </a:rPr>
              <a:t> 5: </a:t>
            </a:r>
            <a:r>
              <a:rPr lang="ja-JP" altLang="en-US" smtClean="0">
                <a:effectLst>
                  <a:outerShdw blurRad="38100" dist="38100" dir="2700000" algn="tl">
                    <a:srgbClr val="C0C0C0"/>
                  </a:outerShdw>
                </a:effectLst>
                <a:latin typeface="Arial" charset="0"/>
                <a:cs typeface="Arial" charset="0"/>
              </a:rPr>
              <a:t>報告</a:t>
            </a:r>
            <a:endParaRPr lang="en-GB" altLang="ja-JP" smtClean="0">
              <a:effectLst>
                <a:outerShdw blurRad="38100" dist="38100" dir="2700000" algn="tl">
                  <a:srgbClr val="C0C0C0"/>
                </a:outerShdw>
              </a:effectLst>
              <a:latin typeface="Arial" charset="0"/>
              <a:cs typeface="Arial" charset="0"/>
            </a:endParaRPr>
          </a:p>
        </p:txBody>
      </p:sp>
      <p:sp>
        <p:nvSpPr>
          <p:cNvPr id="169986" name="Content Placeholder 2"/>
          <p:cNvSpPr>
            <a:spLocks noGrp="1"/>
          </p:cNvSpPr>
          <p:nvPr>
            <p:ph idx="1"/>
          </p:nvPr>
        </p:nvSpPr>
        <p:spPr>
          <a:xfrm>
            <a:off x="685800" y="2667000"/>
            <a:ext cx="8001000" cy="2438400"/>
          </a:xfrm>
        </p:spPr>
        <p:txBody>
          <a:bodyPr/>
          <a:lstStyle/>
          <a:p>
            <a:pPr eaLnBrk="1" hangingPunct="1">
              <a:lnSpc>
                <a:spcPct val="90000"/>
              </a:lnSpc>
              <a:buFont typeface="Wingdings" pitchFamily="2" charset="2"/>
              <a:buNone/>
            </a:pPr>
            <a:r>
              <a:rPr lang="en-US" altLang="ja-JP" dirty="0" smtClean="0">
                <a:latin typeface="Arial" charset="0"/>
                <a:cs typeface="Arial" charset="0"/>
              </a:rPr>
              <a:t>	</a:t>
            </a:r>
            <a:r>
              <a:rPr lang="ja-JP" altLang="en-US" dirty="0" smtClean="0">
                <a:latin typeface="Arial" charset="0"/>
                <a:cs typeface="Arial" charset="0"/>
              </a:rPr>
              <a:t>私は、</a:t>
            </a:r>
            <a:r>
              <a:rPr lang="en-US" altLang="ja-JP" dirty="0" smtClean="0">
                <a:latin typeface="Arial" charset="0"/>
                <a:cs typeface="Arial" charset="0"/>
              </a:rPr>
              <a:t>Dive Against Debris</a:t>
            </a:r>
            <a:r>
              <a:rPr lang="en-US" altLang="ja-JP" baseline="30000" dirty="0" smtClean="0">
                <a:latin typeface="Arial" charset="0"/>
                <a:cs typeface="Arial" charset="0"/>
              </a:rPr>
              <a:t>®</a:t>
            </a:r>
            <a:r>
              <a:rPr lang="ja-JP" altLang="en-US" dirty="0" smtClean="0">
                <a:latin typeface="Arial" charset="0"/>
                <a:cs typeface="Arial" charset="0"/>
              </a:rPr>
              <a:t>調査ガイドを読みました。また、私が報告しようとしているデータは、水中で集めたもので、それは、一回のダイビング中で、</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単一あるいは複数のバディチームで実施されたものです。私は、このデータには、ここの水中環境で集めたゴミのものしかないようにすべきことを理解して</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います。繰り返しダイビングする場合は、別の提出で報告すべきで、陸上で</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集めたゴミを</a:t>
            </a:r>
            <a:r>
              <a:rPr lang="en-US" altLang="ja-JP" dirty="0" smtClean="0">
                <a:latin typeface="Arial" charset="0"/>
                <a:cs typeface="Arial" charset="0"/>
              </a:rPr>
              <a:t>My Ocean</a:t>
            </a:r>
            <a:r>
              <a:rPr lang="ja-JP" altLang="en-US" dirty="0" smtClean="0">
                <a:latin typeface="Arial" charset="0"/>
                <a:cs typeface="Arial" charset="0"/>
              </a:rPr>
              <a:t>コミュニティでシェアできることも理解しています。</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私は、提出するデータが、レビューの後で、</a:t>
            </a:r>
            <a:r>
              <a:rPr lang="en-US" altLang="ja-JP" dirty="0" smtClean="0">
                <a:latin typeface="Arial" charset="0"/>
                <a:cs typeface="Arial" charset="0"/>
              </a:rPr>
              <a:t>Project</a:t>
            </a:r>
            <a:r>
              <a:rPr lang="ja-JP" altLang="en-US" dirty="0" smtClean="0">
                <a:latin typeface="Arial" charset="0"/>
                <a:cs typeface="Arial" charset="0"/>
              </a:rPr>
              <a:t> </a:t>
            </a:r>
            <a:r>
              <a:rPr lang="en-US" altLang="ja-JP" dirty="0" smtClean="0">
                <a:latin typeface="Arial" charset="0"/>
                <a:cs typeface="Arial" charset="0"/>
              </a:rPr>
              <a:t>AWARE</a:t>
            </a:r>
            <a:r>
              <a:rPr lang="ja-JP" altLang="en-US" dirty="0" smtClean="0">
                <a:latin typeface="Arial" charset="0"/>
                <a:cs typeface="Arial" charset="0"/>
              </a:rPr>
              <a:t>の内部品質確認プロセスを経て満足できるものならば、</a:t>
            </a:r>
            <a:r>
              <a:rPr lang="en-US" altLang="ja-JP" dirty="0" smtClean="0">
                <a:latin typeface="Arial" charset="0"/>
                <a:cs typeface="Arial" charset="0"/>
              </a:rPr>
              <a:t>Dive Against Debris</a:t>
            </a:r>
            <a:r>
              <a:rPr lang="en-US" altLang="ja-JP" baseline="30000" dirty="0" smtClean="0">
                <a:latin typeface="Arial" charset="0"/>
                <a:cs typeface="Arial" charset="0"/>
              </a:rPr>
              <a:t>®</a:t>
            </a:r>
            <a:r>
              <a:rPr lang="ja-JP" altLang="en-US" dirty="0" smtClean="0">
                <a:latin typeface="Arial" charset="0"/>
                <a:cs typeface="Arial" charset="0"/>
              </a:rPr>
              <a:t>マップで</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ビジュアル化されることを理解しています。</a:t>
            </a:r>
            <a:endParaRPr lang="en-GB" altLang="ja-JP" dirty="0" smtClean="0">
              <a:latin typeface="Arial" charset="0"/>
              <a:cs typeface="Arial" charset="0"/>
            </a:endParaRPr>
          </a:p>
        </p:txBody>
      </p:sp>
      <p:sp>
        <p:nvSpPr>
          <p:cNvPr id="169987" name="Text Placeholder 3"/>
          <p:cNvSpPr>
            <a:spLocks noGrp="1"/>
          </p:cNvSpPr>
          <p:nvPr>
            <p:ph type="body" sz="quarter" idx="12"/>
          </p:nvPr>
        </p:nvSpPr>
        <p:spPr>
          <a:xfrm>
            <a:off x="457200" y="1676400"/>
            <a:ext cx="8153400" cy="685800"/>
          </a:xfrm>
        </p:spPr>
        <p:txBody>
          <a:bodyPr/>
          <a:lstStyle/>
          <a:p>
            <a:pPr eaLnBrk="1" hangingPunct="1">
              <a:lnSpc>
                <a:spcPct val="80000"/>
              </a:lnSpc>
            </a:pPr>
            <a:r>
              <a:rPr lang="ja-JP" altLang="en-US" sz="2400" i="1" dirty="0" smtClean="0">
                <a:latin typeface="Arial" charset="0"/>
                <a:cs typeface="Arial" charset="0"/>
              </a:rPr>
              <a:t>データを提出する前に、</a:t>
            </a:r>
            <a:r>
              <a:rPr lang="en-US" altLang="ja-JP" sz="2400" i="1" dirty="0" smtClean="0">
                <a:latin typeface="Arial" charset="0"/>
                <a:cs typeface="Arial" charset="0"/>
              </a:rPr>
              <a:t>Dive Against Debris</a:t>
            </a:r>
            <a:r>
              <a:rPr lang="en-US" altLang="ja-JP" sz="2400" i="1" baseline="30000" dirty="0" smtClean="0">
                <a:latin typeface="Arial" charset="0"/>
                <a:cs typeface="Arial" charset="0"/>
              </a:rPr>
              <a:t>®</a:t>
            </a:r>
            <a:r>
              <a:rPr lang="ja-JP" altLang="en-US" sz="2400" i="1" dirty="0" smtClean="0">
                <a:latin typeface="Arial" charset="0"/>
                <a:cs typeface="Arial" charset="0"/>
              </a:rPr>
              <a:t>サーベイアー</a:t>
            </a:r>
            <a:r>
              <a:rPr lang="en-US" altLang="ja-JP" sz="2400" i="1" dirty="0" smtClean="0">
                <a:latin typeface="Arial" charset="0"/>
                <a:cs typeface="Arial" charset="0"/>
              </a:rPr>
              <a:t/>
            </a:r>
            <a:br>
              <a:rPr lang="en-US" altLang="ja-JP" sz="2400" i="1" dirty="0" smtClean="0">
                <a:latin typeface="Arial" charset="0"/>
                <a:cs typeface="Arial" charset="0"/>
              </a:rPr>
            </a:br>
            <a:r>
              <a:rPr lang="ja-JP" altLang="en-US" sz="2400" i="1" dirty="0" smtClean="0">
                <a:latin typeface="Arial" charset="0"/>
                <a:cs typeface="Arial" charset="0"/>
              </a:rPr>
              <a:t>声明を確認したかどうか聞かれ</a:t>
            </a:r>
            <a:r>
              <a:rPr lang="ja-JP" altLang="en-US" sz="2400" i="1" dirty="0">
                <a:latin typeface="Arial" charset="0"/>
                <a:cs typeface="Arial" charset="0"/>
              </a:rPr>
              <a:t>る</a:t>
            </a:r>
            <a:r>
              <a:rPr lang="ja-JP" altLang="en-US" sz="2400" i="1" dirty="0" smtClean="0">
                <a:latin typeface="Arial" charset="0"/>
                <a:cs typeface="Arial" charset="0"/>
              </a:rPr>
              <a:t>：</a:t>
            </a:r>
            <a:r>
              <a:rPr lang="ja-JP" altLang="en-US" sz="2400" b="0" i="1" dirty="0" smtClean="0">
                <a:latin typeface="Arial" charset="0"/>
                <a:cs typeface="Arial" charset="0"/>
              </a:rPr>
              <a:t> </a:t>
            </a:r>
            <a:endParaRPr lang="en-AU" altLang="ja-JP" i="1" dirty="0" smtClean="0">
              <a:latin typeface="Arial" charset="0"/>
              <a:cs typeface="Arial" charset="0"/>
            </a:endParaRPr>
          </a:p>
          <a:p>
            <a:pPr eaLnBrk="1" hangingPunct="1">
              <a:lnSpc>
                <a:spcPct val="80000"/>
              </a:lnSpc>
            </a:pPr>
            <a:endParaRPr lang="en-GB" altLang="ja-JP" dirty="0" smtClean="0">
              <a:latin typeface="Arial" charset="0"/>
              <a:cs typeface="Arial" charset="0"/>
            </a:endParaRPr>
          </a:p>
        </p:txBody>
      </p:sp>
      <p:sp>
        <p:nvSpPr>
          <p:cNvPr id="169988" name="Text Placeholder 4"/>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a:p>
            <a:pPr eaLnBrk="1" hangingPunct="1"/>
            <a:endParaRPr lang="en-GB" altLang="ja-JP" sz="1400" smtClean="0">
              <a:latin typeface="Arial" charset="0"/>
              <a:cs typeface="Arial" charset="0"/>
            </a:endParaRPr>
          </a:p>
        </p:txBody>
      </p:sp>
      <p:sp>
        <p:nvSpPr>
          <p:cNvPr id="169989"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69990"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94D647-084B-4D50-B710-27B31B6C94E3}" type="slidenum">
              <a:rPr lang="en-US" altLang="ja-JP" smtClean="0">
                <a:latin typeface="Arial" charset="0"/>
                <a:cs typeface="Arial" charset="0"/>
              </a:rPr>
              <a:pPr fontAlgn="base">
                <a:spcBef>
                  <a:spcPct val="0"/>
                </a:spcBef>
                <a:spcAft>
                  <a:spcPct val="0"/>
                </a:spcAft>
                <a:defRPr/>
              </a:pPr>
              <a:t>45</a:t>
            </a:fld>
            <a:endParaRPr lang="en-US" altLang="ja-JP" smtClean="0">
              <a:latin typeface="Arial" charset="0"/>
              <a:cs typeface="Arial" charset="0"/>
            </a:endParaRPr>
          </a:p>
        </p:txBody>
      </p:sp>
      <p:pic>
        <p:nvPicPr>
          <p:cNvPr id="169991" name="Picture 8" descr="00_Report.eps"/>
          <p:cNvPicPr>
            <a:picLocks noChangeAspect="1"/>
          </p:cNvPicPr>
          <p:nvPr/>
        </p:nvPicPr>
        <p:blipFill>
          <a:blip r:embed="rId3"/>
          <a:srcRect/>
          <a:stretch>
            <a:fillRect/>
          </a:stretch>
        </p:blipFill>
        <p:spPr bwMode="auto">
          <a:xfrm>
            <a:off x="3429000" y="685800"/>
            <a:ext cx="990600" cy="990600"/>
          </a:xfrm>
          <a:prstGeom prst="rect">
            <a:avLst/>
          </a:prstGeom>
          <a:noFill/>
          <a:ln w="9525">
            <a:noFill/>
            <a:miter lim="800000"/>
            <a:headEnd/>
            <a:tailEnd/>
          </a:ln>
        </p:spPr>
      </p:pic>
      <p:sp>
        <p:nvSpPr>
          <p:cNvPr id="169992" name="Text Placeholder 11"/>
          <p:cNvSpPr txBox="1">
            <a:spLocks/>
          </p:cNvSpPr>
          <p:nvPr/>
        </p:nvSpPr>
        <p:spPr bwMode="auto">
          <a:xfrm>
            <a:off x="152400" y="5334000"/>
            <a:ext cx="8839200" cy="7620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ja-JP" altLang="en-AU" sz="2200" b="1" dirty="0">
                <a:solidFill>
                  <a:srgbClr val="953735"/>
                </a:solidFill>
                <a:latin typeface="Calibri" pitchFamily="34" charset="0"/>
              </a:rPr>
              <a:t>水中の海洋ゴミ</a:t>
            </a:r>
            <a:r>
              <a:rPr kumimoji="0" lang="ja-JP" altLang="en-AU" sz="2200" b="1" dirty="0" smtClean="0">
                <a:solidFill>
                  <a:srgbClr val="953735"/>
                </a:solidFill>
                <a:latin typeface="Calibri" pitchFamily="34" charset="0"/>
              </a:rPr>
              <a:t>を</a:t>
            </a:r>
            <a:r>
              <a:rPr kumimoji="0" lang="ja-JP" altLang="en-US" sz="2200" b="1" dirty="0">
                <a:solidFill>
                  <a:srgbClr val="953735"/>
                </a:solidFill>
                <a:latin typeface="Calibri" pitchFamily="34" charset="0"/>
              </a:rPr>
              <a:t>回収</a:t>
            </a:r>
            <a:r>
              <a:rPr kumimoji="0" lang="ja-JP" altLang="en-AU" sz="2200" b="1" dirty="0" smtClean="0">
                <a:solidFill>
                  <a:srgbClr val="953735"/>
                </a:solidFill>
                <a:latin typeface="Calibri" pitchFamily="34" charset="0"/>
              </a:rPr>
              <a:t>し</a:t>
            </a:r>
            <a:r>
              <a:rPr kumimoji="0" lang="ja-JP" altLang="en-AU" sz="2200" b="1" dirty="0">
                <a:solidFill>
                  <a:srgbClr val="953735"/>
                </a:solidFill>
                <a:latin typeface="Calibri" pitchFamily="34" charset="0"/>
              </a:rPr>
              <a:t>、報告するスキルを持っているのは</a:t>
            </a:r>
            <a:r>
              <a:rPr kumimoji="0" lang="ja-JP" altLang="en-AU" sz="2200" b="1" dirty="0" smtClean="0">
                <a:solidFill>
                  <a:srgbClr val="953735"/>
                </a:solidFill>
                <a:latin typeface="Calibri" pitchFamily="34" charset="0"/>
              </a:rPr>
              <a:t>、</a:t>
            </a:r>
            <a:r>
              <a:rPr kumimoji="0" lang="en-US" altLang="ja-JP" sz="2200" b="1" dirty="0" smtClean="0">
                <a:solidFill>
                  <a:srgbClr val="953735"/>
                </a:solidFill>
                <a:latin typeface="Calibri" pitchFamily="34" charset="0"/>
              </a:rPr>
              <a:t/>
            </a:r>
            <a:br>
              <a:rPr kumimoji="0" lang="en-US" altLang="ja-JP" sz="2200" b="1" dirty="0" smtClean="0">
                <a:solidFill>
                  <a:srgbClr val="953735"/>
                </a:solidFill>
                <a:latin typeface="Calibri" pitchFamily="34" charset="0"/>
              </a:rPr>
            </a:br>
            <a:r>
              <a:rPr kumimoji="0" lang="ja-JP" altLang="en-AU" sz="2200" b="1" dirty="0" smtClean="0">
                <a:solidFill>
                  <a:srgbClr val="953735"/>
                </a:solidFill>
                <a:latin typeface="Calibri" pitchFamily="34" charset="0"/>
              </a:rPr>
              <a:t>ダイバー</a:t>
            </a:r>
            <a:r>
              <a:rPr kumimoji="0" lang="ja-JP" altLang="en-AU" sz="2200" b="1" dirty="0">
                <a:solidFill>
                  <a:srgbClr val="953735"/>
                </a:solidFill>
                <a:latin typeface="Calibri" pitchFamily="34" charset="0"/>
              </a:rPr>
              <a:t>達だけです</a:t>
            </a:r>
            <a:endParaRPr kumimoji="0" lang="en-GB" altLang="ja-JP" sz="2200" b="1" dirty="0">
              <a:solidFill>
                <a:srgbClr val="953735"/>
              </a:solidFill>
              <a:latin typeface="Calibri" pitchFamily="34" charset="0"/>
            </a:endParaRPr>
          </a:p>
        </p:txBody>
      </p:sp>
      <p:sp>
        <p:nvSpPr>
          <p:cNvPr id="16999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kumimoji="0" lang="ja-JP" altLang="en-US" sz="1600" b="1" i="1">
                <a:solidFill>
                  <a:srgbClr val="376092"/>
                </a:solidFill>
                <a:latin typeface="Calibri" pitchFamily="34" charset="0"/>
              </a:rPr>
              <a:t>ステップ</a:t>
            </a:r>
            <a:r>
              <a:rPr kumimoji="0" lang="en-US" altLang="ja-JP" sz="1600" b="1" i="1">
                <a:solidFill>
                  <a:srgbClr val="376092"/>
                </a:solidFill>
                <a:latin typeface="Calibri" pitchFamily="34" charset="0"/>
              </a:rPr>
              <a:t> 5: </a:t>
            </a:r>
            <a:r>
              <a:rPr kumimoji="0" lang="ja-JP" altLang="en-US" sz="1600" b="1" i="1">
                <a:solidFill>
                  <a:srgbClr val="376092"/>
                </a:solidFill>
                <a:latin typeface="Calibri" pitchFamily="34" charset="0"/>
              </a:rPr>
              <a:t>報告</a:t>
            </a:r>
            <a:endParaRPr kumimoji="0" lang="en-GB" altLang="ja-JP" sz="1600" b="1" i="1">
              <a:solidFill>
                <a:srgbClr val="376092"/>
              </a:solidFill>
              <a:latin typeface="Calibri" pitchFamily="34" charset="0"/>
            </a:endParaRPr>
          </a:p>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ja-JP" altLang="en-US" smtClean="0">
                <a:effectLst>
                  <a:outerShdw blurRad="38100" dist="38100" dir="2700000" algn="tl">
                    <a:srgbClr val="C0C0C0"/>
                  </a:outerShdw>
                </a:effectLst>
                <a:latin typeface="Arial" charset="0"/>
                <a:cs typeface="Arial" charset="0"/>
              </a:rPr>
              <a:t>次のことをお話ししました</a:t>
            </a:r>
            <a:endParaRPr lang="en-GB" altLang="ja-JP" smtClean="0">
              <a:effectLst>
                <a:outerShdw blurRad="38100" dist="38100" dir="2700000" algn="tl">
                  <a:srgbClr val="C0C0C0"/>
                </a:outerShdw>
              </a:effectLst>
              <a:latin typeface="Arial" charset="0"/>
              <a:cs typeface="Arial" charset="0"/>
            </a:endParaRPr>
          </a:p>
        </p:txBody>
      </p:sp>
      <p:sp>
        <p:nvSpPr>
          <p:cNvPr id="172034" name="Content Placeholder 2"/>
          <p:cNvSpPr>
            <a:spLocks noGrp="1"/>
          </p:cNvSpPr>
          <p:nvPr>
            <p:ph idx="1"/>
          </p:nvPr>
        </p:nvSpPr>
        <p:spPr>
          <a:xfrm>
            <a:off x="685800" y="3048000"/>
            <a:ext cx="4495800" cy="3459163"/>
          </a:xfrm>
        </p:spPr>
        <p:txBody>
          <a:bodyPr/>
          <a:lstStyle/>
          <a:p>
            <a:pPr eaLnBrk="1" hangingPunct="1"/>
            <a:r>
              <a:rPr lang="ja-JP" altLang="en-AU" smtClean="0">
                <a:latin typeface="Arial" charset="0"/>
                <a:cs typeface="Arial" charset="0"/>
              </a:rPr>
              <a:t>ステップ</a:t>
            </a:r>
            <a:r>
              <a:rPr lang="en-AU" altLang="ja-JP" smtClean="0">
                <a:latin typeface="Arial" charset="0"/>
                <a:cs typeface="Arial" charset="0"/>
              </a:rPr>
              <a:t> 1: </a:t>
            </a:r>
            <a:r>
              <a:rPr lang="ja-JP" altLang="en-AU" smtClean="0">
                <a:latin typeface="Arial" charset="0"/>
                <a:cs typeface="Arial" charset="0"/>
              </a:rPr>
              <a:t>重さを量る</a:t>
            </a:r>
            <a:endParaRPr lang="en-AU" altLang="ja-JP" smtClean="0">
              <a:latin typeface="Arial" charset="0"/>
              <a:cs typeface="Arial" charset="0"/>
            </a:endParaRPr>
          </a:p>
          <a:p>
            <a:pPr eaLnBrk="1" hangingPunct="1"/>
            <a:r>
              <a:rPr lang="ja-JP" altLang="en-AU" smtClean="0">
                <a:latin typeface="Arial" charset="0"/>
                <a:cs typeface="Arial" charset="0"/>
              </a:rPr>
              <a:t>ステップ</a:t>
            </a:r>
            <a:r>
              <a:rPr lang="en-AU" altLang="ja-JP" smtClean="0">
                <a:latin typeface="Arial" charset="0"/>
                <a:cs typeface="Arial" charset="0"/>
              </a:rPr>
              <a:t> 2: </a:t>
            </a:r>
            <a:r>
              <a:rPr lang="ja-JP" altLang="en-AU" smtClean="0">
                <a:latin typeface="Arial" charset="0"/>
                <a:cs typeface="Arial" charset="0"/>
              </a:rPr>
              <a:t>分別する</a:t>
            </a:r>
            <a:endParaRPr lang="en-AU" altLang="ja-JP" smtClean="0">
              <a:latin typeface="Arial" charset="0"/>
              <a:cs typeface="Arial" charset="0"/>
            </a:endParaRPr>
          </a:p>
          <a:p>
            <a:pPr eaLnBrk="1" hangingPunct="1"/>
            <a:r>
              <a:rPr lang="ja-JP" altLang="en-AU" smtClean="0">
                <a:latin typeface="Arial" charset="0"/>
                <a:cs typeface="Arial" charset="0"/>
              </a:rPr>
              <a:t>ステップ</a:t>
            </a:r>
            <a:r>
              <a:rPr lang="en-AU" altLang="ja-JP" smtClean="0">
                <a:latin typeface="Arial" charset="0"/>
                <a:cs typeface="Arial" charset="0"/>
              </a:rPr>
              <a:t> 3: </a:t>
            </a:r>
            <a:r>
              <a:rPr lang="ja-JP" altLang="en-AU" smtClean="0">
                <a:latin typeface="Arial" charset="0"/>
                <a:cs typeface="Arial" charset="0"/>
              </a:rPr>
              <a:t>記録する</a:t>
            </a:r>
            <a:endParaRPr lang="en-AU" altLang="ja-JP" smtClean="0">
              <a:latin typeface="Arial" charset="0"/>
              <a:cs typeface="Arial" charset="0"/>
            </a:endParaRPr>
          </a:p>
          <a:p>
            <a:pPr eaLnBrk="1" hangingPunct="1"/>
            <a:r>
              <a:rPr lang="ja-JP" altLang="en-AU" smtClean="0">
                <a:latin typeface="Arial" charset="0"/>
                <a:cs typeface="Arial" charset="0"/>
              </a:rPr>
              <a:t>ステップ</a:t>
            </a:r>
            <a:r>
              <a:rPr lang="en-AU" altLang="ja-JP" smtClean="0">
                <a:latin typeface="Arial" charset="0"/>
                <a:cs typeface="Arial" charset="0"/>
              </a:rPr>
              <a:t> 4: </a:t>
            </a:r>
            <a:r>
              <a:rPr lang="ja-JP" altLang="en-AU" smtClean="0">
                <a:latin typeface="Arial" charset="0"/>
                <a:cs typeface="Arial" charset="0"/>
              </a:rPr>
              <a:t>廃棄する</a:t>
            </a:r>
            <a:endParaRPr lang="en-AU" altLang="ja-JP" smtClean="0">
              <a:latin typeface="Arial" charset="0"/>
              <a:cs typeface="Arial" charset="0"/>
            </a:endParaRPr>
          </a:p>
          <a:p>
            <a:pPr eaLnBrk="1" hangingPunct="1"/>
            <a:r>
              <a:rPr lang="ja-JP" altLang="en-AU" smtClean="0">
                <a:latin typeface="Arial" charset="0"/>
                <a:cs typeface="Arial" charset="0"/>
              </a:rPr>
              <a:t>ステップ</a:t>
            </a:r>
            <a:r>
              <a:rPr lang="en-AU" altLang="ja-JP" smtClean="0">
                <a:latin typeface="Arial" charset="0"/>
                <a:cs typeface="Arial" charset="0"/>
              </a:rPr>
              <a:t> 5: </a:t>
            </a:r>
            <a:r>
              <a:rPr lang="ja-JP" altLang="en-AU" smtClean="0">
                <a:latin typeface="Arial" charset="0"/>
                <a:cs typeface="Arial" charset="0"/>
              </a:rPr>
              <a:t>報告する</a:t>
            </a:r>
            <a:endParaRPr lang="en-AU" altLang="ja-JP" smtClean="0">
              <a:latin typeface="Arial" charset="0"/>
              <a:cs typeface="Arial" charset="0"/>
            </a:endParaRPr>
          </a:p>
          <a:p>
            <a:pPr eaLnBrk="1" hangingPunct="1"/>
            <a:endParaRPr lang="en-AU" altLang="ja-JP" smtClean="0">
              <a:latin typeface="Arial" charset="0"/>
              <a:cs typeface="Arial" charset="0"/>
            </a:endParaRPr>
          </a:p>
        </p:txBody>
      </p:sp>
      <p:sp>
        <p:nvSpPr>
          <p:cNvPr id="172035" name="Text Placeholder 3"/>
          <p:cNvSpPr>
            <a:spLocks noGrp="1"/>
          </p:cNvSpPr>
          <p:nvPr>
            <p:ph type="body" sz="quarter" idx="12"/>
          </p:nvPr>
        </p:nvSpPr>
        <p:spPr>
          <a:xfrm>
            <a:off x="457200" y="1951038"/>
            <a:ext cx="8153400" cy="685800"/>
          </a:xfrm>
        </p:spPr>
        <p:txBody>
          <a:bodyPr/>
          <a:lstStyle/>
          <a:p>
            <a:pPr eaLnBrk="1" hangingPunct="1"/>
            <a:r>
              <a:rPr lang="ja-JP" altLang="en-US" sz="2400" i="1" dirty="0" smtClean="0">
                <a:latin typeface="Arial" charset="0"/>
                <a:cs typeface="Arial" charset="0"/>
              </a:rPr>
              <a:t>セクション</a:t>
            </a:r>
            <a:r>
              <a:rPr lang="en-US" altLang="ja-JP" sz="2400" i="1" dirty="0" smtClean="0">
                <a:latin typeface="Arial" charset="0"/>
                <a:cs typeface="Arial" charset="0"/>
              </a:rPr>
              <a:t> 3: </a:t>
            </a:r>
            <a:r>
              <a:rPr lang="ja-JP" altLang="en-US" sz="2400" i="1" dirty="0" smtClean="0">
                <a:latin typeface="Arial" charset="0"/>
                <a:cs typeface="Arial" charset="0"/>
              </a:rPr>
              <a:t>自分の調査を</a:t>
            </a:r>
            <a:r>
              <a:rPr lang="ja-JP" altLang="en-US" sz="2400" i="1" dirty="0">
                <a:latin typeface="Arial" charset="0"/>
                <a:cs typeface="Arial" charset="0"/>
              </a:rPr>
              <a:t>カウント</a:t>
            </a:r>
            <a:r>
              <a:rPr lang="ja-JP" altLang="en-US" sz="2400" i="1" dirty="0" smtClean="0">
                <a:latin typeface="Arial" charset="0"/>
                <a:cs typeface="Arial" charset="0"/>
              </a:rPr>
              <a:t>する</a:t>
            </a:r>
            <a:endParaRPr lang="en-GB" altLang="ja-JP" sz="2400" i="1" dirty="0" smtClean="0">
              <a:latin typeface="Arial" charset="0"/>
              <a:cs typeface="Arial" charset="0"/>
            </a:endParaRPr>
          </a:p>
        </p:txBody>
      </p:sp>
      <p:sp>
        <p:nvSpPr>
          <p:cNvPr id="172036" name="Footer Placeholder 4"/>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72037" name="Slide Number Placeholder 5"/>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DFC60E-7ACB-46CB-A664-7B7CF8829ABA}" type="slidenum">
              <a:rPr lang="en-US" altLang="ja-JP" smtClean="0">
                <a:latin typeface="Arial" charset="0"/>
                <a:cs typeface="Arial" charset="0"/>
              </a:rPr>
              <a:pPr fontAlgn="base">
                <a:spcBef>
                  <a:spcPct val="0"/>
                </a:spcBef>
                <a:spcAft>
                  <a:spcPct val="0"/>
                </a:spcAft>
                <a:defRPr/>
              </a:pPr>
              <a:t>46</a:t>
            </a:fld>
            <a:endParaRPr lang="en-US" altLang="ja-JP" smtClean="0">
              <a:latin typeface="Arial" charset="0"/>
              <a:cs typeface="Arial" charset="0"/>
            </a:endParaRPr>
          </a:p>
        </p:txBody>
      </p:sp>
      <p:sp>
        <p:nvSpPr>
          <p:cNvPr id="172038" name="Text Placeholder 14"/>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S3: </a:t>
            </a:r>
            <a:r>
              <a:rPr lang="ja-JP" altLang="en-US" sz="1400" smtClean="0">
                <a:latin typeface="Arial" charset="0"/>
                <a:cs typeface="Arial" charset="0"/>
              </a:rPr>
              <a:t>データ報告</a:t>
            </a:r>
            <a:endParaRPr lang="en-GB" altLang="ja-JP" sz="1400" smtClean="0">
              <a:latin typeface="Arial" charset="0"/>
              <a:cs typeface="Arial" charset="0"/>
            </a:endParaRPr>
          </a:p>
        </p:txBody>
      </p:sp>
      <p:sp>
        <p:nvSpPr>
          <p:cNvPr id="172039"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kumimoji="0" lang="ja-JP" altLang="en-AU" b="1">
                <a:solidFill>
                  <a:srgbClr val="376092"/>
                </a:solidFill>
                <a:latin typeface="Calibri" pitchFamily="34" charset="0"/>
              </a:rPr>
              <a:t>データの報告</a:t>
            </a:r>
            <a:endParaRPr kumimoji="0" lang="en-GB" altLang="ja-JP" b="1">
              <a:solidFill>
                <a:srgbClr val="376092"/>
              </a:solidFill>
              <a:latin typeface="Calibri" pitchFamily="34" charset="0"/>
            </a:endParaRPr>
          </a:p>
        </p:txBody>
      </p:sp>
      <p:sp>
        <p:nvSpPr>
          <p:cNvPr id="172040" name="Text Placeholder 8"/>
          <p:cNvSpPr txBox="1">
            <a:spLocks/>
          </p:cNvSpPr>
          <p:nvPr/>
        </p:nvSpPr>
        <p:spPr bwMode="auto">
          <a:xfrm>
            <a:off x="457200" y="5562600"/>
            <a:ext cx="8153400" cy="382588"/>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ja-JP" altLang="en-US" sz="2000" b="1" dirty="0">
                <a:solidFill>
                  <a:srgbClr val="376092"/>
                </a:solidFill>
                <a:latin typeface="Calibri" pitchFamily="34" charset="0"/>
              </a:rPr>
              <a:t>何か質問はあります</a:t>
            </a:r>
            <a:r>
              <a:rPr kumimoji="0" lang="ja-JP" altLang="en-US" sz="2000" b="1" dirty="0" smtClean="0">
                <a:solidFill>
                  <a:srgbClr val="376092"/>
                </a:solidFill>
                <a:latin typeface="Calibri" pitchFamily="34" charset="0"/>
              </a:rPr>
              <a:t>か</a:t>
            </a:r>
            <a:r>
              <a:rPr kumimoji="0" lang="en-US" altLang="ja-JP" sz="2000" b="1" dirty="0" smtClean="0">
                <a:solidFill>
                  <a:srgbClr val="376092"/>
                </a:solidFill>
                <a:latin typeface="Calibri" pitchFamily="34" charset="0"/>
              </a:rPr>
              <a:t>?</a:t>
            </a:r>
          </a:p>
          <a:p>
            <a:pPr algn="ctr">
              <a:spcBef>
                <a:spcPct val="20000"/>
              </a:spcBef>
              <a:buSzPct val="75000"/>
              <a:buFont typeface="Wingdings" pitchFamily="2" charset="2"/>
              <a:buNone/>
            </a:pPr>
            <a:endParaRPr kumimoji="0" lang="en-GB" altLang="ja-JP" sz="2000" b="1" dirty="0">
              <a:solidFill>
                <a:srgbClr val="376092"/>
              </a:solidFill>
              <a:latin typeface="Calibri" pitchFamily="34" charset="0"/>
            </a:endParaRPr>
          </a:p>
          <a:p>
            <a:pPr>
              <a:spcBef>
                <a:spcPct val="20000"/>
              </a:spcBef>
              <a:buSzPct val="75000"/>
              <a:buFont typeface="Wingdings" pitchFamily="2" charset="2"/>
              <a:buNone/>
            </a:pPr>
            <a:endParaRPr kumimoji="0" lang="en-GB" altLang="ja-JP" sz="2000" b="1" dirty="0">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wrap="square" numCol="1" anchorCtr="0" compatLnSpc="1">
            <a:prstTxWarp prst="textNoShape">
              <a:avLst/>
            </a:prstTxWarp>
          </a:bodyPr>
          <a:lstStyle/>
          <a:p>
            <a:pPr eaLnBrk="1" hangingPunct="1">
              <a:defRPr/>
            </a:pPr>
            <a:r>
              <a:rPr lang="ja-JP" altLang="en-US" i="1" dirty="0" smtClean="0">
                <a:effectLst>
                  <a:outerShdw blurRad="38100" dist="38100" dir="2700000" algn="tl">
                    <a:srgbClr val="C0C0C0"/>
                  </a:outerShdw>
                </a:effectLst>
                <a:latin typeface="Arial" charset="0"/>
                <a:cs typeface="Arial" charset="0"/>
              </a:rPr>
              <a:t>さあ、</a:t>
            </a:r>
            <a:r>
              <a:rPr lang="en-US" altLang="ja-JP" i="1" dirty="0" smtClean="0">
                <a:effectLst>
                  <a:outerShdw blurRad="38100" dist="38100" dir="2700000" algn="tl">
                    <a:srgbClr val="C0C0C0"/>
                  </a:outerShdw>
                </a:effectLst>
                <a:latin typeface="Arial" charset="0"/>
                <a:cs typeface="Arial" charset="0"/>
              </a:rPr>
              <a:t> </a:t>
            </a:r>
            <a:br>
              <a:rPr lang="en-US" altLang="ja-JP" i="1" dirty="0" smtClean="0">
                <a:effectLst>
                  <a:outerShdw blurRad="38100" dist="38100" dir="2700000" algn="tl">
                    <a:srgbClr val="C0C0C0"/>
                  </a:outerShdw>
                </a:effectLst>
                <a:latin typeface="Arial" charset="0"/>
                <a:cs typeface="Arial" charset="0"/>
              </a:rPr>
            </a:br>
            <a:r>
              <a:rPr lang="ja-JP" altLang="en-US" i="1" dirty="0" smtClean="0">
                <a:effectLst>
                  <a:outerShdw blurRad="38100" dist="38100" dir="2700000" algn="tl">
                    <a:srgbClr val="C0C0C0"/>
                  </a:outerShdw>
                </a:effectLst>
                <a:latin typeface="Arial" charset="0"/>
                <a:cs typeface="Arial" charset="0"/>
              </a:rPr>
              <a:t>あなたの番</a:t>
            </a:r>
            <a:r>
              <a:rPr lang="ja-JP" altLang="en-US" i="1" dirty="0">
                <a:effectLst>
                  <a:outerShdw blurRad="38100" dist="38100" dir="2700000" algn="tl">
                    <a:srgbClr val="C0C0C0"/>
                  </a:outerShdw>
                </a:effectLst>
                <a:latin typeface="Arial" charset="0"/>
                <a:cs typeface="Arial" charset="0"/>
              </a:rPr>
              <a:t>！</a:t>
            </a:r>
            <a:endParaRPr lang="en-GB" altLang="ja-JP" i="1" dirty="0" smtClean="0">
              <a:effectLst>
                <a:outerShdw blurRad="38100" dist="38100" dir="2700000" algn="tl">
                  <a:srgbClr val="C0C0C0"/>
                </a:outerShdw>
              </a:effectLst>
              <a:latin typeface="Arial" charset="0"/>
              <a:cs typeface="Arial" charset="0"/>
            </a:endParaRPr>
          </a:p>
        </p:txBody>
      </p:sp>
      <p:sp>
        <p:nvSpPr>
          <p:cNvPr id="174082" name="Text Placeholder 2"/>
          <p:cNvSpPr>
            <a:spLocks noGrp="1"/>
          </p:cNvSpPr>
          <p:nvPr>
            <p:ph type="body" sz="quarter" idx="4294967295"/>
          </p:nvPr>
        </p:nvSpPr>
        <p:spPr>
          <a:xfrm>
            <a:off x="685800" y="838200"/>
            <a:ext cx="3810000" cy="381000"/>
          </a:xfrm>
        </p:spPr>
        <p:txBody>
          <a:bodyPr/>
          <a:lstStyle/>
          <a:p>
            <a:pPr eaLnBrk="1" hangingPunct="1">
              <a:lnSpc>
                <a:spcPct val="80000"/>
              </a:lnSpc>
            </a:pPr>
            <a:r>
              <a:rPr lang="ja-JP" altLang="en-GB" sz="2200" smtClean="0">
                <a:latin typeface="Arial" charset="0"/>
                <a:cs typeface="Arial" charset="0"/>
              </a:rPr>
              <a:t>セクション</a:t>
            </a:r>
            <a:r>
              <a:rPr lang="en-GB" altLang="ja-JP" sz="2200" smtClean="0">
                <a:latin typeface="Arial" charset="0"/>
                <a:cs typeface="Arial" charset="0"/>
              </a:rPr>
              <a:t> 4:</a:t>
            </a:r>
          </a:p>
          <a:p>
            <a:pPr eaLnBrk="1" hangingPunct="1">
              <a:lnSpc>
                <a:spcPct val="80000"/>
              </a:lnSpc>
            </a:pPr>
            <a:endParaRPr lang="en-GB" altLang="ja-JP" sz="220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705600" cy="990600"/>
          </a:xfrm>
        </p:spPr>
        <p:txBody>
          <a:bodyPr wrap="square" numCol="1" anchor="t" anchorCtr="0" compatLnSpc="1">
            <a:prstTxWarp prst="textNoShape">
              <a:avLst/>
            </a:prstTxWarp>
          </a:bodyPr>
          <a:lstStyle/>
          <a:p>
            <a:pPr eaLnBrk="1" hangingPunct="1"/>
            <a:r>
              <a:rPr lang="ja-JP" altLang="en-AU" dirty="0" smtClean="0">
                <a:solidFill>
                  <a:srgbClr val="558ED5"/>
                </a:solidFill>
                <a:effectLst>
                  <a:outerShdw blurRad="38100" dist="38100" dir="2700000" algn="tl">
                    <a:srgbClr val="C0C0C0"/>
                  </a:outerShdw>
                </a:effectLst>
                <a:latin typeface="Arial" charset="0"/>
                <a:cs typeface="Arial" charset="0"/>
              </a:rPr>
              <a:t>最後に</a:t>
            </a:r>
            <a:br>
              <a:rPr lang="ja-JP" altLang="en-AU" dirty="0" smtClean="0">
                <a:solidFill>
                  <a:srgbClr val="558ED5"/>
                </a:solidFill>
                <a:effectLst>
                  <a:outerShdw blurRad="38100" dist="38100" dir="2700000" algn="tl">
                    <a:srgbClr val="C0C0C0"/>
                  </a:outerShdw>
                </a:effectLst>
                <a:latin typeface="Arial" charset="0"/>
                <a:cs typeface="Arial" charset="0"/>
              </a:rPr>
            </a:br>
            <a:r>
              <a:rPr altLang="ja-JP" dirty="0" smtClean="0">
                <a:solidFill>
                  <a:srgbClr val="558ED5"/>
                </a:solidFill>
                <a:effectLst>
                  <a:outerShdw blurRad="38100" dist="38100" dir="2700000" algn="tl">
                    <a:srgbClr val="C0C0C0"/>
                  </a:outerShdw>
                </a:effectLst>
                <a:latin typeface="Arial" charset="0"/>
                <a:cs typeface="Arial" charset="0"/>
              </a:rPr>
              <a:t>Dive Against Debris</a:t>
            </a:r>
            <a:r>
              <a:rPr lang="en-US" altLang="ja-JP" baseline="30000" dirty="0" smtClean="0">
                <a:solidFill>
                  <a:srgbClr val="558ED5"/>
                </a:solidFill>
                <a:effectLst>
                  <a:outerShdw blurRad="38100" dist="38100" dir="2700000" algn="tl">
                    <a:srgbClr val="C0C0C0"/>
                  </a:outerShdw>
                </a:effectLst>
                <a:latin typeface="Arial" charset="0"/>
                <a:cs typeface="Arial" charset="0"/>
              </a:rPr>
              <a:t>®</a:t>
            </a:r>
            <a:r>
              <a:rPr lang="ja-JP" altLang="en-US" dirty="0" smtClean="0">
                <a:solidFill>
                  <a:srgbClr val="558ED5"/>
                </a:solidFill>
                <a:effectLst>
                  <a:outerShdw blurRad="38100" dist="38100" dir="2700000" algn="tl">
                    <a:srgbClr val="C0C0C0"/>
                  </a:outerShdw>
                </a:effectLst>
                <a:latin typeface="Arial" charset="0"/>
                <a:cs typeface="Arial" charset="0"/>
              </a:rPr>
              <a:t>の提案をいくつか</a:t>
            </a:r>
            <a:r>
              <a:rPr lang="en-AU" altLang="ja-JP" dirty="0" smtClean="0">
                <a:effectLst>
                  <a:outerShdw blurRad="38100" dist="38100" dir="2700000" algn="tl">
                    <a:srgbClr val="C0C0C0"/>
                  </a:outerShdw>
                </a:effectLst>
                <a:latin typeface="Arial" charset="0"/>
                <a:cs typeface="Arial" charset="0"/>
              </a:rPr>
              <a:t> </a:t>
            </a:r>
            <a:endParaRPr lang="en-GB" altLang="ja-JP" dirty="0" smtClean="0">
              <a:effectLst>
                <a:outerShdw blurRad="38100" dist="38100" dir="2700000" algn="tl">
                  <a:srgbClr val="C0C0C0"/>
                </a:outerShdw>
              </a:effectLst>
              <a:latin typeface="Arial" charset="0"/>
              <a:cs typeface="Arial" charset="0"/>
            </a:endParaRPr>
          </a:p>
        </p:txBody>
      </p:sp>
      <p:sp>
        <p:nvSpPr>
          <p:cNvPr id="176130" name="Content Placeholder 2"/>
          <p:cNvSpPr>
            <a:spLocks noGrp="1"/>
          </p:cNvSpPr>
          <p:nvPr>
            <p:ph idx="1"/>
          </p:nvPr>
        </p:nvSpPr>
        <p:spPr>
          <a:xfrm>
            <a:off x="685800" y="2713038"/>
            <a:ext cx="4114800" cy="3459162"/>
          </a:xfrm>
        </p:spPr>
        <p:txBody>
          <a:bodyPr/>
          <a:lstStyle/>
          <a:p>
            <a:pPr eaLnBrk="1" hangingPunct="1"/>
            <a:r>
              <a:rPr lang="ja-JP" altLang="en-AU" dirty="0" smtClean="0">
                <a:latin typeface="Arial" charset="0"/>
                <a:cs typeface="Arial" charset="0"/>
              </a:rPr>
              <a:t>行動をシェア</a:t>
            </a:r>
            <a:r>
              <a:rPr lang="ja-JP" altLang="en-US" dirty="0" smtClean="0">
                <a:latin typeface="Arial" charset="0"/>
                <a:cs typeface="Arial" charset="0"/>
              </a:rPr>
              <a:t>しよう</a:t>
            </a:r>
            <a:endParaRPr lang="en-AU" altLang="ja-JP" dirty="0" smtClean="0">
              <a:latin typeface="Arial" charset="0"/>
              <a:cs typeface="Arial" charset="0"/>
            </a:endParaRPr>
          </a:p>
          <a:p>
            <a:pPr eaLnBrk="1" hangingPunct="1"/>
            <a:r>
              <a:rPr lang="en-US" altLang="ja-JP" dirty="0" smtClean="0">
                <a:latin typeface="Arial" charset="0"/>
                <a:cs typeface="Arial" charset="0"/>
              </a:rPr>
              <a:t>Project</a:t>
            </a:r>
            <a:r>
              <a:rPr lang="ja-JP" altLang="en-US" dirty="0" smtClean="0">
                <a:latin typeface="Arial" charset="0"/>
                <a:cs typeface="Arial" charset="0"/>
              </a:rPr>
              <a:t> </a:t>
            </a:r>
            <a:r>
              <a:rPr lang="en-US" altLang="ja-JP" dirty="0" smtClean="0">
                <a:latin typeface="Arial" charset="0"/>
                <a:cs typeface="Arial" charset="0"/>
              </a:rPr>
              <a:t>AWARE</a:t>
            </a:r>
            <a:r>
              <a:rPr lang="ja-JP" altLang="en-US" dirty="0" smtClean="0">
                <a:latin typeface="Arial" charset="0"/>
                <a:cs typeface="Arial" charset="0"/>
              </a:rPr>
              <a:t>の</a:t>
            </a:r>
            <a:r>
              <a:rPr lang="en-US" altLang="ja-JP" dirty="0" smtClean="0">
                <a:latin typeface="Arial" charset="0"/>
                <a:cs typeface="Arial" charset="0"/>
              </a:rPr>
              <a:t>My Ocean </a:t>
            </a:r>
            <a:r>
              <a:rPr lang="en-US" altLang="ja-JP" dirty="0" smtClean="0">
                <a:solidFill>
                  <a:srgbClr val="FF0000"/>
                </a:solidFill>
                <a:latin typeface="Arial" charset="0"/>
                <a:cs typeface="Arial" charset="0"/>
              </a:rPr>
              <a:t>www.projectaware.org/MyOcean</a:t>
            </a:r>
          </a:p>
          <a:p>
            <a:pPr lvl="1" eaLnBrk="1" hangingPunct="1"/>
            <a:r>
              <a:rPr lang="ja-JP" altLang="en-US" dirty="0" smtClean="0">
                <a:latin typeface="Arial" charset="0"/>
                <a:cs typeface="Arial" charset="0"/>
              </a:rPr>
              <a:t>自分の行動についてのブログ</a:t>
            </a:r>
            <a:endParaRPr lang="en-US" altLang="ja-JP" dirty="0" smtClean="0">
              <a:latin typeface="Arial" charset="0"/>
              <a:cs typeface="Arial" charset="0"/>
            </a:endParaRPr>
          </a:p>
          <a:p>
            <a:pPr lvl="1" eaLnBrk="1" hangingPunct="1"/>
            <a:r>
              <a:rPr lang="ja-JP" altLang="en-US" dirty="0" smtClean="0">
                <a:latin typeface="Arial" charset="0"/>
                <a:cs typeface="Arial" charset="0"/>
              </a:rPr>
              <a:t>写真、ビデオのアップロード</a:t>
            </a:r>
            <a:endParaRPr lang="en-US" altLang="ja-JP" dirty="0" smtClean="0">
              <a:latin typeface="Arial" charset="0"/>
              <a:cs typeface="Arial" charset="0"/>
            </a:endParaRPr>
          </a:p>
          <a:p>
            <a:pPr lvl="1" eaLnBrk="1" hangingPunct="1"/>
            <a:r>
              <a:rPr lang="ja-JP" altLang="en-US" dirty="0" smtClean="0">
                <a:latin typeface="Arial" charset="0"/>
                <a:cs typeface="Arial" charset="0"/>
              </a:rPr>
              <a:t>イベントへの参加者を捜す</a:t>
            </a:r>
            <a:endParaRPr lang="en-US" altLang="ja-JP" dirty="0" smtClean="0">
              <a:latin typeface="Arial" charset="0"/>
              <a:cs typeface="Arial" charset="0"/>
            </a:endParaRPr>
          </a:p>
          <a:p>
            <a:pPr lvl="1" eaLnBrk="1" hangingPunct="1"/>
            <a:r>
              <a:rPr lang="ja-JP" altLang="en-US" dirty="0" smtClean="0">
                <a:latin typeface="Arial" charset="0"/>
                <a:cs typeface="Arial" charset="0"/>
              </a:rPr>
              <a:t>参加するイベントを見つける</a:t>
            </a:r>
            <a:endParaRPr lang="en-US" altLang="ja-JP" dirty="0" smtClean="0">
              <a:latin typeface="Arial" charset="0"/>
              <a:cs typeface="Arial" charset="0"/>
            </a:endParaRPr>
          </a:p>
        </p:txBody>
      </p:sp>
      <p:sp>
        <p:nvSpPr>
          <p:cNvPr id="176131" name="Text Placeholder 3"/>
          <p:cNvSpPr>
            <a:spLocks noGrp="1"/>
          </p:cNvSpPr>
          <p:nvPr>
            <p:ph type="body" sz="quarter" idx="12"/>
          </p:nvPr>
        </p:nvSpPr>
        <p:spPr>
          <a:xfrm>
            <a:off x="457200" y="1951038"/>
            <a:ext cx="8153400" cy="685800"/>
          </a:xfrm>
        </p:spPr>
        <p:txBody>
          <a:bodyPr/>
          <a:lstStyle/>
          <a:p>
            <a:pPr eaLnBrk="1" hangingPunct="1"/>
            <a:r>
              <a:rPr lang="ja-JP" altLang="en-AU" sz="2400" i="1" dirty="0" smtClean="0">
                <a:latin typeface="Arial" charset="0"/>
                <a:cs typeface="Arial" charset="0"/>
              </a:rPr>
              <a:t>定期的</a:t>
            </a:r>
            <a:r>
              <a:rPr lang="ja-JP" altLang="en-US" sz="2400" i="1" dirty="0">
                <a:latin typeface="Arial" charset="0"/>
                <a:cs typeface="Arial" charset="0"/>
              </a:rPr>
              <a:t>に</a:t>
            </a:r>
            <a:r>
              <a:rPr lang="en-AU" altLang="ja-JP" sz="2400" i="1" dirty="0" smtClean="0">
                <a:latin typeface="Arial" charset="0"/>
                <a:cs typeface="Arial" charset="0"/>
              </a:rPr>
              <a:t>Dive Against Debris</a:t>
            </a:r>
            <a:r>
              <a:rPr lang="en-US" altLang="ja-JP" sz="2400" i="1" baseline="30000" dirty="0" smtClean="0">
                <a:latin typeface="Arial" charset="0"/>
                <a:cs typeface="Arial" charset="0"/>
              </a:rPr>
              <a:t>®</a:t>
            </a:r>
            <a:r>
              <a:rPr lang="ja-JP" altLang="en-AU" sz="2400" i="1" dirty="0" smtClean="0">
                <a:latin typeface="Arial" charset="0"/>
                <a:cs typeface="Arial" charset="0"/>
              </a:rPr>
              <a:t>調査を始</a:t>
            </a:r>
            <a:r>
              <a:rPr lang="ja-JP" altLang="en-US" sz="2400" i="1" dirty="0" smtClean="0">
                <a:latin typeface="Arial" charset="0"/>
                <a:cs typeface="Arial" charset="0"/>
              </a:rPr>
              <a:t>める</a:t>
            </a:r>
            <a:r>
              <a:rPr lang="en-AU" altLang="ja-JP" sz="2400" i="1" dirty="0" smtClean="0">
                <a:latin typeface="Arial" charset="0"/>
                <a:cs typeface="Arial" charset="0"/>
              </a:rPr>
              <a:t>:</a:t>
            </a:r>
            <a:endParaRPr lang="en-GB" altLang="ja-JP" sz="2400" i="1" dirty="0" smtClean="0">
              <a:latin typeface="Arial" charset="0"/>
              <a:cs typeface="Arial" charset="0"/>
            </a:endParaRPr>
          </a:p>
        </p:txBody>
      </p:sp>
      <p:sp>
        <p:nvSpPr>
          <p:cNvPr id="176132" name="Text Placeholder 4"/>
          <p:cNvSpPr>
            <a:spLocks noGrp="1"/>
          </p:cNvSpPr>
          <p:nvPr>
            <p:ph type="body" sz="quarter" idx="16"/>
          </p:nvPr>
        </p:nvSpPr>
        <p:spPr>
          <a:xfrm>
            <a:off x="76200" y="6418263"/>
            <a:ext cx="2590800" cy="304800"/>
          </a:xfrm>
        </p:spPr>
        <p:txBody>
          <a:bodyPr/>
          <a:lstStyle/>
          <a:p>
            <a:pPr eaLnBrk="1" hangingPunct="1">
              <a:lnSpc>
                <a:spcPct val="80000"/>
              </a:lnSpc>
            </a:pPr>
            <a:r>
              <a:rPr lang="en-US" altLang="ja-JP" sz="1600" smtClean="0">
                <a:latin typeface="Arial" charset="0"/>
                <a:cs typeface="Arial" charset="0"/>
              </a:rPr>
              <a:t>S4: </a:t>
            </a:r>
            <a:r>
              <a:rPr lang="ja-JP" altLang="en-US" sz="1600" smtClean="0">
                <a:latin typeface="Arial" charset="0"/>
                <a:cs typeface="Arial" charset="0"/>
              </a:rPr>
              <a:t>あなたの番です</a:t>
            </a:r>
            <a:r>
              <a:rPr lang="en-US" altLang="ja-JP" sz="1600" smtClean="0">
                <a:latin typeface="Arial" charset="0"/>
                <a:cs typeface="Arial" charset="0"/>
              </a:rPr>
              <a:t>!</a:t>
            </a:r>
            <a:endParaRPr lang="en-GB" altLang="ja-JP" sz="1600" smtClean="0">
              <a:latin typeface="Arial" charset="0"/>
              <a:cs typeface="Arial" charset="0"/>
            </a:endParaRPr>
          </a:p>
          <a:p>
            <a:pPr eaLnBrk="1" hangingPunct="1">
              <a:lnSpc>
                <a:spcPct val="80000"/>
              </a:lnSpc>
            </a:pPr>
            <a:endParaRPr lang="en-GB" altLang="ja-JP" sz="1600" smtClean="0">
              <a:latin typeface="Arial" charset="0"/>
              <a:cs typeface="Arial" charset="0"/>
            </a:endParaRPr>
          </a:p>
        </p:txBody>
      </p:sp>
      <p:sp>
        <p:nvSpPr>
          <p:cNvPr id="176133"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76134"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539D1A-84EB-44B0-8004-4FCB50057DDF}" type="slidenum">
              <a:rPr lang="en-US" altLang="ja-JP" smtClean="0">
                <a:latin typeface="Arial" charset="0"/>
                <a:cs typeface="Arial" charset="0"/>
              </a:rPr>
              <a:pPr fontAlgn="base">
                <a:spcBef>
                  <a:spcPct val="0"/>
                </a:spcBef>
                <a:spcAft>
                  <a:spcPct val="0"/>
                </a:spcAft>
                <a:defRPr/>
              </a:pPr>
              <a:t>48</a:t>
            </a:fld>
            <a:endParaRPr lang="en-US" altLang="ja-JP" smtClean="0">
              <a:latin typeface="Arial" charset="0"/>
              <a:cs typeface="Arial" charset="0"/>
            </a:endParaRPr>
          </a:p>
        </p:txBody>
      </p:sp>
      <p:pic>
        <p:nvPicPr>
          <p:cNvPr id="176135" name="Picture 7" descr="jupiterdivecenter.jpg"/>
          <p:cNvPicPr>
            <a:picLocks noChangeAspect="1"/>
          </p:cNvPicPr>
          <p:nvPr/>
        </p:nvPicPr>
        <p:blipFill>
          <a:blip r:embed="rId3"/>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Content Placeholder 2"/>
          <p:cNvSpPr>
            <a:spLocks noGrp="1"/>
          </p:cNvSpPr>
          <p:nvPr>
            <p:ph idx="1"/>
          </p:nvPr>
        </p:nvSpPr>
        <p:spPr>
          <a:xfrm>
            <a:off x="685800" y="2713038"/>
            <a:ext cx="4114800" cy="3459162"/>
          </a:xfrm>
        </p:spPr>
        <p:txBody>
          <a:bodyPr/>
          <a:lstStyle/>
          <a:p>
            <a:pPr eaLnBrk="1" hangingPunct="1"/>
            <a:r>
              <a:rPr lang="ja-JP" altLang="en-US" dirty="0" smtClean="0">
                <a:latin typeface="Arial" charset="0"/>
                <a:cs typeface="Arial" charset="0"/>
              </a:rPr>
              <a:t>ゴミのない</a:t>
            </a:r>
            <a:r>
              <a:rPr lang="ja-JP" altLang="en-AU" dirty="0" smtClean="0">
                <a:latin typeface="Arial" charset="0"/>
                <a:cs typeface="Arial" charset="0"/>
              </a:rPr>
              <a:t>サイト</a:t>
            </a:r>
            <a:r>
              <a:rPr lang="ja-JP" altLang="en-US" dirty="0">
                <a:latin typeface="Arial" charset="0"/>
                <a:cs typeface="Arial" charset="0"/>
              </a:rPr>
              <a:t>も</a:t>
            </a:r>
            <a:r>
              <a:rPr lang="ja-JP" altLang="en-AU" dirty="0" smtClean="0">
                <a:latin typeface="Arial" charset="0"/>
                <a:cs typeface="Arial" charset="0"/>
              </a:rPr>
              <a:t>報告</a:t>
            </a:r>
            <a:r>
              <a:rPr lang="ja-JP" altLang="en-US" dirty="0" smtClean="0">
                <a:latin typeface="Arial" charset="0"/>
                <a:cs typeface="Arial" charset="0"/>
              </a:rPr>
              <a:t>す</a:t>
            </a:r>
            <a:r>
              <a:rPr lang="ja-JP" altLang="en-US" dirty="0">
                <a:latin typeface="Arial" charset="0"/>
                <a:cs typeface="Arial" charset="0"/>
              </a:rPr>
              <a:t>る</a:t>
            </a:r>
            <a:endParaRPr lang="en-AU" altLang="ja-JP" dirty="0" smtClean="0">
              <a:latin typeface="Arial" charset="0"/>
              <a:cs typeface="Arial" charset="0"/>
            </a:endParaRPr>
          </a:p>
          <a:p>
            <a:pPr eaLnBrk="1" hangingPunct="1"/>
            <a:r>
              <a:rPr lang="ja-JP" altLang="en-AU" dirty="0" smtClean="0">
                <a:latin typeface="Arial" charset="0"/>
                <a:cs typeface="Arial" charset="0"/>
              </a:rPr>
              <a:t>どのダイビングでも、</a:t>
            </a:r>
            <a:r>
              <a:rPr lang="ja-JP" altLang="en-US" dirty="0" smtClean="0">
                <a:latin typeface="Arial" charset="0"/>
                <a:cs typeface="Arial" charset="0"/>
              </a:rPr>
              <a:t>どんなと</a:t>
            </a:r>
            <a:r>
              <a:rPr lang="ja-JP" altLang="en-US" dirty="0">
                <a:latin typeface="Arial" charset="0"/>
                <a:cs typeface="Arial" charset="0"/>
              </a:rPr>
              <a:t>き</a:t>
            </a:r>
            <a:r>
              <a:rPr lang="ja-JP" altLang="en-AU" dirty="0" smtClean="0">
                <a:latin typeface="Arial" charset="0"/>
                <a:cs typeface="Arial" charset="0"/>
              </a:rPr>
              <a:t>でも</a:t>
            </a:r>
            <a:endParaRPr lang="en-AU" altLang="ja-JP" dirty="0" smtClean="0">
              <a:latin typeface="Arial" charset="0"/>
              <a:cs typeface="Arial" charset="0"/>
            </a:endParaRPr>
          </a:p>
          <a:p>
            <a:pPr eaLnBrk="1" hangingPunct="1"/>
            <a:r>
              <a:rPr lang="ja-JP" altLang="en-AU" dirty="0" smtClean="0">
                <a:latin typeface="Arial" charset="0"/>
                <a:cs typeface="Arial" charset="0"/>
              </a:rPr>
              <a:t>陸</a:t>
            </a:r>
            <a:r>
              <a:rPr lang="ja-JP" altLang="en-US" dirty="0" smtClean="0">
                <a:latin typeface="Arial" charset="0"/>
                <a:cs typeface="Arial" charset="0"/>
              </a:rPr>
              <a:t>の</a:t>
            </a:r>
            <a:r>
              <a:rPr lang="ja-JP" altLang="en-AU" dirty="0" smtClean="0">
                <a:latin typeface="Arial" charset="0"/>
                <a:cs typeface="Arial" charset="0"/>
              </a:rPr>
              <a:t>クリーン</a:t>
            </a:r>
            <a:r>
              <a:rPr lang="ja-JP" altLang="en-US" dirty="0" smtClean="0">
                <a:latin typeface="Arial" charset="0"/>
                <a:cs typeface="Arial" charset="0"/>
              </a:rPr>
              <a:t>ナ</a:t>
            </a:r>
            <a:r>
              <a:rPr lang="ja-JP" altLang="en-AU" dirty="0" smtClean="0">
                <a:latin typeface="Arial" charset="0"/>
                <a:cs typeface="Arial" charset="0"/>
              </a:rPr>
              <a:t>ップはどうか</a:t>
            </a:r>
            <a:endParaRPr lang="en-AU" altLang="ja-JP" dirty="0" smtClean="0">
              <a:latin typeface="Arial" charset="0"/>
              <a:cs typeface="Arial" charset="0"/>
            </a:endParaRPr>
          </a:p>
          <a:p>
            <a:pPr lvl="1" eaLnBrk="1" hangingPunct="1"/>
            <a:r>
              <a:rPr lang="ja-JP" altLang="en-AU" dirty="0" smtClean="0">
                <a:latin typeface="Arial" charset="0"/>
                <a:cs typeface="Arial" charset="0"/>
              </a:rPr>
              <a:t>水中でダイバーが見つけたゴミだけを報告</a:t>
            </a:r>
            <a:r>
              <a:rPr lang="ja-JP" altLang="en-US" dirty="0" smtClean="0">
                <a:latin typeface="Arial" charset="0"/>
                <a:cs typeface="Arial" charset="0"/>
              </a:rPr>
              <a:t>す</a:t>
            </a:r>
            <a:r>
              <a:rPr lang="ja-JP" altLang="en-US" dirty="0">
                <a:latin typeface="Arial" charset="0"/>
                <a:cs typeface="Arial" charset="0"/>
              </a:rPr>
              <a:t>る</a:t>
            </a:r>
            <a:endParaRPr lang="en-AU" altLang="ja-JP" dirty="0" smtClean="0">
              <a:latin typeface="Arial" charset="0"/>
              <a:cs typeface="Arial" charset="0"/>
            </a:endParaRPr>
          </a:p>
          <a:p>
            <a:pPr eaLnBrk="1" hangingPunct="1"/>
            <a:r>
              <a:rPr lang="ja-JP" altLang="en-US" dirty="0" smtClean="0">
                <a:latin typeface="Arial" charset="0"/>
                <a:cs typeface="Arial" charset="0"/>
              </a:rPr>
              <a:t>フィードバックする</a:t>
            </a:r>
            <a:r>
              <a:rPr lang="ja-JP" altLang="en-US" dirty="0">
                <a:latin typeface="Arial" charset="0"/>
                <a:cs typeface="Arial" charset="0"/>
              </a:rPr>
              <a:t>：</a:t>
            </a:r>
            <a:endParaRPr lang="en-AU" altLang="ja-JP" dirty="0" smtClean="0">
              <a:latin typeface="Arial" charset="0"/>
              <a:cs typeface="Arial" charset="0"/>
            </a:endParaRPr>
          </a:p>
          <a:p>
            <a:pPr eaLnBrk="1" hangingPunct="1">
              <a:buFont typeface="Wingdings" pitchFamily="2" charset="2"/>
              <a:buNone/>
            </a:pPr>
            <a:endParaRPr lang="en-AU" altLang="ja-JP" sz="800" dirty="0" smtClean="0">
              <a:latin typeface="Arial" charset="0"/>
              <a:cs typeface="Arial" charset="0"/>
            </a:endParaRPr>
          </a:p>
          <a:p>
            <a:pPr algn="ctr" eaLnBrk="1" hangingPunct="1">
              <a:buFont typeface="Wingdings" pitchFamily="2" charset="2"/>
              <a:buNone/>
            </a:pPr>
            <a:r>
              <a:rPr lang="en-US" altLang="ja-JP" sz="1600" dirty="0" smtClean="0">
                <a:latin typeface="Arial" charset="0"/>
                <a:cs typeface="Arial" charset="0"/>
                <a:hlinkClick r:id="rId3"/>
              </a:rPr>
              <a:t>www.projectaware.org/contact</a:t>
            </a:r>
            <a:r>
              <a:rPr lang="en-US" altLang="ja-JP" sz="1600" dirty="0" smtClean="0">
                <a:latin typeface="Arial" charset="0"/>
                <a:cs typeface="Arial" charset="0"/>
              </a:rPr>
              <a:t> </a:t>
            </a:r>
            <a:endParaRPr lang="en-GB" altLang="ja-JP" dirty="0" smtClean="0">
              <a:latin typeface="Arial" charset="0"/>
              <a:cs typeface="Arial" charset="0"/>
            </a:endParaRPr>
          </a:p>
        </p:txBody>
      </p:sp>
      <p:sp>
        <p:nvSpPr>
          <p:cNvPr id="178178" name="Text Placeholder 4"/>
          <p:cNvSpPr>
            <a:spLocks noGrp="1"/>
          </p:cNvSpPr>
          <p:nvPr>
            <p:ph type="body" sz="quarter" idx="16"/>
          </p:nvPr>
        </p:nvSpPr>
        <p:spPr>
          <a:xfrm>
            <a:off x="76200" y="6418263"/>
            <a:ext cx="2590800" cy="304800"/>
          </a:xfrm>
        </p:spPr>
        <p:txBody>
          <a:bodyPr/>
          <a:lstStyle/>
          <a:p>
            <a:pPr eaLnBrk="1" hangingPunct="1">
              <a:lnSpc>
                <a:spcPct val="80000"/>
              </a:lnSpc>
            </a:pPr>
            <a:r>
              <a:rPr lang="en-US" altLang="ja-JP" sz="1600" smtClean="0">
                <a:latin typeface="Arial" charset="0"/>
                <a:cs typeface="Arial" charset="0"/>
              </a:rPr>
              <a:t>S4: </a:t>
            </a:r>
            <a:r>
              <a:rPr lang="ja-JP" altLang="en-US" sz="1600" smtClean="0">
                <a:latin typeface="Arial" charset="0"/>
                <a:cs typeface="Arial" charset="0"/>
              </a:rPr>
              <a:t>あなたの番です</a:t>
            </a:r>
            <a:r>
              <a:rPr lang="en-US" altLang="ja-JP" sz="1600" smtClean="0">
                <a:latin typeface="Arial" charset="0"/>
                <a:cs typeface="Arial" charset="0"/>
              </a:rPr>
              <a:t>!</a:t>
            </a:r>
            <a:endParaRPr lang="en-GB" altLang="ja-JP" sz="1600" smtClean="0">
              <a:latin typeface="Arial" charset="0"/>
              <a:cs typeface="Arial" charset="0"/>
            </a:endParaRPr>
          </a:p>
          <a:p>
            <a:pPr eaLnBrk="1" hangingPunct="1">
              <a:lnSpc>
                <a:spcPct val="80000"/>
              </a:lnSpc>
            </a:pPr>
            <a:endParaRPr lang="en-GB" altLang="ja-JP" sz="1600" smtClean="0">
              <a:latin typeface="Arial" charset="0"/>
              <a:cs typeface="Arial" charset="0"/>
            </a:endParaRPr>
          </a:p>
        </p:txBody>
      </p:sp>
      <p:sp>
        <p:nvSpPr>
          <p:cNvPr id="178180"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algn="l"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78181"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A6F846-0E59-4729-B5EA-2E931A63C628}" type="slidenum">
              <a:rPr lang="en-US" altLang="ja-JP" smtClean="0">
                <a:latin typeface="Arial" charset="0"/>
                <a:cs typeface="Arial" charset="0"/>
              </a:rPr>
              <a:pPr fontAlgn="base">
                <a:spcBef>
                  <a:spcPct val="0"/>
                </a:spcBef>
                <a:spcAft>
                  <a:spcPct val="0"/>
                </a:spcAft>
                <a:defRPr/>
              </a:pPr>
              <a:t>49</a:t>
            </a:fld>
            <a:endParaRPr lang="en-US" altLang="ja-JP" smtClean="0">
              <a:latin typeface="Arial" charset="0"/>
              <a:cs typeface="Arial" charset="0"/>
            </a:endParaRPr>
          </a:p>
        </p:txBody>
      </p:sp>
      <p:pic>
        <p:nvPicPr>
          <p:cNvPr id="3" name="Picture 8" descr="Alain Feulvarch.JPG"/>
          <p:cNvPicPr>
            <a:picLocks noChangeAspect="1"/>
          </p:cNvPicPr>
          <p:nvPr/>
        </p:nvPicPr>
        <p:blipFill>
          <a:blip r:embed="rId4"/>
          <a:srcRect/>
          <a:stretch>
            <a:fillRect/>
          </a:stretch>
        </p:blipFill>
        <p:spPr bwMode="auto">
          <a:xfrm>
            <a:off x="4953000" y="2819400"/>
            <a:ext cx="3657600" cy="2441575"/>
          </a:xfrm>
          <a:prstGeom prst="rect">
            <a:avLst/>
          </a:prstGeom>
          <a:noFill/>
          <a:ln w="9525">
            <a:noFill/>
            <a:miter lim="800000"/>
            <a:headEnd/>
            <a:tailEnd/>
          </a:ln>
        </p:spPr>
      </p:pic>
      <p:sp>
        <p:nvSpPr>
          <p:cNvPr id="178182" name="Text Placeholder 8"/>
          <p:cNvSpPr>
            <a:spLocks noGrp="1"/>
          </p:cNvSpPr>
          <p:nvPr>
            <p:ph type="body" sz="quarter" idx="12"/>
          </p:nvPr>
        </p:nvSpPr>
        <p:spPr>
          <a:xfrm>
            <a:off x="457200" y="1951038"/>
            <a:ext cx="8153400" cy="685800"/>
          </a:xfrm>
        </p:spPr>
        <p:txBody>
          <a:bodyPr/>
          <a:lstStyle/>
          <a:p>
            <a:pPr eaLnBrk="1" hangingPunct="1"/>
            <a:endParaRPr lang="en-US" altLang="ja-JP" smtClean="0">
              <a:latin typeface="Arial" charset="0"/>
              <a:cs typeface="Arial" charset="0"/>
            </a:endParaRPr>
          </a:p>
        </p:txBody>
      </p:sp>
      <p:sp>
        <p:nvSpPr>
          <p:cNvPr id="2" name="Title 1"/>
          <p:cNvSpPr>
            <a:spLocks/>
          </p:cNvSpPr>
          <p:nvPr/>
        </p:nvSpPr>
        <p:spPr bwMode="auto">
          <a:xfrm>
            <a:off x="457200" y="914400"/>
            <a:ext cx="6858000" cy="990600"/>
          </a:xfrm>
          <a:prstGeom prst="rect">
            <a:avLst/>
          </a:prstGeom>
          <a:noFill/>
          <a:ln w="9525">
            <a:noFill/>
            <a:miter lim="800000"/>
            <a:headEnd/>
            <a:tailEnd/>
          </a:ln>
        </p:spPr>
        <p:txBody>
          <a:bodyPr/>
          <a:lstStyle/>
          <a:p>
            <a:r>
              <a:rPr kumimoji="0" lang="ja-JP" altLang="en-AU" sz="2800" b="1" dirty="0">
                <a:solidFill>
                  <a:srgbClr val="558ED5"/>
                </a:solidFill>
                <a:effectLst>
                  <a:outerShdw blurRad="38100" dist="38100" dir="2700000" algn="tl">
                    <a:srgbClr val="C0C0C0"/>
                  </a:outerShdw>
                </a:effectLst>
                <a:cs typeface="Arial" charset="0"/>
              </a:rPr>
              <a:t>最後に</a:t>
            </a:r>
            <a:br>
              <a:rPr kumimoji="0" lang="ja-JP" altLang="en-AU" sz="2800" b="1" dirty="0">
                <a:solidFill>
                  <a:srgbClr val="558ED5"/>
                </a:solidFill>
                <a:effectLst>
                  <a:outerShdw blurRad="38100" dist="38100" dir="2700000" algn="tl">
                    <a:srgbClr val="C0C0C0"/>
                  </a:outerShdw>
                </a:effectLst>
                <a:cs typeface="Arial" charset="0"/>
              </a:rPr>
            </a:br>
            <a:r>
              <a:rPr kumimoji="0" lang="en-US" altLang="ja-JP" sz="2800" b="1" dirty="0">
                <a:solidFill>
                  <a:srgbClr val="558ED5"/>
                </a:solidFill>
                <a:effectLst>
                  <a:outerShdw blurRad="38100" dist="38100" dir="2700000" algn="tl">
                    <a:srgbClr val="C0C0C0"/>
                  </a:outerShdw>
                </a:effectLst>
                <a:cs typeface="Arial" charset="0"/>
              </a:rPr>
              <a:t>Dive Against </a:t>
            </a:r>
            <a:r>
              <a:rPr kumimoji="0" lang="en-US" altLang="ja-JP" sz="2800" b="1" dirty="0" smtClean="0">
                <a:solidFill>
                  <a:srgbClr val="558ED5"/>
                </a:solidFill>
                <a:effectLst>
                  <a:outerShdw blurRad="38100" dist="38100" dir="2700000" algn="tl">
                    <a:srgbClr val="C0C0C0"/>
                  </a:outerShdw>
                </a:effectLst>
                <a:cs typeface="Arial" charset="0"/>
              </a:rPr>
              <a:t>Debris</a:t>
            </a:r>
            <a:r>
              <a:rPr kumimoji="0" lang="en-US" altLang="ja-JP" sz="2800" b="1" baseline="30000" dirty="0" smtClean="0">
                <a:solidFill>
                  <a:srgbClr val="558ED5"/>
                </a:solidFill>
                <a:effectLst>
                  <a:outerShdw blurRad="38100" dist="38100" dir="2700000" algn="tl">
                    <a:srgbClr val="C0C0C0"/>
                  </a:outerShdw>
                </a:effectLst>
                <a:cs typeface="Arial" charset="0"/>
              </a:rPr>
              <a:t>®</a:t>
            </a:r>
            <a:r>
              <a:rPr kumimoji="0" lang="ja-JP" altLang="en-US" sz="2800" b="1" dirty="0" smtClean="0">
                <a:solidFill>
                  <a:srgbClr val="558ED5"/>
                </a:solidFill>
                <a:effectLst>
                  <a:outerShdw blurRad="38100" dist="38100" dir="2700000" algn="tl">
                    <a:srgbClr val="C0C0C0"/>
                  </a:outerShdw>
                </a:effectLst>
                <a:cs typeface="Arial" charset="0"/>
              </a:rPr>
              <a:t>の</a:t>
            </a:r>
            <a:r>
              <a:rPr kumimoji="0" lang="ja-JP" altLang="en-US" sz="2800" b="1" dirty="0">
                <a:solidFill>
                  <a:srgbClr val="558ED5"/>
                </a:solidFill>
                <a:effectLst>
                  <a:outerShdw blurRad="38100" dist="38100" dir="2700000" algn="tl">
                    <a:srgbClr val="C0C0C0"/>
                  </a:outerShdw>
                </a:effectLst>
                <a:cs typeface="Arial" charset="0"/>
              </a:rPr>
              <a:t>提案をいくつか</a:t>
            </a:r>
            <a:r>
              <a:rPr kumimoji="0" lang="en-AU" altLang="ja-JP" sz="2800" b="1" dirty="0">
                <a:solidFill>
                  <a:schemeClr val="accent1"/>
                </a:solidFill>
                <a:effectLst>
                  <a:outerShdw blurRad="38100" dist="38100" dir="2700000" algn="tl">
                    <a:srgbClr val="C0C0C0"/>
                  </a:outerShdw>
                </a:effectLst>
                <a:cs typeface="Arial" charset="0"/>
              </a:rPr>
              <a:t> </a:t>
            </a:r>
            <a:endParaRPr kumimoji="0" lang="en-GB" altLang="ja-JP" sz="2800" b="1" dirty="0">
              <a:solidFill>
                <a:schemeClr val="accent1"/>
              </a:solidFill>
              <a:effectLst>
                <a:outerShdw blurRad="38100" dist="38100" dir="2700000" algn="tl">
                  <a:srgbClr val="C0C0C0"/>
                </a:outerShdw>
              </a:effectLst>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Ctr="0" compatLnSpc="1">
            <a:prstTxWarp prst="textNoShape">
              <a:avLst/>
            </a:prstTxWarp>
          </a:bodyPr>
          <a:lstStyle/>
          <a:p>
            <a:pPr eaLnBrk="1" hangingPunct="1">
              <a:defRPr/>
            </a:pPr>
            <a:r>
              <a:rPr lang="ja-JP" altLang="en-GB" smtClean="0">
                <a:effectLst>
                  <a:outerShdw blurRad="38100" dist="38100" dir="2700000" algn="tl">
                    <a:srgbClr val="C0C0C0"/>
                  </a:outerShdw>
                </a:effectLst>
                <a:latin typeface="Arial" charset="0"/>
                <a:cs typeface="Arial" charset="0"/>
              </a:rPr>
              <a:t>以下のことをお話しします</a:t>
            </a:r>
            <a:r>
              <a:rPr lang="en-GB" altLang="ja-JP" smtClean="0">
                <a:effectLst>
                  <a:outerShdw blurRad="38100" dist="38100" dir="2700000" algn="tl">
                    <a:srgbClr val="C0C0C0"/>
                  </a:outerShdw>
                </a:effectLst>
                <a:latin typeface="Arial" charset="0"/>
                <a:cs typeface="Arial" charset="0"/>
              </a:rPr>
              <a:t> . . .</a:t>
            </a:r>
          </a:p>
        </p:txBody>
      </p:sp>
      <p:sp>
        <p:nvSpPr>
          <p:cNvPr id="88066" name="Content Placeholder 2"/>
          <p:cNvSpPr>
            <a:spLocks noGrp="1"/>
          </p:cNvSpPr>
          <p:nvPr>
            <p:ph idx="1"/>
          </p:nvPr>
        </p:nvSpPr>
        <p:spPr>
          <a:xfrm>
            <a:off x="685800" y="3017838"/>
            <a:ext cx="5867400" cy="2316162"/>
          </a:xfrm>
        </p:spPr>
        <p:txBody>
          <a:bodyPr/>
          <a:lstStyle/>
          <a:p>
            <a:pPr eaLnBrk="1" hangingPunct="1"/>
            <a:r>
              <a:rPr lang="ja-JP" altLang="en-AU" dirty="0" smtClean="0">
                <a:latin typeface="Arial" charset="0"/>
                <a:cs typeface="Arial" charset="0"/>
              </a:rPr>
              <a:t>最後に</a:t>
            </a:r>
            <a:r>
              <a:rPr lang="en-AU" altLang="ja-JP" dirty="0" smtClean="0">
                <a:latin typeface="Arial" charset="0"/>
                <a:cs typeface="Arial" charset="0"/>
              </a:rPr>
              <a:t>Dive Against Debris</a:t>
            </a:r>
            <a:r>
              <a:rPr lang="en-US" altLang="ja-JP" baseline="30000" dirty="0" smtClean="0">
                <a:latin typeface="Arial" charset="0"/>
                <a:cs typeface="Arial" charset="0"/>
              </a:rPr>
              <a:t>®</a:t>
            </a:r>
            <a:r>
              <a:rPr lang="ja-JP" altLang="en-AU" dirty="0" smtClean="0">
                <a:latin typeface="Arial" charset="0"/>
                <a:cs typeface="Arial" charset="0"/>
              </a:rPr>
              <a:t>の提案をいくつか</a:t>
            </a:r>
          </a:p>
          <a:p>
            <a:pPr eaLnBrk="1" hangingPunct="1"/>
            <a:r>
              <a:rPr lang="en-US" altLang="ja-JP" dirty="0" smtClean="0">
                <a:latin typeface="Arial" charset="0"/>
                <a:cs typeface="Arial" charset="0"/>
              </a:rPr>
              <a:t>Project</a:t>
            </a:r>
            <a:r>
              <a:rPr lang="ja-JP" altLang="en-US" dirty="0" smtClean="0">
                <a:latin typeface="Arial" charset="0"/>
                <a:cs typeface="Arial" charset="0"/>
              </a:rPr>
              <a:t> </a:t>
            </a:r>
            <a:r>
              <a:rPr lang="en-AU" altLang="ja-JP" dirty="0" smtClean="0">
                <a:latin typeface="Arial" charset="0"/>
                <a:cs typeface="Arial" charset="0"/>
              </a:rPr>
              <a:t>AWARE</a:t>
            </a:r>
            <a:r>
              <a:rPr lang="ja-JP" altLang="en-US" dirty="0">
                <a:latin typeface="Arial" charset="0"/>
                <a:cs typeface="Arial" charset="0"/>
              </a:rPr>
              <a:t>活動</a:t>
            </a:r>
            <a:r>
              <a:rPr lang="ja-JP" altLang="en-AU" dirty="0" smtClean="0">
                <a:latin typeface="Arial" charset="0"/>
                <a:cs typeface="Arial" charset="0"/>
              </a:rPr>
              <a:t>に参加</a:t>
            </a:r>
            <a:r>
              <a:rPr lang="ja-JP" altLang="en-US" dirty="0" smtClean="0">
                <a:latin typeface="Arial" charset="0"/>
                <a:cs typeface="Arial" charset="0"/>
              </a:rPr>
              <a:t>す</a:t>
            </a:r>
            <a:r>
              <a:rPr lang="ja-JP" altLang="en-US" dirty="0">
                <a:latin typeface="Arial" charset="0"/>
                <a:cs typeface="Arial" charset="0"/>
              </a:rPr>
              <a:t>る</a:t>
            </a:r>
            <a:endParaRPr lang="en-GB" altLang="ja-JP" dirty="0" smtClean="0">
              <a:latin typeface="Arial" charset="0"/>
              <a:cs typeface="Arial" charset="0"/>
            </a:endParaRPr>
          </a:p>
        </p:txBody>
      </p:sp>
      <p:sp>
        <p:nvSpPr>
          <p:cNvPr id="88067" name="Text Placeholder 3"/>
          <p:cNvSpPr>
            <a:spLocks noGrp="1"/>
          </p:cNvSpPr>
          <p:nvPr>
            <p:ph type="body" sz="quarter" idx="12"/>
          </p:nvPr>
        </p:nvSpPr>
        <p:spPr>
          <a:xfrm>
            <a:off x="457200" y="1951038"/>
            <a:ext cx="8153400" cy="685800"/>
          </a:xfrm>
        </p:spPr>
        <p:txBody>
          <a:bodyPr/>
          <a:lstStyle/>
          <a:p>
            <a:pPr eaLnBrk="1" hangingPunct="1"/>
            <a:r>
              <a:rPr lang="ja-JP" altLang="en-US" dirty="0" smtClean="0">
                <a:latin typeface="Arial" charset="0"/>
                <a:cs typeface="Arial" charset="0"/>
              </a:rPr>
              <a:t>セクション</a:t>
            </a:r>
            <a:r>
              <a:rPr lang="en-US" altLang="ja-JP" dirty="0" smtClean="0">
                <a:latin typeface="Arial" charset="0"/>
                <a:cs typeface="Arial" charset="0"/>
              </a:rPr>
              <a:t> 4: </a:t>
            </a:r>
            <a:r>
              <a:rPr lang="ja-JP" altLang="en-US" dirty="0" smtClean="0">
                <a:latin typeface="Arial" charset="0"/>
                <a:cs typeface="Arial" charset="0"/>
              </a:rPr>
              <a:t>さあ、あなたの番です！</a:t>
            </a:r>
            <a:endParaRPr lang="en-GB" altLang="ja-JP" dirty="0" smtClean="0">
              <a:latin typeface="Arial" charset="0"/>
              <a:cs typeface="Arial" charset="0"/>
            </a:endParaRPr>
          </a:p>
        </p:txBody>
      </p:sp>
      <p:sp>
        <p:nvSpPr>
          <p:cNvPr id="88068" name="Text Placeholder 4"/>
          <p:cNvSpPr>
            <a:spLocks noGrp="1"/>
          </p:cNvSpPr>
          <p:nvPr>
            <p:ph type="body" sz="quarter" idx="16"/>
          </p:nvPr>
        </p:nvSpPr>
        <p:spPr>
          <a:xfrm>
            <a:off x="76200" y="6418263"/>
            <a:ext cx="2590800" cy="304800"/>
          </a:xfrm>
        </p:spPr>
        <p:txBody>
          <a:bodyPr/>
          <a:lstStyle/>
          <a:p>
            <a:pPr eaLnBrk="1" hangingPunct="1"/>
            <a:r>
              <a:rPr lang="ja-JP" altLang="en-US" sz="1400" smtClean="0">
                <a:latin typeface="Arial" charset="0"/>
                <a:cs typeface="Arial" charset="0"/>
              </a:rPr>
              <a:t>ようこそ</a:t>
            </a:r>
            <a:endParaRPr lang="en-GB" altLang="ja-JP" sz="1400" smtClean="0">
              <a:latin typeface="Arial" charset="0"/>
              <a:cs typeface="Arial" charset="0"/>
            </a:endParaRPr>
          </a:p>
        </p:txBody>
      </p:sp>
      <p:sp>
        <p:nvSpPr>
          <p:cNvPr id="88069"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endParaRPr lang="en-AU" altLang="ja-JP" dirty="0" smtClean="0">
              <a:latin typeface="Arial" charset="0"/>
              <a:cs typeface="Arial" charset="0"/>
            </a:endParaRPr>
          </a:p>
          <a:p>
            <a:pPr fontAlgn="base">
              <a:spcBef>
                <a:spcPct val="0"/>
              </a:spcBef>
              <a:spcAft>
                <a:spcPct val="0"/>
              </a:spcAft>
              <a:defRPr/>
            </a:pPr>
            <a:r>
              <a:rPr lang="en-AU" altLang="ja-JP" dirty="0" smtClean="0">
                <a:latin typeface="Arial" charset="0"/>
                <a:cs typeface="Arial" charset="0"/>
              </a:rPr>
              <a:t> </a:t>
            </a: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88070"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9943F2-4CFF-46A4-9E3F-BEFE88096B1E}" type="slidenum">
              <a:rPr lang="en-US" altLang="ja-JP" smtClean="0">
                <a:latin typeface="Arial" charset="0"/>
                <a:cs typeface="Arial" charset="0"/>
              </a:rPr>
              <a:pPr fontAlgn="base">
                <a:spcBef>
                  <a:spcPct val="0"/>
                </a:spcBef>
                <a:spcAft>
                  <a:spcPct val="0"/>
                </a:spcAft>
                <a:defRPr/>
              </a:pPr>
              <a:t>5</a:t>
            </a:fld>
            <a:endParaRPr lang="en-US" altLang="ja-JP" smtClean="0">
              <a:latin typeface="Arial" charset="0"/>
              <a:cs typeface="Arial" charset="0"/>
            </a:endParaRPr>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88072" name="TextBox 51">
            <a:hlinkClick r:id="rId3" action="ppaction://hlinksldjump"/>
          </p:cNvPr>
          <p:cNvSpPr txBox="1">
            <a:spLocks noChangeArrowheads="1"/>
          </p:cNvSpPr>
          <p:nvPr/>
        </p:nvSpPr>
        <p:spPr bwMode="auto">
          <a:xfrm>
            <a:off x="6324600" y="4932363"/>
            <a:ext cx="2133600" cy="641350"/>
          </a:xfrm>
          <a:prstGeom prst="rect">
            <a:avLst/>
          </a:prstGeom>
          <a:noFill/>
          <a:ln w="9525">
            <a:noFill/>
            <a:miter lim="800000"/>
            <a:headEnd/>
            <a:tailEnd/>
          </a:ln>
        </p:spPr>
        <p:txBody>
          <a:bodyPr anchor="ctr">
            <a:spAutoFit/>
          </a:bodyPr>
          <a:lstStyle/>
          <a:p>
            <a:pPr algn="ctr"/>
            <a:r>
              <a:rPr kumimoji="0" lang="ja-JP" altLang="en-US" b="1">
                <a:solidFill>
                  <a:schemeClr val="tx2"/>
                </a:solidFill>
                <a:latin typeface="Calibri" pitchFamily="34" charset="0"/>
              </a:rPr>
              <a:t>セクション</a:t>
            </a:r>
            <a:r>
              <a:rPr kumimoji="0" lang="en-US" altLang="ja-JP" b="1">
                <a:solidFill>
                  <a:schemeClr val="tx2"/>
                </a:solidFill>
                <a:latin typeface="Calibri" pitchFamily="34" charset="0"/>
              </a:rPr>
              <a:t> 4</a:t>
            </a:r>
          </a:p>
          <a:p>
            <a:pPr algn="ctr"/>
            <a:r>
              <a:rPr kumimoji="0" lang="ja-JP" altLang="en-US" b="1">
                <a:solidFill>
                  <a:schemeClr val="tx2"/>
                </a:solidFill>
                <a:latin typeface="Calibri" pitchFamily="34" charset="0"/>
              </a:rPr>
              <a:t>あなたの番です</a:t>
            </a:r>
            <a:r>
              <a:rPr kumimoji="0" lang="en-US" altLang="ja-JP" b="1">
                <a:solidFill>
                  <a:schemeClr val="tx2"/>
                </a:solidFill>
                <a:latin typeface="Calibri" pitchFamily="34" charset="0"/>
              </a:rPr>
              <a:t>!</a:t>
            </a:r>
            <a:endParaRPr kumimoji="0" lang="en-GB" altLang="ja-JP" b="1">
              <a:solidFill>
                <a:schemeClr val="tx2"/>
              </a:solidFill>
              <a:latin typeface="Calibri" pitchFamily="34" charset="0"/>
            </a:endParaRPr>
          </a:p>
        </p:txBody>
      </p:sp>
      <p:sp>
        <p:nvSpPr>
          <p:cNvPr id="88073"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kumimoji="0" lang="en-AU" altLang="ja-JP" b="1">
                <a:solidFill>
                  <a:srgbClr val="376092"/>
                </a:solidFill>
                <a:latin typeface="Calibri" pitchFamily="34" charset="0"/>
              </a:rPr>
              <a:t> AWARE</a:t>
            </a:r>
            <a:r>
              <a:rPr kumimoji="0" lang="ja-JP" altLang="en-AU" b="1">
                <a:solidFill>
                  <a:srgbClr val="376092"/>
                </a:solidFill>
                <a:latin typeface="Calibri" pitchFamily="34" charset="0"/>
              </a:rPr>
              <a:t>ダイバーになって世界中で海洋ゴミに取り組む仲間になりましょう</a:t>
            </a:r>
            <a:endParaRPr kumimoji="0" lang="en-GB" altLang="ja-JP"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en-US" altLang="ja-JP" dirty="0" smtClean="0">
                <a:effectLst>
                  <a:outerShdw blurRad="38100" dist="38100" dir="2700000" algn="tl">
                    <a:srgbClr val="C0C0C0"/>
                  </a:outerShdw>
                </a:effectLst>
                <a:latin typeface="Arial" charset="0"/>
                <a:cs typeface="Arial" charset="0"/>
              </a:rPr>
              <a:t>Project</a:t>
            </a:r>
            <a:r>
              <a:rPr lang="ja-JP" altLang="en-US" dirty="0" smtClean="0">
                <a:effectLst>
                  <a:outerShdw blurRad="38100" dist="38100" dir="2700000" algn="tl">
                    <a:srgbClr val="C0C0C0"/>
                  </a:outerShdw>
                </a:effectLst>
                <a:latin typeface="Arial" charset="0"/>
                <a:cs typeface="Arial" charset="0"/>
              </a:rPr>
              <a:t> </a:t>
            </a:r>
            <a:r>
              <a:rPr lang="en-AU" altLang="ja-JP" dirty="0" smtClean="0">
                <a:effectLst>
                  <a:outerShdw blurRad="38100" dist="38100" dir="2700000" algn="tl">
                    <a:srgbClr val="C0C0C0"/>
                  </a:outerShdw>
                </a:effectLst>
                <a:latin typeface="Arial" charset="0"/>
                <a:cs typeface="Arial" charset="0"/>
              </a:rPr>
              <a:t>AWARE</a:t>
            </a:r>
            <a:r>
              <a:rPr lang="ja-JP" altLang="en-US" dirty="0">
                <a:effectLst>
                  <a:outerShdw blurRad="38100" dist="38100" dir="2700000" algn="tl">
                    <a:srgbClr val="C0C0C0"/>
                  </a:outerShdw>
                </a:effectLst>
                <a:latin typeface="Arial" charset="0"/>
                <a:cs typeface="Arial" charset="0"/>
              </a:rPr>
              <a:t>活動</a:t>
            </a:r>
            <a:r>
              <a:rPr lang="ja-JP" altLang="en-AU" dirty="0" smtClean="0">
                <a:effectLst>
                  <a:outerShdw blurRad="38100" dist="38100" dir="2700000" algn="tl">
                    <a:srgbClr val="C0C0C0"/>
                  </a:outerShdw>
                </a:effectLst>
                <a:latin typeface="Arial" charset="0"/>
                <a:cs typeface="Arial" charset="0"/>
              </a:rPr>
              <a:t>に </a:t>
            </a:r>
            <a:br>
              <a:rPr lang="ja-JP" altLang="en-AU" dirty="0" smtClean="0">
                <a:effectLst>
                  <a:outerShdw blurRad="38100" dist="38100" dir="2700000" algn="tl">
                    <a:srgbClr val="C0C0C0"/>
                  </a:outerShdw>
                </a:effectLst>
                <a:latin typeface="Arial" charset="0"/>
                <a:cs typeface="Arial" charset="0"/>
              </a:rPr>
            </a:br>
            <a:r>
              <a:rPr lang="ja-JP" altLang="en-AU" dirty="0" smtClean="0">
                <a:effectLst>
                  <a:outerShdw blurRad="38100" dist="38100" dir="2700000" algn="tl">
                    <a:srgbClr val="C0C0C0"/>
                  </a:outerShdw>
                </a:effectLst>
                <a:latin typeface="Arial" charset="0"/>
                <a:cs typeface="Arial" charset="0"/>
              </a:rPr>
              <a:t>参加しましょう</a:t>
            </a:r>
            <a:r>
              <a:rPr lang="en-AU" altLang="ja-JP" dirty="0" smtClean="0">
                <a:effectLst>
                  <a:outerShdw blurRad="38100" dist="38100" dir="2700000" algn="tl">
                    <a:srgbClr val="C0C0C0"/>
                  </a:outerShdw>
                </a:effectLst>
                <a:latin typeface="Arial" charset="0"/>
                <a:cs typeface="Arial" charset="0"/>
              </a:rPr>
              <a:t> </a:t>
            </a:r>
            <a:endParaRPr lang="en-GB" altLang="ja-JP" dirty="0" smtClean="0">
              <a:effectLst>
                <a:outerShdw blurRad="38100" dist="38100" dir="2700000" algn="tl">
                  <a:srgbClr val="C0C0C0"/>
                </a:outerShdw>
              </a:effectLst>
              <a:latin typeface="Arial" charset="0"/>
              <a:cs typeface="Arial" charset="0"/>
            </a:endParaRPr>
          </a:p>
        </p:txBody>
      </p:sp>
      <p:sp>
        <p:nvSpPr>
          <p:cNvPr id="180226" name="Content Placeholder 2"/>
          <p:cNvSpPr>
            <a:spLocks noGrp="1"/>
          </p:cNvSpPr>
          <p:nvPr>
            <p:ph idx="1"/>
          </p:nvPr>
        </p:nvSpPr>
        <p:spPr>
          <a:xfrm>
            <a:off x="685800" y="2713038"/>
            <a:ext cx="4191000" cy="411162"/>
          </a:xfrm>
        </p:spPr>
        <p:txBody>
          <a:bodyPr/>
          <a:lstStyle/>
          <a:p>
            <a:pPr eaLnBrk="1" hangingPunct="1"/>
            <a:r>
              <a:rPr lang="ja-JP" altLang="en-US" smtClean="0">
                <a:latin typeface="Arial" charset="0"/>
                <a:cs typeface="Arial" charset="0"/>
              </a:rPr>
              <a:t>ビッグ２との闘い</a:t>
            </a:r>
            <a:r>
              <a:rPr lang="en-US" altLang="ja-JP" smtClean="0">
                <a:latin typeface="Arial" charset="0"/>
                <a:cs typeface="Arial" charset="0"/>
              </a:rPr>
              <a:t>:</a:t>
            </a:r>
          </a:p>
          <a:p>
            <a:pPr eaLnBrk="1" hangingPunct="1">
              <a:buFont typeface="Wingdings" pitchFamily="2" charset="2"/>
              <a:buNone/>
            </a:pPr>
            <a:endParaRPr lang="en-US" altLang="ja-JP" smtClean="0">
              <a:latin typeface="Arial" charset="0"/>
              <a:cs typeface="Arial" charset="0"/>
            </a:endParaRPr>
          </a:p>
        </p:txBody>
      </p:sp>
      <p:sp>
        <p:nvSpPr>
          <p:cNvPr id="180227" name="Text Placeholder 3"/>
          <p:cNvSpPr>
            <a:spLocks noGrp="1"/>
          </p:cNvSpPr>
          <p:nvPr>
            <p:ph type="body" sz="quarter" idx="12"/>
          </p:nvPr>
        </p:nvSpPr>
        <p:spPr>
          <a:xfrm>
            <a:off x="457200" y="1951038"/>
            <a:ext cx="8153400" cy="685800"/>
          </a:xfrm>
        </p:spPr>
        <p:txBody>
          <a:bodyPr/>
          <a:lstStyle/>
          <a:p>
            <a:pPr eaLnBrk="1" hangingPunct="1">
              <a:lnSpc>
                <a:spcPct val="90000"/>
              </a:lnSpc>
            </a:pPr>
            <a:r>
              <a:rPr lang="en-US" altLang="ja-JP" dirty="0" smtClean="0">
                <a:latin typeface="Arial" charset="0"/>
                <a:cs typeface="Arial" charset="0"/>
              </a:rPr>
              <a:t>Project</a:t>
            </a:r>
            <a:r>
              <a:rPr lang="ja-JP" altLang="en-US" dirty="0" smtClean="0">
                <a:latin typeface="Arial" charset="0"/>
                <a:cs typeface="Arial" charset="0"/>
              </a:rPr>
              <a:t> </a:t>
            </a:r>
            <a:r>
              <a:rPr lang="en-AU" altLang="ja-JP" dirty="0" smtClean="0">
                <a:latin typeface="Arial" charset="0"/>
                <a:cs typeface="Arial" charset="0"/>
              </a:rPr>
              <a:t>AWARE</a:t>
            </a:r>
            <a:r>
              <a:rPr lang="ja-JP" altLang="en-AU" dirty="0" smtClean="0">
                <a:latin typeface="Arial" charset="0"/>
                <a:cs typeface="Arial" charset="0"/>
              </a:rPr>
              <a:t>ダイバーは私たちの海の惑星を守っています</a:t>
            </a:r>
            <a:r>
              <a:rPr lang="en-AU" altLang="ja-JP" dirty="0" smtClean="0">
                <a:latin typeface="Arial" charset="0"/>
                <a:cs typeface="Arial" charset="0"/>
              </a:rPr>
              <a:t> – </a:t>
            </a:r>
            <a:br>
              <a:rPr lang="en-AU" altLang="ja-JP" dirty="0" smtClean="0">
                <a:latin typeface="Arial" charset="0"/>
                <a:cs typeface="Arial" charset="0"/>
              </a:rPr>
            </a:br>
            <a:r>
              <a:rPr lang="ja-JP" altLang="en-AU" dirty="0" smtClean="0">
                <a:latin typeface="Arial" charset="0"/>
                <a:cs typeface="Arial" charset="0"/>
              </a:rPr>
              <a:t>一回に一ダイブ</a:t>
            </a:r>
            <a:endParaRPr lang="en-GB" altLang="ja-JP" dirty="0" smtClean="0">
              <a:latin typeface="Arial" charset="0"/>
              <a:cs typeface="Arial" charset="0"/>
            </a:endParaRPr>
          </a:p>
        </p:txBody>
      </p:sp>
      <p:sp>
        <p:nvSpPr>
          <p:cNvPr id="180228" name="Text Placeholder 4"/>
          <p:cNvSpPr>
            <a:spLocks noGrp="1"/>
          </p:cNvSpPr>
          <p:nvPr>
            <p:ph type="body" sz="quarter" idx="16"/>
          </p:nvPr>
        </p:nvSpPr>
        <p:spPr>
          <a:xfrm>
            <a:off x="76200" y="6418263"/>
            <a:ext cx="2590800" cy="304800"/>
          </a:xfrm>
        </p:spPr>
        <p:txBody>
          <a:bodyPr/>
          <a:lstStyle/>
          <a:p>
            <a:pPr eaLnBrk="1" hangingPunct="1">
              <a:lnSpc>
                <a:spcPct val="80000"/>
              </a:lnSpc>
            </a:pPr>
            <a:r>
              <a:rPr lang="en-US" altLang="ja-JP" sz="1600" smtClean="0">
                <a:latin typeface="Arial" charset="0"/>
                <a:cs typeface="Arial" charset="0"/>
              </a:rPr>
              <a:t>S4: </a:t>
            </a:r>
            <a:r>
              <a:rPr lang="ja-JP" altLang="en-US" sz="1600" smtClean="0">
                <a:latin typeface="Arial" charset="0"/>
                <a:cs typeface="Arial" charset="0"/>
              </a:rPr>
              <a:t>あなたの番です</a:t>
            </a:r>
            <a:r>
              <a:rPr lang="en-US" altLang="ja-JP" sz="1600" smtClean="0">
                <a:latin typeface="Arial" charset="0"/>
                <a:cs typeface="Arial" charset="0"/>
              </a:rPr>
              <a:t>!</a:t>
            </a:r>
            <a:endParaRPr lang="en-GB" altLang="ja-JP" sz="1600" smtClean="0">
              <a:latin typeface="Arial" charset="0"/>
              <a:cs typeface="Arial" charset="0"/>
            </a:endParaRPr>
          </a:p>
          <a:p>
            <a:pPr eaLnBrk="1" hangingPunct="1">
              <a:lnSpc>
                <a:spcPct val="80000"/>
              </a:lnSpc>
            </a:pPr>
            <a:endParaRPr lang="en-GB" altLang="ja-JP" sz="1600" smtClean="0">
              <a:latin typeface="Arial" charset="0"/>
              <a:cs typeface="Arial" charset="0"/>
            </a:endParaRPr>
          </a:p>
        </p:txBody>
      </p:sp>
      <p:sp>
        <p:nvSpPr>
          <p:cNvPr id="180229"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80230"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775894-264E-4FCB-8B0A-E89E4C4BDE6F}" type="slidenum">
              <a:rPr lang="en-US" altLang="ja-JP" smtClean="0">
                <a:latin typeface="Arial" charset="0"/>
                <a:cs typeface="Arial" charset="0"/>
              </a:rPr>
              <a:pPr fontAlgn="base">
                <a:spcBef>
                  <a:spcPct val="0"/>
                </a:spcBef>
                <a:spcAft>
                  <a:spcPct val="0"/>
                </a:spcAft>
                <a:defRPr/>
              </a:pPr>
              <a:t>50</a:t>
            </a:fld>
            <a:endParaRPr lang="en-US" altLang="ja-JP" smtClean="0">
              <a:latin typeface="Arial" charset="0"/>
              <a:cs typeface="Arial" charset="0"/>
            </a:endParaRPr>
          </a:p>
        </p:txBody>
      </p:sp>
      <p:sp>
        <p:nvSpPr>
          <p:cNvPr id="180231" name="TextBox 12"/>
          <p:cNvSpPr txBox="1">
            <a:spLocks noChangeArrowheads="1"/>
          </p:cNvSpPr>
          <p:nvPr/>
        </p:nvSpPr>
        <p:spPr bwMode="auto">
          <a:xfrm>
            <a:off x="1143000" y="3048000"/>
            <a:ext cx="3810000" cy="1477328"/>
          </a:xfrm>
          <a:prstGeom prst="rect">
            <a:avLst/>
          </a:prstGeom>
          <a:noFill/>
          <a:ln w="9525">
            <a:noFill/>
            <a:miter lim="800000"/>
            <a:headEnd/>
            <a:tailEnd/>
          </a:ln>
        </p:spPr>
        <p:txBody>
          <a:bodyPr wrap="square">
            <a:spAutoFit/>
          </a:bodyPr>
          <a:lstStyle/>
          <a:p>
            <a:pPr marL="342900" indent="-342900">
              <a:buFont typeface="Calibri" pitchFamily="34" charset="0"/>
              <a:buAutoNum type="arabicPeriod"/>
            </a:pPr>
            <a:r>
              <a:rPr kumimoji="0" lang="ja-JP" altLang="en-AU" b="1" dirty="0">
                <a:solidFill>
                  <a:srgbClr val="376092"/>
                </a:solidFill>
                <a:cs typeface="Arial" charset="0"/>
              </a:rPr>
              <a:t>サメとエイの危機</a:t>
            </a:r>
            <a:endParaRPr kumimoji="0" lang="en-AU" altLang="ja-JP" b="1" dirty="0">
              <a:solidFill>
                <a:srgbClr val="376092"/>
              </a:solidFill>
              <a:cs typeface="Arial" charset="0"/>
            </a:endParaRPr>
          </a:p>
          <a:p>
            <a:pPr marL="442913" lvl="1" indent="14288"/>
            <a:r>
              <a:rPr kumimoji="0" lang="en-AU" altLang="ja-JP" b="1" dirty="0" smtClean="0">
                <a:solidFill>
                  <a:srgbClr val="953735"/>
                </a:solidFill>
                <a:cs typeface="Arial" charset="0"/>
              </a:rPr>
              <a:t>AWARE</a:t>
            </a:r>
            <a:r>
              <a:rPr kumimoji="0" lang="ja-JP" altLang="en-US" b="1" dirty="0" smtClean="0">
                <a:solidFill>
                  <a:srgbClr val="953735"/>
                </a:solidFill>
                <a:cs typeface="Arial" charset="0"/>
              </a:rPr>
              <a:t> </a:t>
            </a:r>
            <a:r>
              <a:rPr kumimoji="0" lang="en-US" altLang="ja-JP" b="1" dirty="0">
                <a:solidFill>
                  <a:srgbClr val="953735"/>
                </a:solidFill>
                <a:cs typeface="Arial" charset="0"/>
              </a:rPr>
              <a:t>Shark Conservation</a:t>
            </a:r>
            <a:r>
              <a:rPr kumimoji="0" lang="ja-JP" altLang="en-US" b="1" dirty="0">
                <a:solidFill>
                  <a:srgbClr val="953735"/>
                </a:solidFill>
                <a:cs typeface="Arial" charset="0"/>
              </a:rPr>
              <a:t>（</a:t>
            </a:r>
            <a:r>
              <a:rPr kumimoji="0" lang="ja-JP" altLang="en-AU" b="1" dirty="0">
                <a:solidFill>
                  <a:srgbClr val="953735"/>
                </a:solidFill>
                <a:cs typeface="Arial" charset="0"/>
              </a:rPr>
              <a:t>サメ</a:t>
            </a:r>
            <a:r>
              <a:rPr kumimoji="0" lang="ja-JP" altLang="en-US" b="1" dirty="0">
                <a:solidFill>
                  <a:srgbClr val="953735"/>
                </a:solidFill>
                <a:cs typeface="Arial" charset="0"/>
              </a:rPr>
              <a:t>の</a:t>
            </a:r>
            <a:r>
              <a:rPr kumimoji="0" lang="ja-JP" altLang="en-AU" b="1" dirty="0">
                <a:solidFill>
                  <a:srgbClr val="953735"/>
                </a:solidFill>
                <a:cs typeface="Arial" charset="0"/>
              </a:rPr>
              <a:t>保護</a:t>
            </a:r>
            <a:r>
              <a:rPr kumimoji="0" lang="ja-JP" altLang="en-US" b="1" dirty="0" smtClean="0">
                <a:solidFill>
                  <a:srgbClr val="953735"/>
                </a:solidFill>
                <a:cs typeface="Arial" charset="0"/>
              </a:rPr>
              <a:t>）</a:t>
            </a:r>
            <a:endParaRPr kumimoji="0" lang="en-AU" altLang="ja-JP" b="1" dirty="0">
              <a:solidFill>
                <a:srgbClr val="376092"/>
              </a:solidFill>
              <a:cs typeface="Arial" charset="0"/>
            </a:endParaRPr>
          </a:p>
          <a:p>
            <a:pPr marL="342900" indent="-342900">
              <a:buFont typeface="Calibri" pitchFamily="34" charset="0"/>
              <a:buAutoNum type="arabicPeriod"/>
            </a:pPr>
            <a:r>
              <a:rPr kumimoji="0" lang="ja-JP" altLang="en-AU" b="1" dirty="0">
                <a:solidFill>
                  <a:srgbClr val="376092"/>
                </a:solidFill>
                <a:cs typeface="Arial" charset="0"/>
              </a:rPr>
              <a:t>海洋</a:t>
            </a:r>
            <a:r>
              <a:rPr kumimoji="0" lang="ja-JP" altLang="en-AU" b="1" dirty="0" smtClean="0">
                <a:solidFill>
                  <a:srgbClr val="376092"/>
                </a:solidFill>
                <a:cs typeface="Arial" charset="0"/>
              </a:rPr>
              <a:t>ゴミ</a:t>
            </a:r>
            <a:r>
              <a:rPr kumimoji="0" lang="en-US" altLang="ja-JP" b="1" dirty="0">
                <a:solidFill>
                  <a:srgbClr val="376092"/>
                </a:solidFill>
                <a:cs typeface="Arial" charset="0"/>
              </a:rPr>
              <a:t/>
            </a:r>
            <a:br>
              <a:rPr kumimoji="0" lang="en-US" altLang="ja-JP" b="1" dirty="0">
                <a:solidFill>
                  <a:srgbClr val="376092"/>
                </a:solidFill>
                <a:cs typeface="Arial" charset="0"/>
              </a:rPr>
            </a:br>
            <a:r>
              <a:rPr kumimoji="0" lang="en-AU" altLang="ja-JP" b="1" dirty="0" smtClean="0">
                <a:solidFill>
                  <a:srgbClr val="376092"/>
                </a:solidFill>
                <a:cs typeface="Arial" charset="0"/>
              </a:rPr>
              <a:t>Dive </a:t>
            </a:r>
            <a:r>
              <a:rPr kumimoji="0" lang="en-AU" altLang="ja-JP" b="1" dirty="0">
                <a:solidFill>
                  <a:srgbClr val="376092"/>
                </a:solidFill>
                <a:cs typeface="Arial" charset="0"/>
              </a:rPr>
              <a:t>Against </a:t>
            </a:r>
            <a:r>
              <a:rPr kumimoji="0" lang="en-AU" altLang="ja-JP" b="1" dirty="0" smtClean="0">
                <a:solidFill>
                  <a:srgbClr val="376092"/>
                </a:solidFill>
                <a:cs typeface="Arial" charset="0"/>
              </a:rPr>
              <a:t>Debris</a:t>
            </a:r>
            <a:r>
              <a:rPr kumimoji="0" lang="en-US" altLang="ja-JP" b="1" baseline="30000" dirty="0" smtClean="0">
                <a:solidFill>
                  <a:srgbClr val="376092"/>
                </a:solidFill>
                <a:cs typeface="Arial" charset="0"/>
              </a:rPr>
              <a:t>®</a:t>
            </a:r>
            <a:endParaRPr kumimoji="0" lang="en-AU" altLang="ja-JP" b="1" baseline="30000" dirty="0">
              <a:solidFill>
                <a:srgbClr val="376092"/>
              </a:solidFill>
              <a:cs typeface="Arial" charset="0"/>
            </a:endParaRPr>
          </a:p>
        </p:txBody>
      </p:sp>
      <p:pic>
        <p:nvPicPr>
          <p:cNvPr id="180232" name="Picture 7" descr="jupiterdivecenter.jpg"/>
          <p:cNvPicPr>
            <a:picLocks noChangeAspect="1"/>
          </p:cNvPicPr>
          <p:nvPr/>
        </p:nvPicPr>
        <p:blipFill>
          <a:blip r:embed="rId3"/>
          <a:srcRect/>
          <a:stretch>
            <a:fillRect/>
          </a:stretch>
        </p:blipFill>
        <p:spPr bwMode="auto">
          <a:xfrm>
            <a:off x="4953000" y="2876550"/>
            <a:ext cx="3657600" cy="2305050"/>
          </a:xfrm>
          <a:prstGeom prst="rect">
            <a:avLst/>
          </a:prstGeom>
          <a:noFill/>
          <a:ln w="9525">
            <a:noFill/>
            <a:miter lim="800000"/>
            <a:headEnd/>
            <a:tailEnd/>
          </a:ln>
        </p:spPr>
      </p:pic>
      <p:sp>
        <p:nvSpPr>
          <p:cNvPr id="180233" name="Content Placeholder 2"/>
          <p:cNvSpPr txBox="1">
            <a:spLocks/>
          </p:cNvSpPr>
          <p:nvPr/>
        </p:nvSpPr>
        <p:spPr bwMode="auto">
          <a:xfrm>
            <a:off x="762000" y="4237037"/>
            <a:ext cx="4038600" cy="1782763"/>
          </a:xfrm>
          <a:prstGeom prst="rect">
            <a:avLst/>
          </a:prstGeom>
          <a:noFill/>
          <a:ln w="9525">
            <a:noFill/>
            <a:miter lim="800000"/>
            <a:headEnd/>
            <a:tailEnd/>
          </a:ln>
        </p:spPr>
        <p:txBody>
          <a:bodyPr/>
          <a:lstStyle/>
          <a:p>
            <a:pPr marL="742950" lvl="1" indent="-285750">
              <a:spcBef>
                <a:spcPct val="20000"/>
              </a:spcBef>
              <a:buSzPct val="60000"/>
              <a:buFont typeface="Wingdings" pitchFamily="2" charset="2"/>
              <a:buNone/>
            </a:pPr>
            <a:endParaRPr kumimoji="0" lang="en-US" altLang="ja-JP" b="1" dirty="0">
              <a:solidFill>
                <a:srgbClr val="376092"/>
              </a:solidFill>
              <a:cs typeface="Arial" charset="0"/>
            </a:endParaRPr>
          </a:p>
          <a:p>
            <a:pPr marL="342900" indent="-342900">
              <a:spcBef>
                <a:spcPct val="20000"/>
              </a:spcBef>
              <a:buSzPct val="75000"/>
              <a:buFont typeface="Wingdings" pitchFamily="2" charset="2"/>
              <a:buChar char="l"/>
            </a:pPr>
            <a:r>
              <a:rPr kumimoji="0" lang="en-US" altLang="ja-JP" b="1" dirty="0">
                <a:solidFill>
                  <a:srgbClr val="376092"/>
                </a:solidFill>
                <a:cs typeface="Arial" charset="0"/>
              </a:rPr>
              <a:t>AWARE</a:t>
            </a:r>
            <a:r>
              <a:rPr kumimoji="0" lang="ja-JP" altLang="en-US" b="1" dirty="0">
                <a:solidFill>
                  <a:srgbClr val="376092"/>
                </a:solidFill>
                <a:cs typeface="Arial" charset="0"/>
              </a:rPr>
              <a:t>（気づいている）ダイバーになりましょう</a:t>
            </a:r>
            <a:endParaRPr kumimoji="0" lang="en-US" altLang="ja-JP" b="1" dirty="0">
              <a:solidFill>
                <a:srgbClr val="376092"/>
              </a:solidFill>
              <a:cs typeface="Arial" charset="0"/>
            </a:endParaRPr>
          </a:p>
          <a:p>
            <a:pPr marL="742950" lvl="1" indent="-285750">
              <a:spcBef>
                <a:spcPct val="20000"/>
              </a:spcBef>
              <a:buSzPct val="60000"/>
              <a:buFont typeface="Wingdings" pitchFamily="2" charset="2"/>
              <a:buChar char="l"/>
            </a:pPr>
            <a:r>
              <a:rPr kumimoji="0" lang="ja-JP" altLang="en-AU" b="1" dirty="0">
                <a:solidFill>
                  <a:srgbClr val="376092"/>
                </a:solidFill>
                <a:cs typeface="Arial" charset="0"/>
              </a:rPr>
              <a:t>海の惑星を保護するダイバーのための</a:t>
            </a:r>
            <a:r>
              <a:rPr kumimoji="0" lang="en-AU" altLang="ja-JP" b="1" dirty="0">
                <a:solidFill>
                  <a:srgbClr val="376092"/>
                </a:solidFill>
                <a:cs typeface="Arial" charset="0"/>
              </a:rPr>
              <a:t>10</a:t>
            </a:r>
            <a:r>
              <a:rPr kumimoji="0" lang="ja-JP" altLang="en-AU" b="1" dirty="0">
                <a:solidFill>
                  <a:srgbClr val="376092"/>
                </a:solidFill>
                <a:cs typeface="Arial" charset="0"/>
              </a:rPr>
              <a:t>のヒント</a:t>
            </a:r>
            <a:endParaRPr kumimoji="0" lang="en-AU" altLang="ja-JP" b="1" dirty="0">
              <a:solidFill>
                <a:srgbClr val="376092"/>
              </a:solidFill>
              <a:cs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wrap="square" numCol="1" anchor="t" anchorCtr="0" compatLnSpc="1">
            <a:prstTxWarp prst="textNoShape">
              <a:avLst/>
            </a:prstTxWarp>
          </a:bodyPr>
          <a:lstStyle/>
          <a:p>
            <a:pPr eaLnBrk="1" hangingPunct="1">
              <a:defRPr/>
            </a:pPr>
            <a:r>
              <a:rPr lang="ja-JP" altLang="en-GB" smtClean="0">
                <a:effectLst>
                  <a:outerShdw blurRad="38100" dist="38100" dir="2700000" algn="tl">
                    <a:srgbClr val="C0C0C0"/>
                  </a:outerShdw>
                </a:effectLst>
                <a:latin typeface="Arial" charset="0"/>
                <a:cs typeface="Arial" charset="0"/>
              </a:rPr>
              <a:t>次のことをお話ししました</a:t>
            </a:r>
            <a:endParaRPr lang="en-GB" altLang="ja-JP" smtClean="0">
              <a:effectLst>
                <a:outerShdw blurRad="38100" dist="38100" dir="2700000" algn="tl">
                  <a:srgbClr val="C0C0C0"/>
                </a:outerShdw>
              </a:effectLst>
              <a:latin typeface="Arial" charset="0"/>
              <a:cs typeface="Arial" charset="0"/>
            </a:endParaRPr>
          </a:p>
        </p:txBody>
      </p:sp>
      <p:sp>
        <p:nvSpPr>
          <p:cNvPr id="182274" name="Content Placeholder 2"/>
          <p:cNvSpPr>
            <a:spLocks noGrp="1"/>
          </p:cNvSpPr>
          <p:nvPr>
            <p:ph idx="1"/>
          </p:nvPr>
        </p:nvSpPr>
        <p:spPr>
          <a:xfrm>
            <a:off x="685800" y="3017838"/>
            <a:ext cx="5715000" cy="1782762"/>
          </a:xfrm>
        </p:spPr>
        <p:txBody>
          <a:bodyPr/>
          <a:lstStyle/>
          <a:p>
            <a:pPr eaLnBrk="1" hangingPunct="1"/>
            <a:r>
              <a:rPr lang="ja-JP" altLang="en-AU" dirty="0" smtClean="0">
                <a:latin typeface="Arial" charset="0"/>
                <a:cs typeface="Arial" charset="0"/>
              </a:rPr>
              <a:t>最後に</a:t>
            </a:r>
            <a:r>
              <a:rPr lang="en-AU" altLang="ja-JP" dirty="0" smtClean="0">
                <a:latin typeface="Arial" charset="0"/>
                <a:cs typeface="Arial" charset="0"/>
              </a:rPr>
              <a:t>Dive Against Debris</a:t>
            </a:r>
            <a:r>
              <a:rPr lang="en-US" altLang="ja-JP" baseline="30000" dirty="0" smtClean="0">
                <a:latin typeface="Arial" charset="0"/>
                <a:cs typeface="Arial" charset="0"/>
              </a:rPr>
              <a:t>®</a:t>
            </a:r>
            <a:r>
              <a:rPr lang="ja-JP" altLang="en-AU" dirty="0" smtClean="0">
                <a:latin typeface="Arial" charset="0"/>
                <a:cs typeface="Arial" charset="0"/>
              </a:rPr>
              <a:t>の提案をいくつか</a:t>
            </a:r>
            <a:endParaRPr lang="en-AU" altLang="ja-JP" dirty="0" smtClean="0">
              <a:latin typeface="Arial" charset="0"/>
              <a:cs typeface="Arial" charset="0"/>
            </a:endParaRPr>
          </a:p>
          <a:p>
            <a:pPr eaLnBrk="1" hangingPunct="1"/>
            <a:r>
              <a:rPr lang="en-US" altLang="ja-JP" dirty="0" smtClean="0">
                <a:latin typeface="Arial" charset="0"/>
                <a:cs typeface="Arial" charset="0"/>
              </a:rPr>
              <a:t>Project</a:t>
            </a:r>
            <a:r>
              <a:rPr lang="ja-JP" altLang="en-US" dirty="0" smtClean="0">
                <a:latin typeface="Arial" charset="0"/>
                <a:cs typeface="Arial" charset="0"/>
              </a:rPr>
              <a:t> </a:t>
            </a:r>
            <a:r>
              <a:rPr lang="en-AU" altLang="ja-JP" dirty="0" smtClean="0">
                <a:latin typeface="Arial" charset="0"/>
                <a:cs typeface="Arial" charset="0"/>
              </a:rPr>
              <a:t>AWARE</a:t>
            </a:r>
            <a:r>
              <a:rPr lang="ja-JP" altLang="en-US" dirty="0">
                <a:latin typeface="Arial" charset="0"/>
                <a:cs typeface="Arial" charset="0"/>
              </a:rPr>
              <a:t>活動</a:t>
            </a:r>
            <a:r>
              <a:rPr lang="ja-JP" altLang="en-AU" dirty="0" smtClean="0">
                <a:latin typeface="Arial" charset="0"/>
                <a:cs typeface="Arial" charset="0"/>
              </a:rPr>
              <a:t>に参加しましょう</a:t>
            </a:r>
            <a:endParaRPr lang="en-GB" altLang="ja-JP" dirty="0" smtClean="0">
              <a:latin typeface="Arial" charset="0"/>
              <a:cs typeface="Arial" charset="0"/>
            </a:endParaRPr>
          </a:p>
          <a:p>
            <a:pPr eaLnBrk="1" hangingPunct="1"/>
            <a:endParaRPr lang="en-GB" altLang="ja-JP" dirty="0" smtClean="0">
              <a:latin typeface="Arial" charset="0"/>
              <a:cs typeface="Arial" charset="0"/>
            </a:endParaRPr>
          </a:p>
        </p:txBody>
      </p:sp>
      <p:sp>
        <p:nvSpPr>
          <p:cNvPr id="182275" name="Text Placeholder 3"/>
          <p:cNvSpPr>
            <a:spLocks noGrp="1"/>
          </p:cNvSpPr>
          <p:nvPr>
            <p:ph type="body" sz="quarter" idx="12"/>
          </p:nvPr>
        </p:nvSpPr>
        <p:spPr>
          <a:xfrm>
            <a:off x="457200" y="1981200"/>
            <a:ext cx="8153400" cy="457200"/>
          </a:xfrm>
        </p:spPr>
        <p:txBody>
          <a:bodyPr/>
          <a:lstStyle/>
          <a:p>
            <a:pPr eaLnBrk="1" hangingPunct="1"/>
            <a:r>
              <a:rPr lang="ja-JP" altLang="en-US" smtClean="0">
                <a:latin typeface="Arial" charset="0"/>
                <a:cs typeface="Arial" charset="0"/>
              </a:rPr>
              <a:t>セクション</a:t>
            </a:r>
            <a:r>
              <a:rPr lang="en-US" altLang="ja-JP" smtClean="0">
                <a:latin typeface="Arial" charset="0"/>
                <a:cs typeface="Arial" charset="0"/>
              </a:rPr>
              <a:t> 4: </a:t>
            </a:r>
            <a:r>
              <a:rPr lang="ja-JP" altLang="en-US" smtClean="0">
                <a:latin typeface="Arial" charset="0"/>
                <a:cs typeface="Arial" charset="0"/>
              </a:rPr>
              <a:t>さあ、あなたの番です</a:t>
            </a:r>
            <a:r>
              <a:rPr lang="en-US" altLang="ja-JP" smtClean="0">
                <a:latin typeface="Arial" charset="0"/>
                <a:cs typeface="Arial" charset="0"/>
              </a:rPr>
              <a:t>!</a:t>
            </a:r>
            <a:endParaRPr lang="en-GB" altLang="ja-JP" smtClean="0">
              <a:latin typeface="Arial" charset="0"/>
              <a:cs typeface="Arial" charset="0"/>
            </a:endParaRPr>
          </a:p>
          <a:p>
            <a:pPr eaLnBrk="1" hangingPunct="1"/>
            <a:endParaRPr lang="en-GB" altLang="ja-JP" smtClean="0">
              <a:latin typeface="Arial" charset="0"/>
              <a:cs typeface="Arial" charset="0"/>
            </a:endParaRPr>
          </a:p>
        </p:txBody>
      </p:sp>
      <p:sp>
        <p:nvSpPr>
          <p:cNvPr id="182276" name="Text Placeholder 4"/>
          <p:cNvSpPr>
            <a:spLocks noGrp="1"/>
          </p:cNvSpPr>
          <p:nvPr>
            <p:ph type="body" sz="quarter" idx="16"/>
          </p:nvPr>
        </p:nvSpPr>
        <p:spPr>
          <a:xfrm>
            <a:off x="76200" y="6418263"/>
            <a:ext cx="2590800" cy="304800"/>
          </a:xfrm>
        </p:spPr>
        <p:txBody>
          <a:bodyPr/>
          <a:lstStyle/>
          <a:p>
            <a:pPr eaLnBrk="1" hangingPunct="1">
              <a:lnSpc>
                <a:spcPct val="80000"/>
              </a:lnSpc>
            </a:pPr>
            <a:r>
              <a:rPr lang="en-US" altLang="ja-JP" sz="1600" smtClean="0">
                <a:latin typeface="Arial" charset="0"/>
                <a:cs typeface="Arial" charset="0"/>
              </a:rPr>
              <a:t>S4: </a:t>
            </a:r>
            <a:r>
              <a:rPr lang="ja-JP" altLang="en-US" sz="1600" smtClean="0">
                <a:latin typeface="Arial" charset="0"/>
                <a:cs typeface="Arial" charset="0"/>
              </a:rPr>
              <a:t>あなたの番です</a:t>
            </a:r>
            <a:r>
              <a:rPr lang="en-US" altLang="ja-JP" sz="1600" smtClean="0">
                <a:latin typeface="Arial" charset="0"/>
                <a:cs typeface="Arial" charset="0"/>
              </a:rPr>
              <a:t>!</a:t>
            </a:r>
            <a:endParaRPr lang="en-GB" altLang="ja-JP" sz="1600" smtClean="0">
              <a:latin typeface="Arial" charset="0"/>
              <a:cs typeface="Arial" charset="0"/>
            </a:endParaRPr>
          </a:p>
        </p:txBody>
      </p:sp>
      <p:sp>
        <p:nvSpPr>
          <p:cNvPr id="182277" name="Footer Placeholder 5"/>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ja-JP" altLang="en-US" dirty="0" smtClean="0">
              <a:latin typeface="Arial" charset="0"/>
              <a:cs typeface="Arial" charset="0"/>
            </a:endParaRPr>
          </a:p>
        </p:txBody>
      </p:sp>
      <p:sp>
        <p:nvSpPr>
          <p:cNvPr id="182278" name="Slide Number Placeholder 6"/>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FC297D-E75F-4F3F-A997-AAD127A26D02}" type="slidenum">
              <a:rPr lang="en-US" altLang="ja-JP" smtClean="0">
                <a:latin typeface="Arial" charset="0"/>
                <a:cs typeface="Arial" charset="0"/>
              </a:rPr>
              <a:pPr fontAlgn="base">
                <a:spcBef>
                  <a:spcPct val="0"/>
                </a:spcBef>
                <a:spcAft>
                  <a:spcPct val="0"/>
                </a:spcAft>
                <a:defRPr/>
              </a:pPr>
              <a:t>51</a:t>
            </a:fld>
            <a:endParaRPr lang="en-US" altLang="ja-JP" smtClean="0">
              <a:latin typeface="Arial" charset="0"/>
              <a:cs typeface="Arial" charset="0"/>
            </a:endParaRPr>
          </a:p>
        </p:txBody>
      </p:sp>
      <p:sp>
        <p:nvSpPr>
          <p:cNvPr id="182279"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kumimoji="0" lang="ja-JP" altLang="en-AU" b="1">
                <a:solidFill>
                  <a:srgbClr val="376092"/>
                </a:solidFill>
                <a:latin typeface="Calibri" pitchFamily="34" charset="0"/>
              </a:rPr>
              <a:t>海洋ゴミに取り組んでいる世界中の</a:t>
            </a:r>
            <a:r>
              <a:rPr kumimoji="0" lang="en-AU" altLang="ja-JP" b="1">
                <a:solidFill>
                  <a:srgbClr val="376092"/>
                </a:solidFill>
                <a:latin typeface="Calibri" pitchFamily="34" charset="0"/>
              </a:rPr>
              <a:t>AWARE</a:t>
            </a:r>
            <a:r>
              <a:rPr kumimoji="0" lang="ja-JP" altLang="en-AU" b="1">
                <a:solidFill>
                  <a:srgbClr val="376092"/>
                </a:solidFill>
                <a:latin typeface="Calibri" pitchFamily="34" charset="0"/>
              </a:rPr>
              <a:t>ダイバーに加わりましょう</a:t>
            </a:r>
            <a:endParaRPr kumimoji="0" lang="en-GB" altLang="ja-JP" b="1">
              <a:solidFill>
                <a:srgbClr val="376092"/>
              </a:solidFill>
              <a:latin typeface="Calibri" pitchFamily="34" charset="0"/>
            </a:endParaRPr>
          </a:p>
        </p:txBody>
      </p:sp>
      <p:sp>
        <p:nvSpPr>
          <p:cNvPr id="182280"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kumimoji="0" lang="en-GB" altLang="ja-JP" sz="2000" b="1">
              <a:solidFill>
                <a:srgbClr val="376092"/>
              </a:solidFill>
              <a:latin typeface="Calibri" pitchFamily="34" charset="0"/>
            </a:endParaRPr>
          </a:p>
        </p:txBody>
      </p:sp>
      <p:sp>
        <p:nvSpPr>
          <p:cNvPr id="182281"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ja-JP" altLang="en-US" sz="2000" b="1" i="1" dirty="0">
                <a:solidFill>
                  <a:srgbClr val="376092"/>
                </a:solidFill>
                <a:latin typeface="Calibri" pitchFamily="34" charset="0"/>
              </a:rPr>
              <a:t>何か質問はあります</a:t>
            </a:r>
            <a:r>
              <a:rPr kumimoji="0" lang="ja-JP" altLang="en-US" sz="2000" b="1" i="1" dirty="0" smtClean="0">
                <a:solidFill>
                  <a:srgbClr val="376092"/>
                </a:solidFill>
                <a:latin typeface="Calibri" pitchFamily="34" charset="0"/>
              </a:rPr>
              <a:t>か？</a:t>
            </a:r>
            <a:endParaRPr kumimoji="0" lang="en-GB" altLang="ja-JP" sz="2000" b="1" i="1" dirty="0">
              <a:solidFill>
                <a:srgbClr val="376092"/>
              </a:solidFill>
              <a:latin typeface="Calibri" pitchFamily="34" charset="0"/>
            </a:endParaRPr>
          </a:p>
          <a:p>
            <a:pPr>
              <a:spcBef>
                <a:spcPct val="20000"/>
              </a:spcBef>
              <a:buSzPct val="75000"/>
              <a:buFont typeface="Wingdings" pitchFamily="2" charset="2"/>
              <a:buNone/>
            </a:pPr>
            <a:endParaRPr kumimoji="0" lang="en-GB" altLang="ja-JP" sz="2000" b="1" dirty="0">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3"/>
          </a:xfrm>
          <a:prstGeom prst="rect">
            <a:avLst/>
          </a:prstGeom>
        </p:spPr>
        <p:txBody>
          <a:bodyPr/>
          <a:lstStyle/>
          <a:p>
            <a:pPr algn="ctr">
              <a:defRPr/>
            </a:pPr>
            <a:r>
              <a:rPr kumimoji="0" lang="ja-JP" altLang="en-AU" sz="4400" b="1" dirty="0">
                <a:solidFill>
                  <a:schemeClr val="bg1"/>
                </a:solidFill>
                <a:effectLst>
                  <a:outerShdw blurRad="38100" dist="38100" dir="2700000" algn="tl">
                    <a:srgbClr val="C0C0C0"/>
                  </a:outerShdw>
                </a:effectLst>
                <a:cs typeface="Arial" charset="0"/>
              </a:rPr>
              <a:t>ありがとう</a:t>
            </a:r>
            <a:r>
              <a:rPr kumimoji="0" lang="ja-JP" altLang="en-AU" sz="4400" b="1" dirty="0" smtClean="0">
                <a:solidFill>
                  <a:schemeClr val="bg1"/>
                </a:solidFill>
                <a:effectLst>
                  <a:outerShdw blurRad="38100" dist="38100" dir="2700000" algn="tl">
                    <a:srgbClr val="C0C0C0"/>
                  </a:outerShdw>
                </a:effectLst>
                <a:cs typeface="Arial" charset="0"/>
              </a:rPr>
              <a:t>ございます</a:t>
            </a:r>
            <a:r>
              <a:rPr kumimoji="0" lang="ja-JP" altLang="en-US" sz="4400" b="1" dirty="0" smtClean="0">
                <a:solidFill>
                  <a:schemeClr val="bg1"/>
                </a:solidFill>
                <a:effectLst>
                  <a:outerShdw blurRad="38100" dist="38100" dir="2700000" algn="tl">
                    <a:srgbClr val="C0C0C0"/>
                  </a:outerShdw>
                </a:effectLst>
                <a:cs typeface="Arial" charset="0"/>
              </a:rPr>
              <a:t>！</a:t>
            </a:r>
            <a:endParaRPr kumimoji="0" lang="en-AU" altLang="ja-JP" sz="4400" b="1" dirty="0">
              <a:solidFill>
                <a:schemeClr val="bg1"/>
              </a:solidFill>
              <a:effectLst>
                <a:outerShdw blurRad="38100" dist="38100" dir="2700000" algn="tl">
                  <a:srgbClr val="C0C0C0"/>
                </a:outerShdw>
              </a:effectLst>
              <a:cs typeface="Arial" charset="0"/>
            </a:endParaRPr>
          </a:p>
          <a:p>
            <a:pPr algn="ctr">
              <a:defRPr/>
            </a:pPr>
            <a:endParaRPr kumimoji="0" lang="en-AU" altLang="ja-JP" sz="2400" b="1" dirty="0">
              <a:solidFill>
                <a:schemeClr val="bg1"/>
              </a:solidFill>
              <a:effectLst>
                <a:outerShdw blurRad="38100" dist="38100" dir="2700000" algn="tl">
                  <a:srgbClr val="C0C0C0"/>
                </a:outerShdw>
              </a:effectLst>
              <a:cs typeface="Arial" charset="0"/>
            </a:endParaRPr>
          </a:p>
          <a:p>
            <a:pPr algn="ctr">
              <a:defRPr/>
            </a:pPr>
            <a:endParaRPr kumimoji="0" lang="en-AU" altLang="ja-JP" sz="2400" b="1" dirty="0">
              <a:solidFill>
                <a:schemeClr val="bg1"/>
              </a:solidFill>
              <a:effectLst>
                <a:outerShdw blurRad="38100" dist="38100" dir="2700000" algn="tl">
                  <a:srgbClr val="C0C0C0"/>
                </a:outerShdw>
              </a:effectLst>
              <a:cs typeface="Arial" charset="0"/>
            </a:endParaRPr>
          </a:p>
          <a:p>
            <a:pPr algn="ctr">
              <a:defRPr/>
            </a:pPr>
            <a:r>
              <a:rPr kumimoji="0" lang="ja-JP" altLang="en-AU" sz="2400" b="1" i="1" dirty="0">
                <a:solidFill>
                  <a:schemeClr val="bg1"/>
                </a:solidFill>
                <a:effectLst>
                  <a:outerShdw blurRad="38100" dist="38100" dir="2700000" algn="tl">
                    <a:srgbClr val="C0C0C0"/>
                  </a:outerShdw>
                </a:effectLst>
                <a:cs typeface="Arial" charset="0"/>
              </a:rPr>
              <a:t>質問はあります</a:t>
            </a:r>
            <a:r>
              <a:rPr kumimoji="0" lang="ja-JP" altLang="en-AU" sz="2400" b="1" i="1" dirty="0" smtClean="0">
                <a:solidFill>
                  <a:schemeClr val="bg1"/>
                </a:solidFill>
                <a:effectLst>
                  <a:outerShdw blurRad="38100" dist="38100" dir="2700000" algn="tl">
                    <a:srgbClr val="C0C0C0"/>
                  </a:outerShdw>
                </a:effectLst>
                <a:cs typeface="Arial" charset="0"/>
              </a:rPr>
              <a:t>か</a:t>
            </a:r>
            <a:r>
              <a:rPr kumimoji="0" lang="ja-JP" altLang="en-US" sz="2400" b="1" i="1" dirty="0" smtClean="0">
                <a:solidFill>
                  <a:schemeClr val="bg1"/>
                </a:solidFill>
                <a:effectLst>
                  <a:outerShdw blurRad="38100" dist="38100" dir="2700000" algn="tl">
                    <a:srgbClr val="C0C0C0"/>
                  </a:outerShdw>
                </a:effectLst>
                <a:cs typeface="Arial" charset="0"/>
              </a:rPr>
              <a:t>？</a:t>
            </a:r>
            <a:endParaRPr kumimoji="0" lang="en-AU" altLang="ja-JP" sz="2400" b="1" i="1" dirty="0">
              <a:solidFill>
                <a:schemeClr val="bg1"/>
              </a:solidFill>
              <a:effectLst>
                <a:outerShdw blurRad="38100" dist="38100" dir="2700000" algn="tl">
                  <a:srgbClr val="C0C0C0"/>
                </a:outerShdw>
              </a:effectLst>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wrap="square" numCol="1" anchorCtr="0" compatLnSpc="1">
            <a:prstTxWarp prst="textNoShape">
              <a:avLst/>
            </a:prstTxWarp>
          </a:bodyPr>
          <a:lstStyle/>
          <a:p>
            <a:pPr eaLnBrk="1" hangingPunct="1">
              <a:defRPr/>
            </a:pPr>
            <a:r>
              <a:rPr lang="ja-JP" altLang="en-US" dirty="0" smtClean="0">
                <a:effectLst>
                  <a:outerShdw blurRad="38100" dist="38100" dir="2700000" algn="tl">
                    <a:srgbClr val="C0C0C0"/>
                  </a:outerShdw>
                </a:effectLst>
                <a:latin typeface="Arial" charset="0"/>
                <a:cs typeface="Arial" charset="0"/>
              </a:rPr>
              <a:t>海洋ゴミの厄介な問題</a:t>
            </a:r>
            <a:endParaRPr lang="en-GB" altLang="ja-JP" dirty="0" smtClean="0">
              <a:effectLst>
                <a:outerShdw blurRad="38100" dist="38100" dir="2700000" algn="tl">
                  <a:srgbClr val="C0C0C0"/>
                </a:outerShdw>
              </a:effectLst>
              <a:latin typeface="Arial" charset="0"/>
              <a:cs typeface="Arial" charset="0"/>
            </a:endParaRPr>
          </a:p>
        </p:txBody>
      </p:sp>
      <p:sp>
        <p:nvSpPr>
          <p:cNvPr id="90114" name="Text Placeholder 28"/>
          <p:cNvSpPr>
            <a:spLocks noGrp="1"/>
          </p:cNvSpPr>
          <p:nvPr>
            <p:ph type="body" sz="quarter" idx="4294967295"/>
          </p:nvPr>
        </p:nvSpPr>
        <p:spPr>
          <a:xfrm>
            <a:off x="685800" y="838200"/>
            <a:ext cx="3810000" cy="381000"/>
          </a:xfrm>
        </p:spPr>
        <p:txBody>
          <a:bodyPr/>
          <a:lstStyle/>
          <a:p>
            <a:pPr eaLnBrk="1" hangingPunct="1">
              <a:lnSpc>
                <a:spcPct val="80000"/>
              </a:lnSpc>
            </a:pPr>
            <a:r>
              <a:rPr lang="ja-JP" altLang="en-US" sz="2200" smtClean="0">
                <a:latin typeface="Arial" charset="0"/>
                <a:cs typeface="Arial" charset="0"/>
              </a:rPr>
              <a:t>セクション</a:t>
            </a:r>
            <a:r>
              <a:rPr lang="en-US" altLang="ja-JP" sz="2200" smtClean="0">
                <a:latin typeface="Arial" charset="0"/>
                <a:cs typeface="Arial" charset="0"/>
              </a:rPr>
              <a:t> 1:</a:t>
            </a:r>
            <a:endParaRPr lang="en-GB" altLang="ja-JP" sz="220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US" sz="3200" dirty="0" smtClean="0">
                <a:effectLst>
                  <a:outerShdw blurRad="38100" dist="38100" dir="2700000" algn="tl">
                    <a:srgbClr val="C0C0C0"/>
                  </a:outerShdw>
                </a:effectLst>
                <a:latin typeface="Arial" charset="0"/>
                <a:cs typeface="Arial" charset="0"/>
              </a:rPr>
              <a:t>海洋ゴミ</a:t>
            </a:r>
            <a:r>
              <a:rPr altLang="ja-JP" sz="3200" dirty="0" smtClean="0">
                <a:effectLst>
                  <a:outerShdw blurRad="38100" dist="38100" dir="2700000" algn="tl">
                    <a:srgbClr val="C0C0C0"/>
                  </a:outerShdw>
                </a:effectLst>
                <a:latin typeface="Arial" charset="0"/>
                <a:cs typeface="Arial" charset="0"/>
              </a:rPr>
              <a:t> –</a:t>
            </a:r>
            <a:r>
              <a:rPr lang="ja-JP" altLang="en-US" sz="3200" dirty="0" smtClean="0">
                <a:effectLst>
                  <a:outerShdw blurRad="38100" dist="38100" dir="2700000" algn="tl">
                    <a:srgbClr val="C0C0C0"/>
                  </a:outerShdw>
                </a:effectLst>
                <a:latin typeface="Arial" charset="0"/>
                <a:cs typeface="Arial" charset="0"/>
              </a:rPr>
              <a:t> ダメージの実際</a:t>
            </a:r>
            <a:endParaRPr altLang="ja-JP" sz="3200" dirty="0" smtClean="0">
              <a:effectLst>
                <a:outerShdw blurRad="38100" dist="38100" dir="2700000" algn="tl">
                  <a:srgbClr val="C0C0C0"/>
                </a:outerShdw>
              </a:effectLst>
              <a:latin typeface="Arial" charset="0"/>
              <a:cs typeface="Arial" charset="0"/>
            </a:endParaRPr>
          </a:p>
        </p:txBody>
      </p:sp>
      <p:sp>
        <p:nvSpPr>
          <p:cNvPr id="92162" name="Content Placeholder 2"/>
          <p:cNvSpPr>
            <a:spLocks noGrp="1"/>
          </p:cNvSpPr>
          <p:nvPr>
            <p:ph idx="1"/>
          </p:nvPr>
        </p:nvSpPr>
        <p:spPr>
          <a:xfrm>
            <a:off x="685800" y="2514600"/>
            <a:ext cx="3886200" cy="3657600"/>
          </a:xfrm>
        </p:spPr>
        <p:txBody>
          <a:bodyPr/>
          <a:lstStyle/>
          <a:p>
            <a:pPr eaLnBrk="1" hangingPunct="1"/>
            <a:r>
              <a:rPr lang="ja-JP" altLang="en-AU" dirty="0" smtClean="0">
                <a:latin typeface="Arial" charset="0"/>
                <a:cs typeface="Arial" charset="0"/>
              </a:rPr>
              <a:t>数万の海洋生物と海鳥たちが毎年死に追いやられて</a:t>
            </a:r>
            <a:r>
              <a:rPr lang="ja-JP" altLang="en-US" dirty="0" smtClean="0">
                <a:latin typeface="Arial" charset="0"/>
                <a:cs typeface="Arial" charset="0"/>
              </a:rPr>
              <a:t>いる</a:t>
            </a:r>
            <a:endParaRPr lang="en-US" altLang="ja-JP" dirty="0" smtClean="0">
              <a:latin typeface="Arial" charset="0"/>
              <a:cs typeface="Arial" charset="0"/>
            </a:endParaRPr>
          </a:p>
          <a:p>
            <a:pPr eaLnBrk="1" hangingPunct="1"/>
            <a:r>
              <a:rPr lang="en-AU" altLang="ja-JP" dirty="0" smtClean="0">
                <a:latin typeface="Arial" charset="0"/>
                <a:cs typeface="Arial" charset="0"/>
              </a:rPr>
              <a:t>6</a:t>
            </a:r>
            <a:r>
              <a:rPr lang="en-US" altLang="ja-JP" dirty="0" smtClean="0">
                <a:latin typeface="Arial" charset="0"/>
                <a:cs typeface="Arial" charset="0"/>
              </a:rPr>
              <a:t>9</a:t>
            </a:r>
            <a:r>
              <a:rPr lang="en-AU" altLang="ja-JP" dirty="0" smtClean="0">
                <a:latin typeface="Arial" charset="0"/>
                <a:cs typeface="Arial" charset="0"/>
              </a:rPr>
              <a:t>3</a:t>
            </a:r>
            <a:r>
              <a:rPr lang="ja-JP" altLang="en-AU" dirty="0" smtClean="0">
                <a:latin typeface="Arial" charset="0"/>
                <a:cs typeface="Arial" charset="0"/>
              </a:rPr>
              <a:t>種の海洋生物に影響があ</a:t>
            </a:r>
            <a:r>
              <a:rPr lang="ja-JP" altLang="en-US" dirty="0" smtClean="0">
                <a:latin typeface="Arial" charset="0"/>
                <a:cs typeface="Arial" charset="0"/>
              </a:rPr>
              <a:t>る</a:t>
            </a:r>
            <a:endParaRPr lang="en-AU" altLang="ja-JP" dirty="0" smtClean="0">
              <a:latin typeface="Arial" charset="0"/>
              <a:cs typeface="Arial" charset="0"/>
            </a:endParaRPr>
          </a:p>
          <a:p>
            <a:pPr lvl="1" eaLnBrk="1" hangingPunct="1"/>
            <a:r>
              <a:rPr lang="ja-JP" altLang="en-AU" dirty="0" smtClean="0">
                <a:latin typeface="Arial" charset="0"/>
                <a:cs typeface="Arial" charset="0"/>
              </a:rPr>
              <a:t>ウミガメ全種</a:t>
            </a:r>
            <a:endParaRPr lang="en-AU" altLang="ja-JP" dirty="0" smtClean="0">
              <a:latin typeface="Arial" charset="0"/>
              <a:cs typeface="Arial" charset="0"/>
            </a:endParaRPr>
          </a:p>
          <a:p>
            <a:pPr lvl="1" eaLnBrk="1" hangingPunct="1"/>
            <a:r>
              <a:rPr lang="ja-JP" altLang="en-AU" dirty="0" smtClean="0">
                <a:latin typeface="Arial" charset="0"/>
                <a:cs typeface="Arial" charset="0"/>
              </a:rPr>
              <a:t>海洋哺乳類種の</a:t>
            </a:r>
            <a:r>
              <a:rPr lang="ja-JP" altLang="en-US" dirty="0" smtClean="0">
                <a:latin typeface="Arial" charset="0"/>
                <a:cs typeface="Arial" charset="0"/>
              </a:rPr>
              <a:t>約</a:t>
            </a:r>
            <a:r>
              <a:rPr lang="ja-JP" altLang="en-US" dirty="0">
                <a:latin typeface="Arial" charset="0"/>
                <a:cs typeface="Arial" charset="0"/>
              </a:rPr>
              <a:t>半分</a:t>
            </a:r>
            <a:endParaRPr lang="en-AU" altLang="ja-JP" dirty="0" smtClean="0">
              <a:latin typeface="Arial" charset="0"/>
              <a:cs typeface="Arial" charset="0"/>
            </a:endParaRPr>
          </a:p>
          <a:p>
            <a:pPr lvl="1" eaLnBrk="1" hangingPunct="1"/>
            <a:r>
              <a:rPr lang="ja-JP" altLang="en-AU" dirty="0" smtClean="0">
                <a:latin typeface="Arial" charset="0"/>
                <a:cs typeface="Arial" charset="0"/>
              </a:rPr>
              <a:t>海鳥全種の</a:t>
            </a:r>
            <a:r>
              <a:rPr lang="en-US" altLang="ja-JP" dirty="0">
                <a:latin typeface="Arial" charset="0"/>
                <a:cs typeface="Arial" charset="0"/>
              </a:rPr>
              <a:t>3</a:t>
            </a:r>
            <a:r>
              <a:rPr lang="ja-JP" altLang="en-US" dirty="0" smtClean="0">
                <a:latin typeface="Arial" charset="0"/>
                <a:cs typeface="Arial" charset="0"/>
              </a:rPr>
              <a:t>分の</a:t>
            </a:r>
            <a:r>
              <a:rPr lang="en-US" altLang="ja-JP" dirty="0">
                <a:latin typeface="Arial" charset="0"/>
                <a:cs typeface="Arial" charset="0"/>
              </a:rPr>
              <a:t>2</a:t>
            </a:r>
            <a:endParaRPr lang="en-AU" altLang="ja-JP" dirty="0" smtClean="0">
              <a:latin typeface="Arial" charset="0"/>
              <a:cs typeface="Arial" charset="0"/>
            </a:endParaRPr>
          </a:p>
          <a:p>
            <a:pPr eaLnBrk="1" hangingPunct="1"/>
            <a:r>
              <a:rPr lang="ja-JP" altLang="en-AU" dirty="0" smtClean="0">
                <a:latin typeface="Arial" charset="0"/>
                <a:cs typeface="Arial" charset="0"/>
              </a:rPr>
              <a:t>ほとんどの場合、</a:t>
            </a:r>
            <a:r>
              <a:rPr lang="en-US" altLang="ja-JP" dirty="0" smtClean="0">
                <a:latin typeface="Arial" charset="0"/>
                <a:cs typeface="Arial" charset="0"/>
              </a:rPr>
              <a:t/>
            </a:r>
            <a:br>
              <a:rPr lang="en-US" altLang="ja-JP" dirty="0" smtClean="0">
                <a:latin typeface="Arial" charset="0"/>
                <a:cs typeface="Arial" charset="0"/>
              </a:rPr>
            </a:br>
            <a:r>
              <a:rPr lang="ja-JP" altLang="en-US" dirty="0" smtClean="0">
                <a:latin typeface="Arial" charset="0"/>
                <a:cs typeface="Arial" charset="0"/>
              </a:rPr>
              <a:t>餓死</a:t>
            </a:r>
            <a:r>
              <a:rPr lang="ja-JP" altLang="en-AU" dirty="0" smtClean="0">
                <a:latin typeface="Arial" charset="0"/>
                <a:cs typeface="Arial" charset="0"/>
              </a:rPr>
              <a:t>と拘束による死亡</a:t>
            </a:r>
            <a:endParaRPr lang="en-AU" altLang="ja-JP" dirty="0" smtClean="0">
              <a:latin typeface="Arial" charset="0"/>
              <a:cs typeface="Arial" charset="0"/>
            </a:endParaRPr>
          </a:p>
          <a:p>
            <a:pPr lvl="1" eaLnBrk="1" hangingPunct="1"/>
            <a:endParaRPr lang="en-AU" altLang="ja-JP" dirty="0" smtClean="0">
              <a:latin typeface="Arial" charset="0"/>
              <a:cs typeface="Arial" charset="0"/>
            </a:endParaRPr>
          </a:p>
        </p:txBody>
      </p:sp>
      <p:sp>
        <p:nvSpPr>
          <p:cNvPr id="92163" name="Text Placeholder 12"/>
          <p:cNvSpPr>
            <a:spLocks noGrp="1"/>
          </p:cNvSpPr>
          <p:nvPr>
            <p:ph type="body" sz="quarter" idx="12"/>
          </p:nvPr>
        </p:nvSpPr>
        <p:spPr>
          <a:xfrm>
            <a:off x="457200" y="1951038"/>
            <a:ext cx="8153400" cy="379412"/>
          </a:xfrm>
        </p:spPr>
        <p:txBody>
          <a:bodyPr/>
          <a:lstStyle/>
          <a:p>
            <a:pPr eaLnBrk="1" hangingPunct="1"/>
            <a:r>
              <a:rPr lang="ja-JP" altLang="en-US" dirty="0" smtClean="0">
                <a:latin typeface="Arial" charset="0"/>
                <a:cs typeface="Arial" charset="0"/>
              </a:rPr>
              <a:t>海洋生物や海鳥を死に追いやる</a:t>
            </a:r>
            <a:endParaRPr lang="en-GB" altLang="ja-JP" dirty="0" smtClean="0">
              <a:latin typeface="Arial" charset="0"/>
              <a:cs typeface="Arial" charset="0"/>
            </a:endParaRPr>
          </a:p>
        </p:txBody>
      </p:sp>
      <p:sp>
        <p:nvSpPr>
          <p:cNvPr id="92164" name="Text Placeholder 8"/>
          <p:cNvSpPr>
            <a:spLocks noGrp="1"/>
          </p:cNvSpPr>
          <p:nvPr>
            <p:ph type="body" sz="quarter" idx="16"/>
          </p:nvPr>
        </p:nvSpPr>
        <p:spPr>
          <a:xfrm>
            <a:off x="76200" y="6418263"/>
            <a:ext cx="2590800" cy="304800"/>
          </a:xfrm>
        </p:spPr>
        <p:txBody>
          <a:bodyPr/>
          <a:lstStyle/>
          <a:p>
            <a:pPr eaLnBrk="1" hangingPunct="1"/>
            <a:r>
              <a:rPr lang="en-US" altLang="ja-JP" sz="1400" smtClean="0">
                <a:latin typeface="Arial" charset="0"/>
                <a:cs typeface="Arial" charset="0"/>
              </a:rPr>
              <a:t>S1: </a:t>
            </a:r>
            <a:r>
              <a:rPr lang="ja-JP" altLang="en-US" sz="1400" smtClean="0">
                <a:latin typeface="Arial" charset="0"/>
                <a:cs typeface="Arial" charset="0"/>
              </a:rPr>
              <a:t>海洋ゴミ</a:t>
            </a:r>
            <a:endParaRPr lang="ja-JP" altLang="en-GB" sz="1400" smtClean="0">
              <a:latin typeface="Arial" charset="0"/>
              <a:cs typeface="Arial" charset="0"/>
            </a:endParaRPr>
          </a:p>
          <a:p>
            <a:pPr eaLnBrk="1" hangingPunct="1"/>
            <a:endParaRPr lang="en-GB" altLang="ja-JP" sz="1400" smtClean="0">
              <a:latin typeface="Arial" charset="0"/>
              <a:cs typeface="Arial" charset="0"/>
            </a:endParaRPr>
          </a:p>
        </p:txBody>
      </p:sp>
      <p:sp>
        <p:nvSpPr>
          <p:cNvPr id="92165"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endParaRPr lang="en-AU" altLang="ja-JP" dirty="0" smtClean="0">
              <a:latin typeface="Arial" charset="0"/>
              <a:cs typeface="Arial" charset="0"/>
            </a:endParaRPr>
          </a:p>
          <a:p>
            <a:pPr fontAlgn="base">
              <a:spcBef>
                <a:spcPct val="0"/>
              </a:spcBef>
              <a:spcAft>
                <a:spcPct val="0"/>
              </a:spcAft>
              <a:defRPr/>
            </a:pPr>
            <a:r>
              <a:rPr lang="en-AU" altLang="ja-JP" dirty="0" smtClean="0">
                <a:latin typeface="Arial" charset="0"/>
                <a:cs typeface="Arial" charset="0"/>
              </a:rPr>
              <a:t> </a:t>
            </a: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92166"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999BA3-66D8-4A25-8095-FC5DC6F6FEA9}" type="slidenum">
              <a:rPr lang="en-AU" altLang="ja-JP" smtClean="0">
                <a:latin typeface="Arial" charset="0"/>
                <a:cs typeface="Arial" charset="0"/>
              </a:rPr>
              <a:pPr fontAlgn="base">
                <a:spcBef>
                  <a:spcPct val="0"/>
                </a:spcBef>
                <a:spcAft>
                  <a:spcPct val="0"/>
                </a:spcAft>
                <a:defRPr/>
              </a:pPr>
              <a:t>7</a:t>
            </a:fld>
            <a:endParaRPr lang="en-AU" altLang="ja-JP" smtClean="0">
              <a:latin typeface="Arial" charset="0"/>
              <a:cs typeface="Arial" charset="0"/>
            </a:endParaRPr>
          </a:p>
        </p:txBody>
      </p:sp>
      <p:pic>
        <p:nvPicPr>
          <p:cNvPr id="92167" name="Picture 7" descr="Jordi Atienza Diving Costa Brava, Spain3.jpg"/>
          <p:cNvPicPr>
            <a:picLocks noChangeAspect="1"/>
          </p:cNvPicPr>
          <p:nvPr/>
        </p:nvPicPr>
        <p:blipFill>
          <a:blip r:embed="rId3"/>
          <a:srcRect/>
          <a:stretch>
            <a:fillRect/>
          </a:stretch>
        </p:blipFill>
        <p:spPr bwMode="auto">
          <a:xfrm>
            <a:off x="4876800" y="2316163"/>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wrap="square" numCol="1" anchor="t" anchorCtr="0" compatLnSpc="1">
            <a:prstTxWarp prst="textNoShape">
              <a:avLst/>
            </a:prstTxWarp>
          </a:bodyPr>
          <a:lstStyle/>
          <a:p>
            <a:pPr eaLnBrk="1" hangingPunct="1">
              <a:defRPr/>
            </a:pPr>
            <a:r>
              <a:rPr lang="ja-JP" altLang="en-AU" sz="3200" smtClean="0">
                <a:effectLst>
                  <a:outerShdw blurRad="38100" dist="38100" dir="2700000" algn="tl">
                    <a:srgbClr val="C0C0C0"/>
                  </a:outerShdw>
                </a:effectLst>
                <a:latin typeface="Arial" charset="0"/>
                <a:cs typeface="Arial" charset="0"/>
              </a:rPr>
              <a:t>海洋ゴミ</a:t>
            </a:r>
            <a:r>
              <a:rPr lang="en-AU" altLang="ja-JP" sz="3200" smtClean="0">
                <a:effectLst>
                  <a:outerShdw blurRad="38100" dist="38100" dir="2700000" algn="tl">
                    <a:srgbClr val="C0C0C0"/>
                  </a:outerShdw>
                </a:effectLst>
                <a:latin typeface="Arial" charset="0"/>
                <a:cs typeface="Arial" charset="0"/>
              </a:rPr>
              <a:t> – </a:t>
            </a:r>
            <a:r>
              <a:rPr lang="ja-JP" altLang="en-AU" sz="3200" smtClean="0">
                <a:effectLst>
                  <a:outerShdw blurRad="38100" dist="38100" dir="2700000" algn="tl">
                    <a:srgbClr val="C0C0C0"/>
                  </a:outerShdw>
                </a:effectLst>
                <a:latin typeface="Arial" charset="0"/>
                <a:cs typeface="Arial" charset="0"/>
              </a:rPr>
              <a:t>ダメージの実際</a:t>
            </a:r>
            <a:endParaRPr altLang="ja-JP" sz="3200" smtClean="0">
              <a:effectLst>
                <a:outerShdw blurRad="38100" dist="38100" dir="2700000" algn="tl">
                  <a:srgbClr val="C0C0C0"/>
                </a:outerShdw>
              </a:effectLst>
              <a:latin typeface="Arial" charset="0"/>
              <a:cs typeface="Arial" charset="0"/>
            </a:endParaRPr>
          </a:p>
        </p:txBody>
      </p:sp>
      <p:sp>
        <p:nvSpPr>
          <p:cNvPr id="94210" name="Content Placeholder 2"/>
          <p:cNvSpPr>
            <a:spLocks noGrp="1"/>
          </p:cNvSpPr>
          <p:nvPr>
            <p:ph idx="1"/>
          </p:nvPr>
        </p:nvSpPr>
        <p:spPr>
          <a:xfrm>
            <a:off x="685800" y="2438400"/>
            <a:ext cx="4038600" cy="1676400"/>
          </a:xfrm>
        </p:spPr>
        <p:txBody>
          <a:bodyPr/>
          <a:lstStyle/>
          <a:p>
            <a:pPr eaLnBrk="1" hangingPunct="1"/>
            <a:r>
              <a:rPr lang="ja-JP" altLang="en-US" dirty="0" smtClean="0">
                <a:latin typeface="Arial" charset="0"/>
                <a:cs typeface="Arial" charset="0"/>
              </a:rPr>
              <a:t>大きな物はリーフを擦る</a:t>
            </a:r>
            <a:endParaRPr lang="en-US" altLang="ja-JP" dirty="0" smtClean="0">
              <a:latin typeface="Arial" charset="0"/>
              <a:cs typeface="Arial" charset="0"/>
            </a:endParaRPr>
          </a:p>
          <a:p>
            <a:pPr eaLnBrk="1" hangingPunct="1"/>
            <a:r>
              <a:rPr lang="ja-JP" altLang="en-US" dirty="0" smtClean="0">
                <a:latin typeface="Arial" charset="0"/>
                <a:cs typeface="Arial" charset="0"/>
              </a:rPr>
              <a:t>ビニールは海草地やマングローブを覆って枯れさせ</a:t>
            </a:r>
            <a:r>
              <a:rPr lang="ja-JP" altLang="en-US" dirty="0">
                <a:latin typeface="Arial" charset="0"/>
                <a:cs typeface="Arial" charset="0"/>
              </a:rPr>
              <a:t>る</a:t>
            </a:r>
            <a:endParaRPr lang="en-US" altLang="ja-JP" dirty="0" smtClean="0">
              <a:latin typeface="Arial" charset="0"/>
              <a:cs typeface="Arial" charset="0"/>
            </a:endParaRPr>
          </a:p>
          <a:p>
            <a:pPr eaLnBrk="1" hangingPunct="1"/>
            <a:r>
              <a:rPr lang="ja-JP" altLang="en-US" dirty="0" smtClean="0">
                <a:latin typeface="Arial" charset="0"/>
                <a:cs typeface="Arial" charset="0"/>
              </a:rPr>
              <a:t>漁網や釣り糸は、サンゴやカイメン、イソギンチャクに食い込む</a:t>
            </a:r>
            <a:endParaRPr lang="en-AU" altLang="ja-JP" dirty="0" smtClean="0">
              <a:latin typeface="Arial" charset="0"/>
              <a:cs typeface="Arial" charset="0"/>
            </a:endParaRPr>
          </a:p>
        </p:txBody>
      </p:sp>
      <p:sp>
        <p:nvSpPr>
          <p:cNvPr id="94211" name="Text Placeholder 11"/>
          <p:cNvSpPr>
            <a:spLocks noGrp="1"/>
          </p:cNvSpPr>
          <p:nvPr>
            <p:ph type="body" sz="quarter" idx="12"/>
          </p:nvPr>
        </p:nvSpPr>
        <p:spPr>
          <a:xfrm>
            <a:off x="457200" y="1951038"/>
            <a:ext cx="8153400" cy="411162"/>
          </a:xfrm>
        </p:spPr>
        <p:txBody>
          <a:bodyPr/>
          <a:lstStyle/>
          <a:p>
            <a:pPr eaLnBrk="1" hangingPunct="1"/>
            <a:r>
              <a:rPr lang="ja-JP" altLang="en-US" smtClean="0">
                <a:latin typeface="Arial" charset="0"/>
                <a:cs typeface="Arial" charset="0"/>
              </a:rPr>
              <a:t>環境へのダメージ</a:t>
            </a:r>
            <a:endParaRPr lang="en-GB" altLang="ja-JP" smtClean="0">
              <a:latin typeface="Arial" charset="0"/>
              <a:cs typeface="Arial" charset="0"/>
            </a:endParaRPr>
          </a:p>
        </p:txBody>
      </p:sp>
      <p:sp>
        <p:nvSpPr>
          <p:cNvPr id="94212" name="Text Placeholder 8"/>
          <p:cNvSpPr>
            <a:spLocks noGrp="1"/>
          </p:cNvSpPr>
          <p:nvPr>
            <p:ph type="body" sz="quarter" idx="16"/>
          </p:nvPr>
        </p:nvSpPr>
        <p:spPr>
          <a:xfrm>
            <a:off x="76200" y="6418263"/>
            <a:ext cx="2590800" cy="304800"/>
          </a:xfrm>
        </p:spPr>
        <p:txBody>
          <a:bodyPr/>
          <a:lstStyle/>
          <a:p>
            <a:pPr eaLnBrk="1" hangingPunct="1">
              <a:lnSpc>
                <a:spcPct val="80000"/>
              </a:lnSpc>
            </a:pPr>
            <a:r>
              <a:rPr lang="en-US" altLang="ja-JP" sz="1600" smtClean="0">
                <a:latin typeface="Arial" charset="0"/>
                <a:cs typeface="Arial" charset="0"/>
              </a:rPr>
              <a:t>S1: </a:t>
            </a:r>
            <a:r>
              <a:rPr lang="ja-JP" altLang="en-US" sz="1600" smtClean="0">
                <a:latin typeface="Arial" charset="0"/>
                <a:cs typeface="Arial" charset="0"/>
              </a:rPr>
              <a:t>海洋ゴミ</a:t>
            </a:r>
            <a:endParaRPr lang="en-GB" altLang="ja-JP" sz="1600" smtClean="0">
              <a:latin typeface="Arial" charset="0"/>
              <a:cs typeface="Arial" charset="0"/>
            </a:endParaRPr>
          </a:p>
          <a:p>
            <a:pPr eaLnBrk="1" hangingPunct="1">
              <a:lnSpc>
                <a:spcPct val="80000"/>
              </a:lnSpc>
            </a:pPr>
            <a:endParaRPr lang="en-GB" altLang="ja-JP" sz="1600" smtClean="0">
              <a:latin typeface="Arial" charset="0"/>
              <a:cs typeface="Arial" charset="0"/>
            </a:endParaRPr>
          </a:p>
        </p:txBody>
      </p:sp>
      <p:sp>
        <p:nvSpPr>
          <p:cNvPr id="94213" name="Footer Placeholder 9"/>
          <p:cNvSpPr>
            <a:spLocks noGrp="1"/>
          </p:cNvSpPr>
          <p:nvPr>
            <p:ph type="ftr" sz="quarter" idx="17"/>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dirty="0" smtClean="0">
                <a:latin typeface="Arial" charset="0"/>
                <a:cs typeface="Arial" charset="0"/>
              </a:rPr>
              <a:t>Dive Against Debris</a:t>
            </a:r>
            <a:r>
              <a:rPr lang="en-US" altLang="ja-JP" baseline="30000" dirty="0" smtClean="0">
                <a:latin typeface="Arial" charset="0"/>
                <a:cs typeface="Arial" charset="0"/>
              </a:rPr>
              <a:t>®</a:t>
            </a:r>
            <a:r>
              <a:rPr lang="en-AU" altLang="ja-JP" dirty="0" smtClean="0">
                <a:latin typeface="Arial" charset="0"/>
                <a:cs typeface="Arial" charset="0"/>
              </a:rPr>
              <a:t> </a:t>
            </a:r>
          </a:p>
          <a:p>
            <a:pPr fontAlgn="base">
              <a:spcBef>
                <a:spcPct val="0"/>
              </a:spcBef>
              <a:spcAft>
                <a:spcPct val="0"/>
              </a:spcAft>
              <a:defRPr/>
            </a:pPr>
            <a:r>
              <a:rPr lang="ja-JP" altLang="en-AU" dirty="0" smtClean="0">
                <a:latin typeface="Arial" charset="0"/>
                <a:cs typeface="Arial" charset="0"/>
              </a:rPr>
              <a:t>調査ガイド</a:t>
            </a:r>
            <a:endParaRPr lang="en-US" altLang="ja-JP" dirty="0" smtClean="0">
              <a:latin typeface="Arial" charset="0"/>
              <a:cs typeface="Arial" charset="0"/>
            </a:endParaRPr>
          </a:p>
        </p:txBody>
      </p:sp>
      <p:sp>
        <p:nvSpPr>
          <p:cNvPr id="94214" name="Slide Number Placeholder 8"/>
          <p:cNvSpPr>
            <a:spLocks noGrp="1"/>
          </p:cNvSpPr>
          <p:nvPr>
            <p:ph type="sldNum" sz="quarter" idx="18"/>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32B050-1D36-4F29-95EC-E1C4C84FF69F}" type="slidenum">
              <a:rPr lang="en-AU" altLang="ja-JP" smtClean="0">
                <a:latin typeface="Arial" charset="0"/>
                <a:cs typeface="Arial" charset="0"/>
              </a:rPr>
              <a:pPr fontAlgn="base">
                <a:spcBef>
                  <a:spcPct val="0"/>
                </a:spcBef>
                <a:spcAft>
                  <a:spcPct val="0"/>
                </a:spcAft>
                <a:defRPr/>
              </a:pPr>
              <a:t>8</a:t>
            </a:fld>
            <a:endParaRPr lang="en-AU" altLang="ja-JP" smtClean="0">
              <a:latin typeface="Arial" charset="0"/>
              <a:cs typeface="Arial" charset="0"/>
            </a:endParaRPr>
          </a:p>
        </p:txBody>
      </p:sp>
      <p:sp>
        <p:nvSpPr>
          <p:cNvPr id="94215" name="Text Placeholder 11"/>
          <p:cNvSpPr txBox="1">
            <a:spLocks/>
          </p:cNvSpPr>
          <p:nvPr/>
        </p:nvSpPr>
        <p:spPr bwMode="auto">
          <a:xfrm>
            <a:off x="838200" y="5791200"/>
            <a:ext cx="7772400" cy="762000"/>
          </a:xfrm>
          <a:prstGeom prst="rect">
            <a:avLst/>
          </a:prstGeom>
          <a:noFill/>
          <a:ln w="9525">
            <a:noFill/>
            <a:miter lim="800000"/>
            <a:headEnd/>
            <a:tailEnd/>
          </a:ln>
        </p:spPr>
        <p:txBody>
          <a:bodyPr/>
          <a:lstStyle/>
          <a:p>
            <a:pPr algn="ctr">
              <a:spcBef>
                <a:spcPct val="20000"/>
              </a:spcBef>
              <a:buSzPct val="75000"/>
              <a:buFont typeface="Wingdings" pitchFamily="2" charset="2"/>
              <a:buNone/>
            </a:pPr>
            <a:r>
              <a:rPr kumimoji="0" lang="ja-JP" altLang="en-AU" b="1" dirty="0">
                <a:solidFill>
                  <a:srgbClr val="953735"/>
                </a:solidFill>
                <a:latin typeface="Calibri" pitchFamily="34" charset="0"/>
              </a:rPr>
              <a:t>ダイバーしか水中の海洋ゴミ</a:t>
            </a:r>
            <a:r>
              <a:rPr kumimoji="0" lang="ja-JP" altLang="en-AU" b="1" dirty="0" smtClean="0">
                <a:solidFill>
                  <a:srgbClr val="953735"/>
                </a:solidFill>
                <a:latin typeface="Calibri" pitchFamily="34" charset="0"/>
              </a:rPr>
              <a:t>を</a:t>
            </a:r>
            <a:r>
              <a:rPr kumimoji="0" lang="ja-JP" altLang="en-US" b="1" dirty="0">
                <a:solidFill>
                  <a:srgbClr val="953735"/>
                </a:solidFill>
                <a:latin typeface="Calibri" pitchFamily="34" charset="0"/>
              </a:rPr>
              <a:t>回収</a:t>
            </a:r>
            <a:r>
              <a:rPr kumimoji="0" lang="ja-JP" altLang="en-AU" b="1" dirty="0" smtClean="0">
                <a:solidFill>
                  <a:srgbClr val="953735"/>
                </a:solidFill>
                <a:latin typeface="Calibri" pitchFamily="34" charset="0"/>
              </a:rPr>
              <a:t>し</a:t>
            </a:r>
            <a:r>
              <a:rPr kumimoji="0" lang="ja-JP" altLang="en-US" b="1" dirty="0" smtClean="0">
                <a:solidFill>
                  <a:srgbClr val="953735"/>
                </a:solidFill>
                <a:latin typeface="Calibri" pitchFamily="34" charset="0"/>
              </a:rPr>
              <a:t>、</a:t>
            </a:r>
            <a:r>
              <a:rPr kumimoji="0" lang="ja-JP" altLang="en-AU" b="1" dirty="0" smtClean="0">
                <a:solidFill>
                  <a:srgbClr val="953735"/>
                </a:solidFill>
                <a:latin typeface="Calibri" pitchFamily="34" charset="0"/>
              </a:rPr>
              <a:t>報告</a:t>
            </a:r>
            <a:r>
              <a:rPr kumimoji="0" lang="ja-JP" altLang="en-AU" b="1" dirty="0">
                <a:solidFill>
                  <a:srgbClr val="953735"/>
                </a:solidFill>
                <a:latin typeface="Calibri" pitchFamily="34" charset="0"/>
              </a:rPr>
              <a:t>するスキルを持って</a:t>
            </a:r>
            <a:r>
              <a:rPr kumimoji="0" lang="ja-JP" altLang="en-AU" b="1" dirty="0" smtClean="0">
                <a:solidFill>
                  <a:srgbClr val="953735"/>
                </a:solidFill>
                <a:latin typeface="Calibri" pitchFamily="34" charset="0"/>
              </a:rPr>
              <a:t>い</a:t>
            </a:r>
            <a:r>
              <a:rPr kumimoji="0" lang="ja-JP" altLang="en-US" b="1" dirty="0" smtClean="0">
                <a:solidFill>
                  <a:srgbClr val="953735"/>
                </a:solidFill>
                <a:latin typeface="Calibri" pitchFamily="34" charset="0"/>
              </a:rPr>
              <a:t>ない</a:t>
            </a:r>
            <a:endParaRPr kumimoji="0" lang="en-GB" altLang="ja-JP" b="1" dirty="0">
              <a:solidFill>
                <a:srgbClr val="953735"/>
              </a:solidFill>
              <a:latin typeface="Calibri" pitchFamily="34" charset="0"/>
            </a:endParaRPr>
          </a:p>
        </p:txBody>
      </p:sp>
      <p:pic>
        <p:nvPicPr>
          <p:cNvPr id="94216" name="Picture 7" descr="Eco Divers Malaysia (3).jpg"/>
          <p:cNvPicPr>
            <a:picLocks noChangeAspect="1"/>
          </p:cNvPicPr>
          <p:nvPr/>
        </p:nvPicPr>
        <p:blipFill>
          <a:blip r:embed="rId3"/>
          <a:srcRect/>
          <a:stretch>
            <a:fillRect/>
          </a:stretch>
        </p:blipFill>
        <p:spPr bwMode="auto">
          <a:xfrm>
            <a:off x="4876800" y="2286000"/>
            <a:ext cx="3657600" cy="2743200"/>
          </a:xfrm>
          <a:prstGeom prst="rect">
            <a:avLst/>
          </a:prstGeom>
          <a:noFill/>
          <a:ln w="9525">
            <a:noFill/>
            <a:miter lim="800000"/>
            <a:headEnd/>
            <a:tailEnd/>
          </a:ln>
        </p:spPr>
      </p:pic>
      <p:sp>
        <p:nvSpPr>
          <p:cNvPr id="94217" name="Text Placeholder 11"/>
          <p:cNvSpPr txBox="1">
            <a:spLocks/>
          </p:cNvSpPr>
          <p:nvPr/>
        </p:nvSpPr>
        <p:spPr bwMode="auto">
          <a:xfrm>
            <a:off x="446088" y="4038600"/>
            <a:ext cx="8153400" cy="685800"/>
          </a:xfrm>
          <a:prstGeom prst="rect">
            <a:avLst/>
          </a:prstGeom>
          <a:noFill/>
          <a:ln w="9525">
            <a:noFill/>
            <a:miter lim="800000"/>
            <a:headEnd/>
            <a:tailEnd/>
          </a:ln>
        </p:spPr>
        <p:txBody>
          <a:bodyPr/>
          <a:lstStyle/>
          <a:p>
            <a:pPr>
              <a:spcBef>
                <a:spcPct val="20000"/>
              </a:spcBef>
              <a:buSzPct val="75000"/>
            </a:pPr>
            <a:r>
              <a:rPr kumimoji="0" lang="ja-JP" altLang="en-US" sz="2000" b="1" dirty="0">
                <a:solidFill>
                  <a:srgbClr val="376092"/>
                </a:solidFill>
                <a:cs typeface="Arial" charset="0"/>
              </a:rPr>
              <a:t>人間</a:t>
            </a:r>
            <a:r>
              <a:rPr kumimoji="0" lang="ja-JP" altLang="en-US" sz="2000" b="1" dirty="0" smtClean="0">
                <a:solidFill>
                  <a:srgbClr val="376092"/>
                </a:solidFill>
                <a:cs typeface="Arial" charset="0"/>
              </a:rPr>
              <a:t>の</a:t>
            </a:r>
            <a:r>
              <a:rPr kumimoji="0" lang="ja-JP" altLang="en-US" sz="2000" b="1" dirty="0">
                <a:solidFill>
                  <a:srgbClr val="376092"/>
                </a:solidFill>
                <a:cs typeface="Arial" charset="0"/>
              </a:rPr>
              <a:t>直接的影響</a:t>
            </a:r>
            <a:endParaRPr kumimoji="0" lang="en-US" altLang="ja-JP" sz="2000" b="1" dirty="0">
              <a:solidFill>
                <a:srgbClr val="376092"/>
              </a:solidFill>
              <a:cs typeface="Arial" charset="0"/>
            </a:endParaRPr>
          </a:p>
        </p:txBody>
      </p:sp>
      <p:sp>
        <p:nvSpPr>
          <p:cNvPr id="94218" name="Content Placeholder 2"/>
          <p:cNvSpPr txBox="1">
            <a:spLocks/>
          </p:cNvSpPr>
          <p:nvPr/>
        </p:nvSpPr>
        <p:spPr bwMode="auto">
          <a:xfrm>
            <a:off x="685800" y="44958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kumimoji="0" lang="ja-JP" altLang="en-US" b="1" dirty="0">
                <a:solidFill>
                  <a:srgbClr val="376092"/>
                </a:solidFill>
                <a:cs typeface="Arial" charset="0"/>
              </a:rPr>
              <a:t>見た目も汚い</a:t>
            </a:r>
            <a:endParaRPr kumimoji="0" lang="en-US"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US" b="1" dirty="0" smtClean="0">
                <a:solidFill>
                  <a:srgbClr val="376092"/>
                </a:solidFill>
                <a:cs typeface="Arial" charset="0"/>
              </a:rPr>
              <a:t>健康被害</a:t>
            </a:r>
            <a:endParaRPr kumimoji="0" lang="en-US" altLang="ja-JP" b="1" dirty="0">
              <a:solidFill>
                <a:srgbClr val="376092"/>
              </a:solidFill>
              <a:cs typeface="Arial" charset="0"/>
            </a:endParaRPr>
          </a:p>
          <a:p>
            <a:pPr marL="342900" indent="-342900">
              <a:spcBef>
                <a:spcPct val="20000"/>
              </a:spcBef>
              <a:buSzPct val="75000"/>
              <a:buFont typeface="Wingdings" pitchFamily="2" charset="2"/>
              <a:buChar char="l"/>
            </a:pPr>
            <a:r>
              <a:rPr kumimoji="0" lang="ja-JP" altLang="en-US" b="1" dirty="0">
                <a:solidFill>
                  <a:srgbClr val="376092"/>
                </a:solidFill>
                <a:cs typeface="Arial" charset="0"/>
              </a:rPr>
              <a:t>回収</a:t>
            </a:r>
            <a:r>
              <a:rPr kumimoji="0" lang="ja-JP" altLang="en-US" b="1" dirty="0" smtClean="0">
                <a:solidFill>
                  <a:srgbClr val="376092"/>
                </a:solidFill>
                <a:cs typeface="Arial" charset="0"/>
              </a:rPr>
              <a:t>する</a:t>
            </a:r>
            <a:r>
              <a:rPr kumimoji="0" lang="ja-JP" altLang="en-US" b="1" dirty="0">
                <a:solidFill>
                  <a:srgbClr val="376092"/>
                </a:solidFill>
                <a:cs typeface="Arial" charset="0"/>
              </a:rPr>
              <a:t>のに費用がかかる</a:t>
            </a:r>
            <a:endParaRPr kumimoji="0" lang="en-US" altLang="ja-JP" b="1" dirty="0">
              <a:solidFill>
                <a:srgbClr val="376092"/>
              </a:solidFill>
              <a:cs typeface="Arial" charset="0"/>
            </a:endParaRPr>
          </a:p>
          <a:p>
            <a:pPr marL="342900" indent="-342900">
              <a:spcBef>
                <a:spcPct val="20000"/>
              </a:spcBef>
              <a:buSzPct val="75000"/>
              <a:buFont typeface="Wingdings" pitchFamily="2" charset="2"/>
              <a:buChar char="l"/>
            </a:pPr>
            <a:endParaRPr kumimoji="0" lang="en-US" altLang="ja-JP" b="1" dirty="0">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GB" dirty="0"/>
          </a:p>
        </p:txBody>
      </p:sp>
      <p:sp>
        <p:nvSpPr>
          <p:cNvPr id="2" name="Title 1"/>
          <p:cNvSpPr>
            <a:spLocks noGrp="1"/>
          </p:cNvSpPr>
          <p:nvPr>
            <p:ph type="title"/>
          </p:nvPr>
        </p:nvSpPr>
        <p:spPr>
          <a:xfrm>
            <a:off x="457200" y="892175"/>
            <a:ext cx="5181600" cy="990600"/>
          </a:xfrm>
        </p:spPr>
        <p:txBody>
          <a:bodyPr wrap="square" numCol="1" anchor="t" anchorCtr="0" compatLnSpc="1">
            <a:prstTxWarp prst="textNoShape">
              <a:avLst/>
            </a:prstTxWarp>
          </a:bodyPr>
          <a:lstStyle/>
          <a:p>
            <a:pPr eaLnBrk="1" hangingPunct="1">
              <a:defRPr/>
            </a:pPr>
            <a:r>
              <a:rPr lang="ja-JP" altLang="en-AU" dirty="0" smtClean="0">
                <a:effectLst>
                  <a:outerShdw blurRad="38100" dist="38100" dir="2700000" algn="tl">
                    <a:srgbClr val="C0C0C0"/>
                  </a:outerShdw>
                </a:effectLst>
                <a:latin typeface="Arial" charset="0"/>
                <a:cs typeface="Arial" charset="0"/>
              </a:rPr>
              <a:t>この海洋ゴミとは何か</a:t>
            </a:r>
            <a:endParaRPr lang="ja-JP" altLang="ja-JP" dirty="0" smtClean="0">
              <a:effectLst>
                <a:outerShdw blurRad="38100" dist="38100" dir="2700000" algn="tl">
                  <a:srgbClr val="C0C0C0"/>
                </a:outerShdw>
              </a:effectLst>
              <a:latin typeface="Arial" charset="0"/>
              <a:cs typeface="Arial" charset="0"/>
            </a:endParaRPr>
          </a:p>
        </p:txBody>
      </p:sp>
      <p:sp>
        <p:nvSpPr>
          <p:cNvPr id="96259" name="Content Placeholder 2"/>
          <p:cNvSpPr>
            <a:spLocks noGrp="1"/>
          </p:cNvSpPr>
          <p:nvPr>
            <p:ph idx="1"/>
          </p:nvPr>
        </p:nvSpPr>
        <p:spPr>
          <a:xfrm>
            <a:off x="685800" y="2133600"/>
            <a:ext cx="4724400" cy="3992563"/>
          </a:xfrm>
        </p:spPr>
        <p:txBody>
          <a:bodyPr/>
          <a:lstStyle/>
          <a:p>
            <a:pPr eaLnBrk="1" hangingPunct="1"/>
            <a:r>
              <a:rPr lang="ja-JP" altLang="en-AU" sz="2000" b="1" dirty="0" smtClean="0">
                <a:latin typeface="Arial" charset="0"/>
                <a:cs typeface="Arial" charset="0"/>
              </a:rPr>
              <a:t>私たちの廃棄物</a:t>
            </a:r>
            <a:endParaRPr lang="en-AU" altLang="ja-JP" sz="2000" b="1" dirty="0" smtClean="0">
              <a:latin typeface="Arial" charset="0"/>
              <a:cs typeface="Arial" charset="0"/>
            </a:endParaRPr>
          </a:p>
          <a:p>
            <a:pPr lvl="1" eaLnBrk="1" hangingPunct="1"/>
            <a:r>
              <a:rPr lang="ja-JP" altLang="en-AU" sz="2000" dirty="0" smtClean="0">
                <a:latin typeface="Arial" charset="0"/>
                <a:cs typeface="Arial" charset="0"/>
              </a:rPr>
              <a:t>ビニール袋、食品包装</a:t>
            </a:r>
            <a:r>
              <a:rPr lang="ja-JP" altLang="en-US" sz="2000" dirty="0" smtClean="0">
                <a:latin typeface="Arial" charset="0"/>
                <a:cs typeface="Arial" charset="0"/>
              </a:rPr>
              <a:t>紙</a:t>
            </a:r>
            <a:r>
              <a:rPr lang="ja-JP" altLang="en-AU" sz="2000" dirty="0" smtClean="0">
                <a:latin typeface="Arial" charset="0"/>
                <a:cs typeface="Arial" charset="0"/>
              </a:rPr>
              <a:t>、</a:t>
            </a:r>
            <a:r>
              <a:rPr lang="en-US" altLang="ja-JP" sz="2000" dirty="0" smtClean="0">
                <a:latin typeface="Arial" charset="0"/>
                <a:cs typeface="Arial" charset="0"/>
              </a:rPr>
              <a:t/>
            </a:r>
            <a:br>
              <a:rPr lang="en-US" altLang="ja-JP" sz="2000" dirty="0" smtClean="0">
                <a:latin typeface="Arial" charset="0"/>
                <a:cs typeface="Arial" charset="0"/>
              </a:rPr>
            </a:br>
            <a:r>
              <a:rPr lang="ja-JP" altLang="en-US" sz="2000" dirty="0" smtClean="0">
                <a:latin typeface="Arial" charset="0"/>
                <a:cs typeface="Arial" charset="0"/>
              </a:rPr>
              <a:t>飲料</a:t>
            </a:r>
            <a:r>
              <a:rPr lang="ja-JP" altLang="en-AU" sz="2000" dirty="0" smtClean="0">
                <a:latin typeface="Arial" charset="0"/>
                <a:cs typeface="Arial" charset="0"/>
              </a:rPr>
              <a:t>のビン、タバコのフィルターのような日常ゴミ</a:t>
            </a:r>
            <a:endParaRPr lang="en-AU" altLang="ja-JP" sz="2000" dirty="0" smtClean="0">
              <a:latin typeface="Arial" charset="0"/>
              <a:cs typeface="Arial" charset="0"/>
            </a:endParaRPr>
          </a:p>
          <a:p>
            <a:pPr lvl="1" eaLnBrk="1" hangingPunct="1"/>
            <a:r>
              <a:rPr lang="ja-JP" altLang="en-AU" sz="2000" dirty="0" smtClean="0">
                <a:latin typeface="Arial" charset="0"/>
                <a:cs typeface="Arial" charset="0"/>
              </a:rPr>
              <a:t>自動車のバッテリー、台所用品、</a:t>
            </a:r>
            <a:r>
              <a:rPr lang="en-US" altLang="ja-JP" sz="2000" dirty="0" smtClean="0">
                <a:latin typeface="Arial" charset="0"/>
                <a:cs typeface="Arial" charset="0"/>
              </a:rPr>
              <a:t/>
            </a:r>
            <a:br>
              <a:rPr lang="en-US" altLang="ja-JP" sz="2000" dirty="0" smtClean="0">
                <a:latin typeface="Arial" charset="0"/>
                <a:cs typeface="Arial" charset="0"/>
              </a:rPr>
            </a:br>
            <a:r>
              <a:rPr lang="ja-JP" altLang="en-AU" sz="2000" dirty="0" smtClean="0">
                <a:latin typeface="Arial" charset="0"/>
                <a:cs typeface="Arial" charset="0"/>
              </a:rPr>
              <a:t>漁網、産業廃棄物など</a:t>
            </a:r>
            <a:endParaRPr lang="en-AU" altLang="ja-JP" sz="2000" dirty="0" smtClean="0">
              <a:latin typeface="Arial" charset="0"/>
              <a:cs typeface="Arial" charset="0"/>
            </a:endParaRPr>
          </a:p>
          <a:p>
            <a:pPr eaLnBrk="1" hangingPunct="1"/>
            <a:r>
              <a:rPr lang="ja-JP" altLang="en-AU" sz="2000" b="1" dirty="0" smtClean="0">
                <a:latin typeface="Arial" charset="0"/>
                <a:cs typeface="Arial" charset="0"/>
              </a:rPr>
              <a:t>ほとんどが生物分解しない</a:t>
            </a:r>
            <a:endParaRPr lang="en-AU" altLang="ja-JP" sz="2000" b="1" dirty="0" smtClean="0">
              <a:latin typeface="Arial" charset="0"/>
              <a:cs typeface="Arial" charset="0"/>
            </a:endParaRPr>
          </a:p>
          <a:p>
            <a:pPr lvl="1" eaLnBrk="1" hangingPunct="1"/>
            <a:r>
              <a:rPr lang="ja-JP" altLang="en-AU" sz="2000" dirty="0" smtClean="0">
                <a:latin typeface="Arial" charset="0"/>
                <a:cs typeface="Arial" charset="0"/>
              </a:rPr>
              <a:t>プラスチックは</a:t>
            </a:r>
            <a:r>
              <a:rPr lang="ja-JP" altLang="en-US" sz="2000" dirty="0" smtClean="0">
                <a:latin typeface="Arial" charset="0"/>
                <a:cs typeface="Arial" charset="0"/>
              </a:rPr>
              <a:t>小さな</a:t>
            </a:r>
            <a:r>
              <a:rPr lang="ja-JP" altLang="en-US" sz="2000" dirty="0">
                <a:latin typeface="Arial" charset="0"/>
                <a:cs typeface="Arial" charset="0"/>
              </a:rPr>
              <a:t>破片</a:t>
            </a:r>
            <a:r>
              <a:rPr lang="ja-JP" altLang="en-AU" sz="2000" dirty="0" smtClean="0">
                <a:latin typeface="Arial" charset="0"/>
                <a:cs typeface="Arial" charset="0"/>
              </a:rPr>
              <a:t>に崩れる</a:t>
            </a:r>
            <a:endParaRPr lang="en-AU" altLang="ja-JP" sz="2000" dirty="0" smtClean="0">
              <a:latin typeface="Arial" charset="0"/>
              <a:cs typeface="Arial" charset="0"/>
            </a:endParaRPr>
          </a:p>
          <a:p>
            <a:pPr eaLnBrk="1" hangingPunct="1"/>
            <a:r>
              <a:rPr lang="ja-JP" altLang="en-US" sz="2000" b="1" dirty="0" smtClean="0">
                <a:latin typeface="Arial" charset="0"/>
                <a:cs typeface="Arial" charset="0"/>
              </a:rPr>
              <a:t>人口増加に伴う廃棄製品によって私たちの海の惑星は窒息して死につつある</a:t>
            </a:r>
            <a:endParaRPr lang="en-US" altLang="ja-JP" sz="2000" b="1" dirty="0" smtClean="0">
              <a:latin typeface="Arial" charset="0"/>
              <a:ea typeface="Calibri" pitchFamily="34" charset="0"/>
              <a:cs typeface="Times New Roman" pitchFamily="18" charset="0"/>
            </a:endParaRPr>
          </a:p>
          <a:p>
            <a:pPr lvl="2" eaLnBrk="1" hangingPunct="1"/>
            <a:endParaRPr lang="en-AU" altLang="ja-JP" dirty="0" smtClean="0">
              <a:latin typeface="Arial" charset="0"/>
              <a:cs typeface="Arial" charset="0"/>
            </a:endParaRPr>
          </a:p>
        </p:txBody>
      </p:sp>
      <p:sp>
        <p:nvSpPr>
          <p:cNvPr id="96260" name="Footer Placeholder 9"/>
          <p:cNvSpPr>
            <a:spLocks noGrp="1"/>
          </p:cNvSpPr>
          <p:nvPr>
            <p:ph type="ftr" sz="quarter" idx="11"/>
          </p:nvPr>
        </p:nvSpPr>
        <p:spPr bwMode="auto">
          <a:xfrm>
            <a:off x="3581400" y="6356350"/>
            <a:ext cx="1981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AU" altLang="ja-JP" b="1" dirty="0" smtClean="0">
                <a:solidFill>
                  <a:srgbClr val="FFFFFF"/>
                </a:solidFill>
                <a:latin typeface="Arial" charset="0"/>
                <a:cs typeface="Arial" charset="0"/>
              </a:rPr>
              <a:t>Dive Against Debris</a:t>
            </a:r>
            <a:r>
              <a:rPr lang="en-US" altLang="ja-JP" b="1" baseline="30000" dirty="0" smtClean="0">
                <a:solidFill>
                  <a:schemeClr val="bg1"/>
                </a:solidFill>
                <a:latin typeface="Arial" charset="0"/>
                <a:cs typeface="Arial" charset="0"/>
              </a:rPr>
              <a:t>®</a:t>
            </a:r>
            <a:endParaRPr lang="en-AU" altLang="ja-JP" b="1" dirty="0" smtClean="0">
              <a:solidFill>
                <a:schemeClr val="bg1"/>
              </a:solidFill>
              <a:latin typeface="Arial" charset="0"/>
              <a:cs typeface="Arial" charset="0"/>
            </a:endParaRPr>
          </a:p>
          <a:p>
            <a:pPr fontAlgn="base">
              <a:spcBef>
                <a:spcPct val="0"/>
              </a:spcBef>
              <a:spcAft>
                <a:spcPct val="0"/>
              </a:spcAft>
              <a:defRPr/>
            </a:pPr>
            <a:r>
              <a:rPr lang="en-AU" altLang="ja-JP" b="1" dirty="0" smtClean="0">
                <a:solidFill>
                  <a:srgbClr val="FFFFFF"/>
                </a:solidFill>
                <a:latin typeface="Arial" charset="0"/>
                <a:cs typeface="Arial" charset="0"/>
              </a:rPr>
              <a:t> </a:t>
            </a:r>
            <a:r>
              <a:rPr lang="ja-JP" altLang="en-AU" b="1" dirty="0" smtClean="0">
                <a:solidFill>
                  <a:srgbClr val="FFFFFF"/>
                </a:solidFill>
                <a:latin typeface="Arial" charset="0"/>
                <a:cs typeface="Arial" charset="0"/>
              </a:rPr>
              <a:t>調査ガイド</a:t>
            </a:r>
            <a:endParaRPr lang="en-US" altLang="ja-JP" b="1" dirty="0" smtClean="0">
              <a:solidFill>
                <a:srgbClr val="FFFFFF"/>
              </a:solidFill>
              <a:latin typeface="Arial" charset="0"/>
              <a:cs typeface="Arial" charset="0"/>
            </a:endParaRPr>
          </a:p>
        </p:txBody>
      </p:sp>
      <p:sp>
        <p:nvSpPr>
          <p:cNvPr id="96261" name="Text Placeholder 11"/>
          <p:cNvSpPr>
            <a:spLocks noGrp="1"/>
          </p:cNvSpPr>
          <p:nvPr>
            <p:ph type="body" sz="quarter" idx="4294967295"/>
          </p:nvPr>
        </p:nvSpPr>
        <p:spPr>
          <a:xfrm>
            <a:off x="76200" y="6418263"/>
            <a:ext cx="2667000" cy="304800"/>
          </a:xfrm>
        </p:spPr>
        <p:txBody>
          <a:bodyPr/>
          <a:lstStyle/>
          <a:p>
            <a:pPr marL="0" indent="0" eaLnBrk="1" hangingPunct="1">
              <a:buFont typeface="Wingdings" pitchFamily="2" charset="2"/>
              <a:buNone/>
            </a:pPr>
            <a:r>
              <a:rPr lang="en-US" altLang="ja-JP" sz="1400" b="1" smtClean="0">
                <a:solidFill>
                  <a:srgbClr val="FFFFFF"/>
                </a:solidFill>
                <a:latin typeface="Arial" charset="0"/>
                <a:cs typeface="Arial" charset="0"/>
              </a:rPr>
              <a:t>S1: </a:t>
            </a:r>
            <a:r>
              <a:rPr lang="ja-JP" altLang="en-US" sz="1400" b="1" smtClean="0">
                <a:solidFill>
                  <a:srgbClr val="FFFFFF"/>
                </a:solidFill>
                <a:latin typeface="Arial" charset="0"/>
                <a:cs typeface="Arial" charset="0"/>
              </a:rPr>
              <a:t>海洋ゴミ</a:t>
            </a:r>
            <a:endParaRPr lang="en-GB" altLang="ja-JP" sz="1400" b="1" smtClean="0">
              <a:solidFill>
                <a:srgbClr val="FFFFFF"/>
              </a:solidFill>
              <a:latin typeface="Arial" charset="0"/>
              <a:cs typeface="Arial" charset="0"/>
            </a:endParaRPr>
          </a:p>
        </p:txBody>
      </p:sp>
      <p:sp>
        <p:nvSpPr>
          <p:cNvPr id="96262" name="Slide Number Placeholder 8"/>
          <p:cNvSpPr>
            <a:spLocks noGrp="1"/>
          </p:cNvSpPr>
          <p:nvPr>
            <p:ph type="sldNum" sz="quarter" idx="12"/>
          </p:nvPr>
        </p:nvSpPr>
        <p:spPr bwMode="auto">
          <a:xfrm>
            <a:off x="8001000" y="6356350"/>
            <a:ext cx="990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5AD0AFA-6F76-42A5-BD7E-A5EE9F67F2DA}" type="slidenum">
              <a:rPr lang="en-AU" altLang="ja-JP" b="1">
                <a:solidFill>
                  <a:srgbClr val="FFFFFF"/>
                </a:solidFill>
                <a:latin typeface="Arial" charset="0"/>
                <a:cs typeface="Arial" charset="0"/>
              </a:rPr>
              <a:pPr fontAlgn="base">
                <a:spcBef>
                  <a:spcPct val="0"/>
                </a:spcBef>
                <a:spcAft>
                  <a:spcPct val="0"/>
                </a:spcAft>
                <a:defRPr/>
              </a:pPr>
              <a:t>9</a:t>
            </a:fld>
            <a:endParaRPr lang="en-AU" altLang="ja-JP" b="1">
              <a:solidFill>
                <a:srgbClr val="FFFFFF"/>
              </a:solidFill>
              <a:latin typeface="Arial" charset="0"/>
              <a:cs typeface="Arial" charset="0"/>
            </a:endParaRPr>
          </a:p>
        </p:txBody>
      </p:sp>
      <p:pic>
        <p:nvPicPr>
          <p:cNvPr id="96263" name="Picture 6" descr="Norik Sub_Brezovica_Slovenia_low 6.jpg"/>
          <p:cNvPicPr>
            <a:picLocks noChangeAspect="1"/>
          </p:cNvPicPr>
          <p:nvPr/>
        </p:nvPicPr>
        <p:blipFill>
          <a:blip r:embed="rId3"/>
          <a:srcRect/>
          <a:stretch>
            <a:fillRect/>
          </a:stretch>
        </p:blipFill>
        <p:spPr bwMode="auto">
          <a:xfrm>
            <a:off x="5638800" y="2133600"/>
            <a:ext cx="2743200"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3777</TotalTime>
  <Words>16983</Words>
  <Application>Microsoft Office PowerPoint</Application>
  <PresentationFormat>On-screen Show (4:3)</PresentationFormat>
  <Paragraphs>1080</Paragraphs>
  <Slides>52</Slides>
  <Notes>51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52</vt:i4>
      </vt:variant>
    </vt:vector>
  </HeadingPairs>
  <TitlesOfParts>
    <vt:vector size="60" baseType="lpstr">
      <vt:lpstr>ＭＳ Ｐゴシック</vt:lpstr>
      <vt:lpstr>Arial</vt:lpstr>
      <vt:lpstr>Calibri</vt:lpstr>
      <vt:lpstr>Times New Roman</vt:lpstr>
      <vt:lpstr>Wingdings</vt:lpstr>
      <vt:lpstr>Office Theme</vt:lpstr>
      <vt:lpstr>Custom Design</vt:lpstr>
      <vt:lpstr>1_Custom Design</vt:lpstr>
      <vt:lpstr>Dive Against Debris®調査 レッスンガイド   スクーバ・ダイバーのための 水中海洋ゴミ調査 </vt:lpstr>
      <vt:lpstr>以下のことをお話しします . . .</vt:lpstr>
      <vt:lpstr>以下のことをお話しします . . .</vt:lpstr>
      <vt:lpstr>以下のことをお話しします . . .</vt:lpstr>
      <vt:lpstr>以下のことをお話しします . . .</vt:lpstr>
      <vt:lpstr>海洋ゴミの厄介な問題</vt:lpstr>
      <vt:lpstr>海洋ゴミ – ダメージの実際</vt:lpstr>
      <vt:lpstr>海洋ゴミ – ダメージの実際</vt:lpstr>
      <vt:lpstr>この海洋ゴミとは何か</vt:lpstr>
      <vt:lpstr>それはどこからやってくるのか</vt:lpstr>
      <vt:lpstr>それはどこからやってくるのか</vt:lpstr>
      <vt:lpstr>それはどこからやってくるのか</vt:lpstr>
      <vt:lpstr>この問題を解決できるのか</vt:lpstr>
      <vt:lpstr>Dive Against Debris®  - 変化のためのダイビング </vt:lpstr>
      <vt:lpstr>正にダイバーのために作成されたもの</vt:lpstr>
      <vt:lpstr>次のことをお話ししました…</vt:lpstr>
      <vt:lpstr>Dive Against Debris®を 実施するとき</vt:lpstr>
      <vt:lpstr>自分のダイビングを計画する</vt:lpstr>
      <vt:lpstr>調査場所を選ぶ </vt:lpstr>
      <vt:lpstr>調査のダイブ・プロフィール </vt:lpstr>
      <vt:lpstr>自分のダイビングを計画する</vt:lpstr>
      <vt:lpstr>装備</vt:lpstr>
      <vt:lpstr>浮力</vt:lpstr>
      <vt:lpstr>鋭利なもの</vt:lpstr>
      <vt:lpstr>写真を撮って人に伝える</vt:lpstr>
      <vt:lpstr>後に残すもの</vt:lpstr>
      <vt:lpstr>後に残すもの</vt:lpstr>
      <vt:lpstr>次のことをお話ししました…</vt:lpstr>
      <vt:lpstr>自分の調査を カウントする</vt:lpstr>
      <vt:lpstr>5つの簡単なステップで、 自分の調査をカウントする </vt:lpstr>
      <vt:lpstr>ステップ 1: 重さを量る</vt:lpstr>
      <vt:lpstr>ステップ 2: 分別する</vt:lpstr>
      <vt:lpstr>ステップ 3: 記録する</vt:lpstr>
      <vt:lpstr>ステップ 3: 記録する</vt:lpstr>
      <vt:lpstr>ステップ 3: 記録する</vt:lpstr>
      <vt:lpstr>ステップ 3: 記録する</vt:lpstr>
      <vt:lpstr>ステップ 3: 記録</vt:lpstr>
      <vt:lpstr>ステップ 3: 記録</vt:lpstr>
      <vt:lpstr>ステップ 3: 記録</vt:lpstr>
      <vt:lpstr>ステップ 3: 記録</vt:lpstr>
      <vt:lpstr>ステップ 3: 記録</vt:lpstr>
      <vt:lpstr>ステップ 3: 記録</vt:lpstr>
      <vt:lpstr>ステップ 4: 廃棄</vt:lpstr>
      <vt:lpstr>ステップ 5: 報告する</vt:lpstr>
      <vt:lpstr>ステップ 5: 報告</vt:lpstr>
      <vt:lpstr>次のことをお話ししました</vt:lpstr>
      <vt:lpstr>さあ、  あなたの番！</vt:lpstr>
      <vt:lpstr>最後に Dive Against Debris®の提案をいくつか </vt:lpstr>
      <vt:lpstr>PowerPoint Presentation</vt:lpstr>
      <vt:lpstr>Project AWARE活動に  参加しましょう </vt:lpstr>
      <vt:lpstr>次のことをお話ししました</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331</cp:revision>
  <dcterms:created xsi:type="dcterms:W3CDTF">2011-04-14T22:29:16Z</dcterms:created>
  <dcterms:modified xsi:type="dcterms:W3CDTF">2017-06-28T11:56:37Z</dcterms:modified>
</cp:coreProperties>
</file>