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6"/>
  </p:notesMasterIdLst>
  <p:sldIdLst>
    <p:sldId id="321" r:id="rId4"/>
    <p:sldId id="323" r:id="rId5"/>
    <p:sldId id="324" r:id="rId6"/>
    <p:sldId id="325" r:id="rId7"/>
    <p:sldId id="326" r:id="rId8"/>
    <p:sldId id="327" r:id="rId9"/>
    <p:sldId id="328" r:id="rId10"/>
    <p:sldId id="329" r:id="rId11"/>
    <p:sldId id="330" r:id="rId12"/>
    <p:sldId id="332" r:id="rId13"/>
    <p:sldId id="331" r:id="rId14"/>
    <p:sldId id="333" r:id="rId15"/>
    <p:sldId id="334" r:id="rId16"/>
    <p:sldId id="335" r:id="rId17"/>
    <p:sldId id="336" r:id="rId18"/>
    <p:sldId id="337" r:id="rId19"/>
    <p:sldId id="338" r:id="rId20"/>
    <p:sldId id="339" r:id="rId21"/>
    <p:sldId id="340" r:id="rId22"/>
    <p:sldId id="341" r:id="rId23"/>
    <p:sldId id="342" r:id="rId24"/>
    <p:sldId id="343" r:id="rId25"/>
    <p:sldId id="344" r:id="rId26"/>
    <p:sldId id="373" r:id="rId27"/>
    <p:sldId id="345" r:id="rId28"/>
    <p:sldId id="346" r:id="rId29"/>
    <p:sldId id="347" r:id="rId30"/>
    <p:sldId id="348" r:id="rId31"/>
    <p:sldId id="349" r:id="rId32"/>
    <p:sldId id="350" r:id="rId33"/>
    <p:sldId id="351" r:id="rId34"/>
    <p:sldId id="352" r:id="rId35"/>
    <p:sldId id="353" r:id="rId36"/>
    <p:sldId id="354" r:id="rId37"/>
    <p:sldId id="355" r:id="rId38"/>
    <p:sldId id="356" r:id="rId39"/>
    <p:sldId id="357" r:id="rId40"/>
    <p:sldId id="358" r:id="rId41"/>
    <p:sldId id="359" r:id="rId42"/>
    <p:sldId id="360" r:id="rId43"/>
    <p:sldId id="361" r:id="rId44"/>
    <p:sldId id="362" r:id="rId45"/>
    <p:sldId id="363" r:id="rId46"/>
    <p:sldId id="364" r:id="rId47"/>
    <p:sldId id="365" r:id="rId48"/>
    <p:sldId id="366" r:id="rId49"/>
    <p:sldId id="367" r:id="rId50"/>
    <p:sldId id="376" r:id="rId51"/>
    <p:sldId id="375" r:id="rId52"/>
    <p:sldId id="369" r:id="rId53"/>
    <p:sldId id="371" r:id="rId54"/>
    <p:sldId id="320" r:id="rId55"/>
  </p:sldIdLst>
  <p:sldSz cx="9144000" cy="6858000" type="screen4x3"/>
  <p:notesSz cx="6858000" cy="9144000"/>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227" autoAdjust="0"/>
  </p:normalViewPr>
  <p:slideViewPr>
    <p:cSldViewPr>
      <p:cViewPr varScale="1">
        <p:scale>
          <a:sx n="101" d="100"/>
          <a:sy n="101" d="100"/>
        </p:scale>
        <p:origin x="1914"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39ADC5-2104-47AA-A573-F04A712D90F7}" type="datetimeFigureOut">
              <a:rPr lang="en-AU" smtClean="0"/>
              <a:pPr/>
              <a:t>28/06/2017</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CE06D6-90D3-48EC-8713-C9569FCB776C}" type="slidenum">
              <a:rPr lang="en-AU" smtClean="0"/>
              <a:pPr/>
              <a:t>‹#›</a:t>
            </a:fld>
            <a:endParaRPr lang="en-AU"/>
          </a:p>
        </p:txBody>
      </p:sp>
    </p:spTree>
    <p:extLst>
      <p:ext uri="{BB962C8B-B14F-4D97-AF65-F5344CB8AC3E}">
        <p14:creationId xmlns:p14="http://schemas.microsoft.com/office/powerpoint/2010/main" val="2996065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projectaware.org/DiveAgainstDebrisData"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mailto:diveagainstdebris@projectaware.org"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TextEdit="1"/>
          </p:cNvSpPr>
          <p:nvPr>
            <p:ph type="sldImg"/>
          </p:nvPr>
        </p:nvSpPr>
        <p:spPr bwMode="auto">
          <a:noFill/>
          <a:ln>
            <a:solidFill>
              <a:srgbClr val="000000"/>
            </a:solidFill>
            <a:miter lim="800000"/>
            <a:headEnd/>
            <a:tailEnd/>
          </a:ln>
        </p:spPr>
      </p:sp>
      <p:sp>
        <p:nvSpPr>
          <p:cNvPr id="102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extLst>
      <p:ext uri="{BB962C8B-B14F-4D97-AF65-F5344CB8AC3E}">
        <p14:creationId xmlns:p14="http://schemas.microsoft.com/office/powerpoint/2010/main" val="904307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baseline="0" dirty="0" smtClean="0">
                <a:solidFill>
                  <a:schemeClr val="tx1"/>
                </a:solidFill>
                <a:latin typeface="Arial" panose="020B0604020202020204" pitchFamily="34" charset="0"/>
                <a:ea typeface="+mn-ea"/>
                <a:cs typeface="Arial" panose="020B0604020202020204" pitchFamily="34" charset="0"/>
              </a:rPr>
              <a:t>Rubbish moves to the ocean from both land and sea, but most of the debris in our ocean comes from land based sources. Regardless of where it comes from, humans are the source of all marine debris - either through accident, carelessness or purposeful dumping.</a:t>
            </a:r>
          </a:p>
          <a:p>
            <a:endParaRPr lang="en-US" sz="1200" kern="1200" baseline="0" dirty="0" smtClean="0">
              <a:solidFill>
                <a:schemeClr val="tx1"/>
              </a:solidFill>
              <a:latin typeface="Arial" panose="020B0604020202020204" pitchFamily="34" charset="0"/>
              <a:ea typeface="+mn-ea"/>
              <a:cs typeface="Arial" panose="020B0604020202020204" pitchFamily="34" charset="0"/>
            </a:endParaRPr>
          </a:p>
          <a:p>
            <a:r>
              <a:rPr lang="en-GB" sz="1200" kern="1200" dirty="0" smtClean="0">
                <a:solidFill>
                  <a:schemeClr val="tx1"/>
                </a:solidFill>
                <a:latin typeface="Arial" panose="020B0604020202020204" pitchFamily="34" charset="0"/>
                <a:ea typeface="+mn-ea"/>
                <a:cs typeface="Arial" panose="020B0604020202020204" pitchFamily="34" charset="0"/>
              </a:rPr>
              <a:t>Rubbish enters the ocean due to lack of or poor waste management. Town dumps located next to the sea, untreated sewage discharging directly into the ocean, and poorly managed building or industrial waste all contribute to the marine debris problem. </a:t>
            </a:r>
          </a:p>
          <a:p>
            <a:endParaRPr lang="en-GB" sz="1200" kern="1200" dirty="0" smtClean="0">
              <a:solidFill>
                <a:schemeClr val="tx1"/>
              </a:solidFill>
              <a:latin typeface="Arial" panose="020B0604020202020204" pitchFamily="34" charset="0"/>
              <a:ea typeface="+mn-ea"/>
              <a:cs typeface="Arial" panose="020B0604020202020204" pitchFamily="34" charset="0"/>
            </a:endParaRPr>
          </a:p>
          <a:p>
            <a:r>
              <a:rPr lang="en-US" sz="1200" kern="1200" dirty="0" smtClean="0">
                <a:solidFill>
                  <a:schemeClr val="tx1"/>
                </a:solidFill>
                <a:latin typeface="Arial" panose="020B0604020202020204" pitchFamily="34" charset="0"/>
                <a:ea typeface="+mn-ea"/>
                <a:cs typeface="Arial" panose="020B0604020202020204" pitchFamily="34" charset="0"/>
              </a:rPr>
              <a:t>Although most marine debris starts its journey on land, debris is also lost or purposefully dumped at sea - from boats and ships, oil and gas rigs, and aquaculture farms.</a:t>
            </a:r>
          </a:p>
          <a:p>
            <a:endParaRPr lang="en-US" sz="1200" kern="1200" dirty="0" smtClean="0">
              <a:solidFill>
                <a:schemeClr val="tx1"/>
              </a:solidFill>
              <a:latin typeface="Arial" panose="020B0604020202020204" pitchFamily="34" charset="0"/>
              <a:ea typeface="+mn-ea"/>
              <a:cs typeface="Arial" panose="020B0604020202020204" pitchFamily="34" charset="0"/>
            </a:endParaRPr>
          </a:p>
        </p:txBody>
      </p:sp>
      <p:sp>
        <p:nvSpPr>
          <p:cNvPr id="30724" name="Slide Number Placeholder 3"/>
          <p:cNvSpPr>
            <a:spLocks noGrp="1"/>
          </p:cNvSpPr>
          <p:nvPr>
            <p:ph type="sldNum" sz="quarter" idx="5"/>
          </p:nvPr>
        </p:nvSpPr>
        <p:spPr bwMode="auto">
          <a:noFill/>
          <a:ln>
            <a:miter lim="800000"/>
            <a:headEnd/>
            <a:tailEnd/>
          </a:ln>
        </p:spPr>
        <p:txBody>
          <a:bodyPr/>
          <a:lstStyle/>
          <a:p>
            <a:fld id="{A6DAC726-01FF-4931-B341-FFC18BB2554F}" type="slidenum">
              <a:rPr lang="en-AU"/>
              <a:pPr/>
              <a:t>10</a:t>
            </a:fld>
            <a:endParaRPr lang="en-AU"/>
          </a:p>
        </p:txBody>
      </p:sp>
    </p:spTree>
    <p:extLst>
      <p:ext uri="{BB962C8B-B14F-4D97-AF65-F5344CB8AC3E}">
        <p14:creationId xmlns:p14="http://schemas.microsoft.com/office/powerpoint/2010/main" val="1004296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1200" kern="1200" baseline="0" noProof="0" dirty="0" smtClean="0">
                <a:solidFill>
                  <a:schemeClr val="tx1"/>
                </a:solidFill>
                <a:latin typeface="Arial" panose="020B0604020202020204" pitchFamily="34" charset="0"/>
                <a:ea typeface="+mn-ea"/>
                <a:cs typeface="Arial" panose="020B0604020202020204" pitchFamily="34" charset="0"/>
              </a:rPr>
              <a:t>Public littering is also a major problem. Rubbish dropped even thousands of kilometres/miles inland will move to the ocean, washed into storm water drains and streams by the rain, or blown by the wind. We often shorten the journey by leaving our trash on a beach or next to a river.</a:t>
            </a:r>
            <a:endParaRPr lang="en-GB" noProof="0" dirty="0" smtClean="0">
              <a:latin typeface="Arial" panose="020B0604020202020204" pitchFamily="34" charset="0"/>
              <a:ea typeface="Calibri" pitchFamily="34" charset="0"/>
              <a:cs typeface="Arial" panose="020B0604020202020204" pitchFamily="34" charset="0"/>
            </a:endParaRPr>
          </a:p>
        </p:txBody>
      </p:sp>
      <p:sp>
        <p:nvSpPr>
          <p:cNvPr id="28676" name="Slide Number Placeholder 3"/>
          <p:cNvSpPr>
            <a:spLocks noGrp="1"/>
          </p:cNvSpPr>
          <p:nvPr>
            <p:ph type="sldNum" sz="quarter" idx="5"/>
          </p:nvPr>
        </p:nvSpPr>
        <p:spPr bwMode="auto">
          <a:noFill/>
          <a:ln>
            <a:miter lim="800000"/>
            <a:headEnd/>
            <a:tailEnd/>
          </a:ln>
        </p:spPr>
        <p:txBody>
          <a:bodyPr/>
          <a:lstStyle/>
          <a:p>
            <a:fld id="{B41A2E54-66DF-4162-84A7-D442084F9403}" type="slidenum">
              <a:rPr lang="en-AU"/>
              <a:pPr/>
              <a:t>11</a:t>
            </a:fld>
            <a:endParaRPr lang="en-AU"/>
          </a:p>
        </p:txBody>
      </p:sp>
    </p:spTree>
    <p:extLst>
      <p:ext uri="{BB962C8B-B14F-4D97-AF65-F5344CB8AC3E}">
        <p14:creationId xmlns:p14="http://schemas.microsoft.com/office/powerpoint/2010/main" val="953952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dirty="0" smtClean="0">
                <a:latin typeface="Arial" panose="020B0604020202020204" pitchFamily="34" charset="0"/>
                <a:ea typeface="Calibri" pitchFamily="34" charset="0"/>
                <a:cs typeface="Arial" panose="020B0604020202020204" pitchFamily="34" charset="0"/>
              </a:rPr>
              <a:t>Once in the ocean it causes the death of tens of thousands of marine animals and seabirds every year who mistake it for food or get it caught around their bodies. It also damages environments such as coral reefs.</a:t>
            </a:r>
          </a:p>
        </p:txBody>
      </p:sp>
      <p:sp>
        <p:nvSpPr>
          <p:cNvPr id="32772" name="Slide Number Placeholder 3"/>
          <p:cNvSpPr>
            <a:spLocks noGrp="1"/>
          </p:cNvSpPr>
          <p:nvPr>
            <p:ph type="sldNum" sz="quarter" idx="5"/>
          </p:nvPr>
        </p:nvSpPr>
        <p:spPr bwMode="auto">
          <a:noFill/>
          <a:ln>
            <a:miter lim="800000"/>
            <a:headEnd/>
            <a:tailEnd/>
          </a:ln>
        </p:spPr>
        <p:txBody>
          <a:bodyPr/>
          <a:lstStyle/>
          <a:p>
            <a:fld id="{55AFA8C6-F8B7-4E0B-9F75-599A5982C03F}" type="slidenum">
              <a:rPr lang="en-AU"/>
              <a:pPr/>
              <a:t>12</a:t>
            </a:fld>
            <a:endParaRPr lang="en-AU"/>
          </a:p>
        </p:txBody>
      </p:sp>
    </p:spTree>
    <p:extLst>
      <p:ext uri="{BB962C8B-B14F-4D97-AF65-F5344CB8AC3E}">
        <p14:creationId xmlns:p14="http://schemas.microsoft.com/office/powerpoint/2010/main" val="1529085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dirty="0" smtClean="0">
                <a:latin typeface="Arial" panose="020B0604020202020204" pitchFamily="34" charset="0"/>
                <a:ea typeface="Calibri" pitchFamily="34" charset="0"/>
                <a:cs typeface="Arial" panose="020B0604020202020204" pitchFamily="34" charset="0"/>
              </a:rPr>
              <a:t>The marine debris problem seems so big – can divers really make a difference? </a:t>
            </a:r>
          </a:p>
          <a:p>
            <a:endParaRPr lang="en-AU" dirty="0" smtClean="0">
              <a:latin typeface="Arial" panose="020B0604020202020204" pitchFamily="34" charset="0"/>
              <a:ea typeface="Calibri" pitchFamily="34" charset="0"/>
              <a:cs typeface="Arial" panose="020B0604020202020204" pitchFamily="34" charset="0"/>
            </a:endParaRPr>
          </a:p>
          <a:p>
            <a:r>
              <a:rPr lang="en-AU" dirty="0" smtClean="0">
                <a:latin typeface="Arial" panose="020B0604020202020204" pitchFamily="34" charset="0"/>
                <a:ea typeface="Calibri" pitchFamily="34" charset="0"/>
                <a:cs typeface="Arial" panose="020B0604020202020204" pitchFamily="34" charset="0"/>
              </a:rPr>
              <a:t>Yes we can, by working together locally, nationally and internationally on the many changes needed to fix this mess:</a:t>
            </a:r>
          </a:p>
          <a:p>
            <a:endParaRPr lang="en-AU" dirty="0" smtClean="0">
              <a:latin typeface="Arial" panose="020B0604020202020204" pitchFamily="34" charset="0"/>
              <a:ea typeface="Calibri" pitchFamily="34" charset="0"/>
              <a:cs typeface="Arial" panose="020B0604020202020204" pitchFamily="34" charset="0"/>
            </a:endParaRPr>
          </a:p>
          <a:p>
            <a:pPr marL="171450" indent="-171450">
              <a:buFont typeface="Arial" panose="020B0604020202020204" pitchFamily="34" charset="0"/>
              <a:buChar char="•"/>
            </a:pPr>
            <a:r>
              <a:rPr lang="en-AU" dirty="0" smtClean="0">
                <a:latin typeface="Arial" panose="020B0604020202020204" pitchFamily="34" charset="0"/>
                <a:ea typeface="Calibri" pitchFamily="34" charset="0"/>
                <a:cs typeface="Arial" panose="020B0604020202020204" pitchFamily="34" charset="0"/>
              </a:rPr>
              <a:t>Changes in policies that make individuals, businesses and governments better manage waste</a:t>
            </a:r>
          </a:p>
          <a:p>
            <a:pPr marL="171450" indent="-171450">
              <a:buFont typeface="Arial" panose="020B0604020202020204" pitchFamily="34" charset="0"/>
              <a:buChar char="•"/>
            </a:pPr>
            <a:r>
              <a:rPr lang="en-AU" dirty="0" smtClean="0">
                <a:latin typeface="Arial" panose="020B0604020202020204" pitchFamily="34" charset="0"/>
                <a:ea typeface="Calibri" pitchFamily="34" charset="0"/>
                <a:cs typeface="Arial" panose="020B0604020202020204" pitchFamily="34" charset="0"/>
              </a:rPr>
              <a:t>Changes in infrastructure to physically block trash before it reaches the ocean</a:t>
            </a:r>
          </a:p>
          <a:p>
            <a:pPr marL="171450" indent="-171450">
              <a:buFont typeface="Arial" panose="020B0604020202020204" pitchFamily="34" charset="0"/>
              <a:buChar char="•"/>
            </a:pPr>
            <a:r>
              <a:rPr lang="en-AU" dirty="0" smtClean="0">
                <a:latin typeface="Arial" panose="020B0604020202020204" pitchFamily="34" charset="0"/>
                <a:ea typeface="Calibri" pitchFamily="34" charset="0"/>
                <a:cs typeface="Arial" panose="020B0604020202020204" pitchFamily="34" charset="0"/>
              </a:rPr>
              <a:t>Changes in regulations to better manage the things we make and how we make them - from manufacturing, to use, recycling and disposal</a:t>
            </a:r>
          </a:p>
          <a:p>
            <a:pPr marL="171450" indent="-171450">
              <a:buFont typeface="Arial" panose="020B0604020202020204" pitchFamily="34" charset="0"/>
              <a:buChar char="•"/>
            </a:pPr>
            <a:r>
              <a:rPr lang="en-AU" dirty="0" smtClean="0">
                <a:latin typeface="Arial" panose="020B0604020202020204" pitchFamily="34" charset="0"/>
                <a:ea typeface="Calibri" pitchFamily="34" charset="0"/>
                <a:cs typeface="Arial" panose="020B0604020202020204" pitchFamily="34" charset="0"/>
              </a:rPr>
              <a:t>Changes in attitudes and behaviours so we can rethink, reduce, reuse, and recycle our way out of this mess</a:t>
            </a:r>
            <a:endParaRPr lang="en-US" dirty="0" smtClean="0">
              <a:latin typeface="Arial" panose="020B0604020202020204" pitchFamily="34" charset="0"/>
              <a:ea typeface="Calibri" pitchFamily="34" charset="0"/>
              <a:cs typeface="Arial" panose="020B0604020202020204" pitchFamily="34" charset="0"/>
            </a:endParaRPr>
          </a:p>
        </p:txBody>
      </p:sp>
      <p:sp>
        <p:nvSpPr>
          <p:cNvPr id="34820" name="Slide Number Placeholder 3"/>
          <p:cNvSpPr>
            <a:spLocks noGrp="1"/>
          </p:cNvSpPr>
          <p:nvPr>
            <p:ph type="sldNum" sz="quarter" idx="5"/>
          </p:nvPr>
        </p:nvSpPr>
        <p:spPr bwMode="auto">
          <a:noFill/>
          <a:ln>
            <a:miter lim="800000"/>
            <a:headEnd/>
            <a:tailEnd/>
          </a:ln>
        </p:spPr>
        <p:txBody>
          <a:bodyPr/>
          <a:lstStyle/>
          <a:p>
            <a:fld id="{55BEDECB-2D8F-4F2D-9935-E9A6C69ABCF5}" type="slidenum">
              <a:rPr lang="en-AU"/>
              <a:pPr/>
              <a:t>13</a:t>
            </a:fld>
            <a:endParaRPr lang="en-AU"/>
          </a:p>
        </p:txBody>
      </p:sp>
    </p:spTree>
    <p:extLst>
      <p:ext uri="{BB962C8B-B14F-4D97-AF65-F5344CB8AC3E}">
        <p14:creationId xmlns:p14="http://schemas.microsoft.com/office/powerpoint/2010/main" val="3407397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xfrm>
            <a:off x="686281" y="4343436"/>
            <a:ext cx="5485439" cy="4365344"/>
          </a:xfrm>
          <a:noFill/>
        </p:spPr>
        <p:txBody>
          <a:bodyPr wrap="square" numCol="1" anchor="t" anchorCtr="0" compatLnSpc="1">
            <a:prstTxWarp prst="textNoShape">
              <a:avLst/>
            </a:prstTxWarp>
            <a:normAutofit fontScale="92500"/>
          </a:bodyPr>
          <a:lstStyle/>
          <a:p>
            <a:r>
              <a:rPr lang="en-AU" dirty="0" smtClean="0">
                <a:latin typeface="Arial" panose="020B0604020202020204" pitchFamily="34" charset="0"/>
                <a:cs typeface="Arial" panose="020B0604020202020204" pitchFamily="34" charset="0"/>
              </a:rPr>
              <a:t>When you Dive Against Debris</a:t>
            </a:r>
            <a:r>
              <a:rPr lang="en-AU" baseline="30000" dirty="0" smtClean="0">
                <a:latin typeface="Arial" panose="020B0604020202020204" pitchFamily="34" charset="0"/>
                <a:cs typeface="Arial" panose="020B0604020202020204" pitchFamily="34" charset="0"/>
              </a:rPr>
              <a:t>®</a:t>
            </a:r>
            <a:r>
              <a:rPr lang="en-AU" dirty="0" smtClean="0">
                <a:latin typeface="Arial" panose="020B0604020202020204" pitchFamily="34" charset="0"/>
                <a:cs typeface="Arial" panose="020B0604020202020204" pitchFamily="34" charset="0"/>
              </a:rPr>
              <a:t> you are diving for change, here’s how: </a:t>
            </a:r>
            <a:endParaRPr lang="en-AU" dirty="0" smtClean="0">
              <a:latin typeface="Arial" panose="020B0604020202020204" pitchFamily="34" charset="0"/>
              <a:ea typeface="Calibri" pitchFamily="34" charset="0"/>
              <a:cs typeface="Arial" panose="020B0604020202020204" pitchFamily="34" charset="0"/>
            </a:endParaRPr>
          </a:p>
          <a:p>
            <a:endParaRPr lang="en-AU" b="1" dirty="0" smtClean="0">
              <a:latin typeface="Arial" panose="020B0604020202020204" pitchFamily="34" charset="0"/>
              <a:ea typeface="Calibri" pitchFamily="34" charset="0"/>
              <a:cs typeface="Arial" panose="020B0604020202020204" pitchFamily="34" charset="0"/>
            </a:endParaRPr>
          </a:p>
          <a:p>
            <a:r>
              <a:rPr lang="en-AU" b="1" dirty="0" smtClean="0">
                <a:latin typeface="Arial" panose="020B0604020202020204" pitchFamily="34" charset="0"/>
                <a:ea typeface="Calibri" pitchFamily="34" charset="0"/>
                <a:cs typeface="Arial" panose="020B0604020202020204" pitchFamily="34" charset="0"/>
              </a:rPr>
              <a:t>You make the ocean safer for marine life</a:t>
            </a:r>
          </a:p>
          <a:p>
            <a:pPr marL="171450" indent="-171450">
              <a:buFont typeface="Arial" panose="020B0604020202020204" pitchFamily="34" charset="0"/>
              <a:buChar char="•"/>
            </a:pPr>
            <a:r>
              <a:rPr lang="en-AU" dirty="0" smtClean="0">
                <a:latin typeface="Arial" panose="020B0604020202020204" pitchFamily="34" charset="0"/>
                <a:ea typeface="Calibri" pitchFamily="34" charset="0"/>
                <a:cs typeface="Arial" panose="020B0604020202020204" pitchFamily="34" charset="0"/>
              </a:rPr>
              <a:t>The marine debris you remove can no longer hurt marine animals or damage marine environments</a:t>
            </a:r>
          </a:p>
          <a:p>
            <a:pPr>
              <a:buFontTx/>
              <a:buNone/>
            </a:pPr>
            <a:endParaRPr lang="en-AU" b="1" dirty="0" smtClean="0">
              <a:latin typeface="Arial" panose="020B0604020202020204" pitchFamily="34" charset="0"/>
              <a:ea typeface="Calibri" pitchFamily="34" charset="0"/>
              <a:cs typeface="Arial" panose="020B0604020202020204" pitchFamily="34" charset="0"/>
            </a:endParaRPr>
          </a:p>
          <a:p>
            <a:pPr>
              <a:buFontTx/>
              <a:buNone/>
            </a:pPr>
            <a:r>
              <a:rPr lang="en-AU" b="1" dirty="0" smtClean="0">
                <a:latin typeface="Arial" panose="020B0604020202020204" pitchFamily="34" charset="0"/>
                <a:ea typeface="Calibri" pitchFamily="34" charset="0"/>
                <a:cs typeface="Arial" panose="020B0604020202020204" pitchFamily="34" charset="0"/>
              </a:rPr>
              <a:t>The data you collect:</a:t>
            </a:r>
          </a:p>
          <a:p>
            <a:pPr marL="171450" indent="-171450">
              <a:buFont typeface="Arial" panose="020B0604020202020204" pitchFamily="34" charset="0"/>
              <a:buChar char="•"/>
            </a:pPr>
            <a:r>
              <a:rPr lang="en-AU" dirty="0" smtClean="0">
                <a:latin typeface="Arial" panose="020B0604020202020204" pitchFamily="34" charset="0"/>
                <a:ea typeface="Calibri" pitchFamily="34" charset="0"/>
                <a:cs typeface="Arial" panose="020B0604020202020204" pitchFamily="34" charset="0"/>
              </a:rPr>
              <a:t>Improves waste management by helping convince individuals, governments and businesses to act on marine debris</a:t>
            </a:r>
          </a:p>
          <a:p>
            <a:pPr marL="171450" indent="-171450">
              <a:buFont typeface="Arial" panose="020B0604020202020204" pitchFamily="34" charset="0"/>
              <a:buChar char="•"/>
            </a:pPr>
            <a:r>
              <a:rPr lang="en-AU" dirty="0" smtClean="0">
                <a:latin typeface="Arial" panose="020B0604020202020204" pitchFamily="34" charset="0"/>
                <a:ea typeface="Calibri" pitchFamily="34" charset="0"/>
                <a:cs typeface="Arial" panose="020B0604020202020204" pitchFamily="34" charset="0"/>
              </a:rPr>
              <a:t>Expands our understanding of the types and amounts of rubbish in our ocean</a:t>
            </a:r>
          </a:p>
          <a:p>
            <a:pPr marL="171450" indent="-171450">
              <a:buFont typeface="Arial" panose="020B0604020202020204" pitchFamily="34" charset="0"/>
              <a:buChar char="•"/>
            </a:pPr>
            <a:r>
              <a:rPr lang="en-AU" dirty="0" smtClean="0">
                <a:latin typeface="Arial" panose="020B0604020202020204" pitchFamily="34" charset="0"/>
                <a:ea typeface="Calibri" pitchFamily="34" charset="0"/>
                <a:cs typeface="Arial" panose="020B0604020202020204" pitchFamily="34" charset="0"/>
              </a:rPr>
              <a:t>Builds knowledge of the impacts on underwater environments caused by marine debris</a:t>
            </a:r>
          </a:p>
          <a:p>
            <a:pPr>
              <a:buFontTx/>
              <a:buNone/>
            </a:pPr>
            <a:endParaRPr lang="en-AU" b="1" dirty="0" smtClean="0">
              <a:latin typeface="Arial" panose="020B0604020202020204" pitchFamily="34" charset="0"/>
              <a:ea typeface="Calibri" pitchFamily="34" charset="0"/>
              <a:cs typeface="Arial" panose="020B0604020202020204" pitchFamily="34" charset="0"/>
            </a:endParaRPr>
          </a:p>
          <a:p>
            <a:pPr>
              <a:buFontTx/>
              <a:buNone/>
            </a:pPr>
            <a:r>
              <a:rPr lang="en-AU" b="1" dirty="0" smtClean="0">
                <a:latin typeface="Arial" panose="020B0604020202020204" pitchFamily="34" charset="0"/>
                <a:ea typeface="Calibri" pitchFamily="34" charset="0"/>
                <a:cs typeface="Arial" panose="020B0604020202020204" pitchFamily="34" charset="0"/>
              </a:rPr>
              <a:t>You support Project AWARE leaders working in their community</a:t>
            </a:r>
          </a:p>
          <a:p>
            <a:pPr marL="171450" indent="-171450">
              <a:buFont typeface="Arial" panose="020B0604020202020204" pitchFamily="34" charset="0"/>
              <a:buChar char="•"/>
            </a:pPr>
            <a:r>
              <a:rPr lang="en-AU" dirty="0" smtClean="0">
                <a:latin typeface="Arial" panose="020B0604020202020204" pitchFamily="34" charset="0"/>
                <a:ea typeface="Calibri" pitchFamily="34" charset="0"/>
                <a:cs typeface="Arial" panose="020B0604020202020204" pitchFamily="34" charset="0"/>
              </a:rPr>
              <a:t>Project AWARE leaders are working in their communities on changes that prevent rubbish from entering the ocean</a:t>
            </a:r>
          </a:p>
          <a:p>
            <a:pPr marL="171450" indent="-171450">
              <a:buFont typeface="Arial" panose="020B0604020202020204" pitchFamily="34" charset="0"/>
              <a:buChar char="•"/>
            </a:pPr>
            <a:r>
              <a:rPr lang="en-AU" dirty="0" smtClean="0">
                <a:latin typeface="Arial" panose="020B0604020202020204" pitchFamily="34" charset="0"/>
                <a:ea typeface="Calibri" pitchFamily="34" charset="0"/>
                <a:cs typeface="Arial" panose="020B0604020202020204" pitchFamily="34" charset="0"/>
              </a:rPr>
              <a:t>Contact Project AWARE if you are keen to lead marine debris actions in your community</a:t>
            </a:r>
          </a:p>
          <a:p>
            <a:endParaRPr lang="en-AU" b="1" dirty="0" smtClean="0">
              <a:latin typeface="Arial" panose="020B0604020202020204" pitchFamily="34" charset="0"/>
              <a:ea typeface="Calibri" pitchFamily="34" charset="0"/>
              <a:cs typeface="Arial" panose="020B0604020202020204" pitchFamily="34" charset="0"/>
            </a:endParaRPr>
          </a:p>
          <a:p>
            <a:r>
              <a:rPr lang="en-AU" b="1" dirty="0" smtClean="0">
                <a:latin typeface="Arial" panose="020B0604020202020204" pitchFamily="34" charset="0"/>
                <a:ea typeface="Calibri" pitchFamily="34" charset="0"/>
                <a:cs typeface="Arial" panose="020B0604020202020204" pitchFamily="34" charset="0"/>
              </a:rPr>
              <a:t>You convince others of the need to change</a:t>
            </a:r>
          </a:p>
          <a:p>
            <a:pPr marL="171450" indent="-171450">
              <a:buFont typeface="Arial" panose="020B0604020202020204" pitchFamily="34" charset="0"/>
              <a:buChar char="•"/>
            </a:pPr>
            <a:r>
              <a:rPr lang="en-AU" dirty="0" smtClean="0">
                <a:latin typeface="Arial" panose="020B0604020202020204" pitchFamily="34" charset="0"/>
                <a:ea typeface="Calibri" pitchFamily="34" charset="0"/>
                <a:cs typeface="Arial" panose="020B0604020202020204" pitchFamily="34" charset="0"/>
              </a:rPr>
              <a:t>Tell everyone about your Dive Against Debris</a:t>
            </a:r>
            <a:r>
              <a:rPr lang="en-AU" baseline="30000" dirty="0" smtClean="0">
                <a:latin typeface="Arial" panose="020B0604020202020204" pitchFamily="34" charset="0"/>
                <a:ea typeface="Calibri" pitchFamily="34" charset="0"/>
                <a:cs typeface="Arial" panose="020B0604020202020204" pitchFamily="34" charset="0"/>
              </a:rPr>
              <a:t>®</a:t>
            </a:r>
            <a:r>
              <a:rPr lang="en-AU" dirty="0" smtClean="0">
                <a:latin typeface="Arial" panose="020B0604020202020204" pitchFamily="34" charset="0"/>
                <a:ea typeface="Calibri" pitchFamily="34" charset="0"/>
                <a:cs typeface="Arial" panose="020B0604020202020204" pitchFamily="34" charset="0"/>
              </a:rPr>
              <a:t> actions and the rubbish you see underwater</a:t>
            </a:r>
          </a:p>
          <a:p>
            <a:pPr marL="171450" indent="-171450">
              <a:buFont typeface="Arial" panose="020B0604020202020204" pitchFamily="34" charset="0"/>
              <a:buChar char="•"/>
            </a:pPr>
            <a:r>
              <a:rPr lang="en-AU" dirty="0" smtClean="0">
                <a:latin typeface="Arial" panose="020B0604020202020204" pitchFamily="34" charset="0"/>
                <a:ea typeface="Calibri" pitchFamily="34" charset="0"/>
                <a:cs typeface="Arial" panose="020B0604020202020204" pitchFamily="34" charset="0"/>
              </a:rPr>
              <a:t>Your voice can change public opinion so people demand action on marine debris</a:t>
            </a:r>
          </a:p>
          <a:p>
            <a:pPr marL="171450" indent="-171450">
              <a:buFont typeface="Arial" panose="020B0604020202020204" pitchFamily="34" charset="0"/>
              <a:buChar char="•"/>
            </a:pPr>
            <a:r>
              <a:rPr lang="en-AU" dirty="0" smtClean="0">
                <a:latin typeface="Arial" panose="020B0604020202020204" pitchFamily="34" charset="0"/>
                <a:ea typeface="Calibri" pitchFamily="34" charset="0"/>
                <a:cs typeface="Arial" panose="020B0604020202020204" pitchFamily="34" charset="0"/>
              </a:rPr>
              <a:t>You can help change people’s behaviour so less trash is dumped in the environment</a:t>
            </a:r>
            <a:endParaRPr lang="en-US" dirty="0" smtClean="0">
              <a:latin typeface="Arial" panose="020B0604020202020204" pitchFamily="34" charset="0"/>
              <a:ea typeface="Calibri" pitchFamily="34" charset="0"/>
              <a:cs typeface="Arial" panose="020B0604020202020204" pitchFamily="34" charset="0"/>
            </a:endParaRPr>
          </a:p>
        </p:txBody>
      </p:sp>
      <p:sp>
        <p:nvSpPr>
          <p:cNvPr id="36868" name="Slide Number Placeholder 3"/>
          <p:cNvSpPr>
            <a:spLocks noGrp="1"/>
          </p:cNvSpPr>
          <p:nvPr>
            <p:ph type="sldNum" sz="quarter" idx="5"/>
          </p:nvPr>
        </p:nvSpPr>
        <p:spPr bwMode="auto">
          <a:noFill/>
          <a:ln>
            <a:miter lim="800000"/>
            <a:headEnd/>
            <a:tailEnd/>
          </a:ln>
        </p:spPr>
        <p:txBody>
          <a:bodyPr/>
          <a:lstStyle/>
          <a:p>
            <a:fld id="{9EE3E943-3609-4204-804A-BE641934B6F6}" type="slidenum">
              <a:rPr lang="en-AU"/>
              <a:pPr/>
              <a:t>14</a:t>
            </a:fld>
            <a:endParaRPr lang="en-AU"/>
          </a:p>
        </p:txBody>
      </p:sp>
    </p:spTree>
    <p:extLst>
      <p:ext uri="{BB962C8B-B14F-4D97-AF65-F5344CB8AC3E}">
        <p14:creationId xmlns:p14="http://schemas.microsoft.com/office/powerpoint/2010/main" val="3855632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dirty="0" smtClean="0">
                <a:latin typeface="Arial" panose="020B0604020202020204" pitchFamily="34" charset="0"/>
                <a:ea typeface="Calibri" pitchFamily="34" charset="0"/>
                <a:cs typeface="Arial" panose="020B0604020202020204" pitchFamily="34" charset="0"/>
              </a:rPr>
              <a:t>Dive Against Debris</a:t>
            </a:r>
            <a:r>
              <a:rPr lang="en-AU" baseline="30000" dirty="0" smtClean="0">
                <a:latin typeface="Arial" panose="020B0604020202020204" pitchFamily="34" charset="0"/>
                <a:ea typeface="Calibri" pitchFamily="34" charset="0"/>
                <a:cs typeface="Arial" panose="020B0604020202020204" pitchFamily="34" charset="0"/>
              </a:rPr>
              <a:t>®</a:t>
            </a:r>
            <a:r>
              <a:rPr lang="en-AU" dirty="0" smtClean="0">
                <a:latin typeface="Arial" panose="020B0604020202020204" pitchFamily="34" charset="0"/>
                <a:ea typeface="Calibri" pitchFamily="34" charset="0"/>
                <a:cs typeface="Arial" panose="020B0604020202020204" pitchFamily="34" charset="0"/>
              </a:rPr>
              <a:t> was created by divers, for divers. Only divers have the training, knowledge and skills to remove marine debris from underwater.</a:t>
            </a:r>
          </a:p>
          <a:p>
            <a:endParaRPr lang="en-AU" dirty="0" smtClean="0">
              <a:latin typeface="Arial" panose="020B0604020202020204" pitchFamily="34" charset="0"/>
              <a:ea typeface="Calibri" pitchFamily="34" charset="0"/>
              <a:cs typeface="Arial" panose="020B0604020202020204" pitchFamily="34" charset="0"/>
            </a:endParaRPr>
          </a:p>
          <a:p>
            <a:r>
              <a:rPr lang="en-AU" dirty="0" smtClean="0">
                <a:latin typeface="Arial" panose="020B0604020202020204" pitchFamily="34" charset="0"/>
                <a:ea typeface="Calibri" pitchFamily="34" charset="0"/>
                <a:cs typeface="Arial" panose="020B0604020202020204" pitchFamily="34" charset="0"/>
              </a:rPr>
              <a:t>It is estimated as much as 70 percent of the rubbish entering our ocean sinks to the seafloor, and although much of this is likely to be outside the reach of recreational divers, we still have the power to tackle underwater marine debris head on.</a:t>
            </a:r>
          </a:p>
          <a:p>
            <a:endParaRPr lang="en-AU" dirty="0" smtClean="0">
              <a:latin typeface="Arial" panose="020B0604020202020204" pitchFamily="34" charset="0"/>
              <a:ea typeface="Calibri" pitchFamily="34" charset="0"/>
              <a:cs typeface="Arial" panose="020B0604020202020204" pitchFamily="34" charset="0"/>
            </a:endParaRPr>
          </a:p>
          <a:p>
            <a:r>
              <a:rPr lang="en-AU" dirty="0" smtClean="0">
                <a:latin typeface="Arial" panose="020B0604020202020204" pitchFamily="34" charset="0"/>
                <a:ea typeface="Calibri" pitchFamily="34" charset="0"/>
                <a:cs typeface="Arial" panose="020B0604020202020204" pitchFamily="34" charset="0"/>
              </a:rPr>
              <a:t>The marine debris problem is big, but the Project AWARE’s global force of divers is strong. Through Dive Against Debris</a:t>
            </a:r>
            <a:r>
              <a:rPr lang="en-AU" baseline="30000" dirty="0" smtClean="0">
                <a:latin typeface="Arial" panose="020B0604020202020204" pitchFamily="34" charset="0"/>
                <a:ea typeface="Calibri" pitchFamily="34" charset="0"/>
                <a:cs typeface="Arial" panose="020B0604020202020204" pitchFamily="34" charset="0"/>
              </a:rPr>
              <a:t>®</a:t>
            </a:r>
            <a:r>
              <a:rPr lang="en-AU" dirty="0" smtClean="0">
                <a:latin typeface="Arial" panose="020B0604020202020204" pitchFamily="34" charset="0"/>
                <a:ea typeface="Calibri" pitchFamily="34" charset="0"/>
                <a:cs typeface="Arial" panose="020B0604020202020204" pitchFamily="34" charset="0"/>
              </a:rPr>
              <a:t> divers are playing a major role in keeping our ocean clean and healthy.</a:t>
            </a:r>
            <a:endParaRPr lang="en-US" dirty="0" smtClean="0">
              <a:latin typeface="Arial" panose="020B0604020202020204" pitchFamily="34" charset="0"/>
              <a:ea typeface="Calibri" pitchFamily="34" charset="0"/>
              <a:cs typeface="Arial" panose="020B0604020202020204" pitchFamily="34" charset="0"/>
            </a:endParaRPr>
          </a:p>
        </p:txBody>
      </p:sp>
      <p:sp>
        <p:nvSpPr>
          <p:cNvPr id="38916" name="Slide Number Placeholder 3"/>
          <p:cNvSpPr>
            <a:spLocks noGrp="1"/>
          </p:cNvSpPr>
          <p:nvPr>
            <p:ph type="sldNum" sz="quarter" idx="5"/>
          </p:nvPr>
        </p:nvSpPr>
        <p:spPr bwMode="auto">
          <a:noFill/>
          <a:ln>
            <a:miter lim="800000"/>
            <a:headEnd/>
            <a:tailEnd/>
          </a:ln>
        </p:spPr>
        <p:txBody>
          <a:bodyPr/>
          <a:lstStyle/>
          <a:p>
            <a:fld id="{0096D9CF-B23F-4034-84B7-8E772BA76733}" type="slidenum">
              <a:rPr lang="en-AU"/>
              <a:pPr/>
              <a:t>15</a:t>
            </a:fld>
            <a:endParaRPr lang="en-AU"/>
          </a:p>
        </p:txBody>
      </p:sp>
    </p:spTree>
    <p:extLst>
      <p:ext uri="{BB962C8B-B14F-4D97-AF65-F5344CB8AC3E}">
        <p14:creationId xmlns:p14="http://schemas.microsoft.com/office/powerpoint/2010/main" val="3989471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0964" name="Slide Number Placeholder 3"/>
          <p:cNvSpPr>
            <a:spLocks noGrp="1"/>
          </p:cNvSpPr>
          <p:nvPr>
            <p:ph type="sldNum" sz="quarter" idx="5"/>
          </p:nvPr>
        </p:nvSpPr>
        <p:spPr bwMode="auto">
          <a:noFill/>
          <a:ln>
            <a:miter lim="800000"/>
            <a:headEnd/>
            <a:tailEnd/>
          </a:ln>
        </p:spPr>
        <p:txBody>
          <a:bodyPr/>
          <a:lstStyle/>
          <a:p>
            <a:fld id="{123A28DA-A3B5-47EC-A3C4-B6B1A59171A5}" type="slidenum">
              <a:rPr lang="en-AU"/>
              <a:pPr/>
              <a:t>16</a:t>
            </a:fld>
            <a:endParaRPr lang="en-AU"/>
          </a:p>
        </p:txBody>
      </p:sp>
    </p:spTree>
    <p:extLst>
      <p:ext uri="{BB962C8B-B14F-4D97-AF65-F5344CB8AC3E}">
        <p14:creationId xmlns:p14="http://schemas.microsoft.com/office/powerpoint/2010/main" val="1232205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panose="020B0604020202020204" pitchFamily="34" charset="0"/>
                <a:cs typeface="Arial" panose="020B0604020202020204" pitchFamily="34" charset="0"/>
              </a:rPr>
              <a:t>In Section 2, we learn how to plan and complete a Dive Against Debris</a:t>
            </a:r>
            <a:r>
              <a:rPr lang="en-US" baseline="30000"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 survey.</a:t>
            </a:r>
          </a:p>
        </p:txBody>
      </p:sp>
      <p:sp>
        <p:nvSpPr>
          <p:cNvPr id="43012" name="Slide Number Placeholder 3"/>
          <p:cNvSpPr>
            <a:spLocks noGrp="1"/>
          </p:cNvSpPr>
          <p:nvPr>
            <p:ph type="sldNum" sz="quarter" idx="5"/>
          </p:nvPr>
        </p:nvSpPr>
        <p:spPr bwMode="auto">
          <a:noFill/>
          <a:ln>
            <a:miter lim="800000"/>
            <a:headEnd/>
            <a:tailEnd/>
          </a:ln>
        </p:spPr>
        <p:txBody>
          <a:bodyPr/>
          <a:lstStyle/>
          <a:p>
            <a:fld id="{0EEC403F-6966-4F98-A4C7-7D5DC32C72F4}" type="slidenum">
              <a:rPr lang="en-AU"/>
              <a:pPr/>
              <a:t>17</a:t>
            </a:fld>
            <a:endParaRPr lang="en-AU"/>
          </a:p>
        </p:txBody>
      </p:sp>
    </p:spTree>
    <p:extLst>
      <p:ext uri="{BB962C8B-B14F-4D97-AF65-F5344CB8AC3E}">
        <p14:creationId xmlns:p14="http://schemas.microsoft.com/office/powerpoint/2010/main" val="2111252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dirty="0" smtClean="0">
                <a:latin typeface="Arial" panose="020B0604020202020204" pitchFamily="34" charset="0"/>
                <a:ea typeface="Calibri" pitchFamily="34" charset="0"/>
                <a:cs typeface="Arial" panose="020B0604020202020204" pitchFamily="34" charset="0"/>
              </a:rPr>
              <a:t>Your surveys will have more value if you repeatedly collect data from the same site over a period of time. Regular surveys will:</a:t>
            </a:r>
          </a:p>
          <a:p>
            <a:pPr marL="171450" indent="-171450">
              <a:buFont typeface="Arial" panose="020B0604020202020204" pitchFamily="34" charset="0"/>
              <a:buChar char="•"/>
            </a:pPr>
            <a:r>
              <a:rPr lang="en-AU" dirty="0" smtClean="0">
                <a:latin typeface="Arial" panose="020B0604020202020204" pitchFamily="34" charset="0"/>
                <a:ea typeface="Calibri" pitchFamily="34" charset="0"/>
                <a:cs typeface="Arial" panose="020B0604020202020204" pitchFamily="34" charset="0"/>
              </a:rPr>
              <a:t>Build a more convincing argument for change</a:t>
            </a:r>
          </a:p>
          <a:p>
            <a:pPr marL="171450" indent="-171450">
              <a:buFont typeface="Arial" panose="020B0604020202020204" pitchFamily="34" charset="0"/>
              <a:buChar char="•"/>
            </a:pPr>
            <a:r>
              <a:rPr lang="en-AU" dirty="0" smtClean="0">
                <a:latin typeface="Arial" panose="020B0604020202020204" pitchFamily="34" charset="0"/>
                <a:ea typeface="Calibri" pitchFamily="34" charset="0"/>
                <a:cs typeface="Arial" panose="020B0604020202020204" pitchFamily="34" charset="0"/>
              </a:rPr>
              <a:t>Help identify local seasonal trends, such as those caused by weather patterns or tourist seasons</a:t>
            </a:r>
          </a:p>
          <a:p>
            <a:endParaRPr lang="en-AU" dirty="0" smtClean="0">
              <a:latin typeface="Arial" panose="020B0604020202020204" pitchFamily="34" charset="0"/>
              <a:ea typeface="Calibri" pitchFamily="34" charset="0"/>
              <a:cs typeface="Arial" panose="020B0604020202020204" pitchFamily="34" charset="0"/>
            </a:endParaRPr>
          </a:p>
          <a:p>
            <a:r>
              <a:rPr lang="en-AU" dirty="0" smtClean="0">
                <a:latin typeface="Arial" panose="020B0604020202020204" pitchFamily="34" charset="0"/>
                <a:ea typeface="Calibri" pitchFamily="34" charset="0"/>
                <a:cs typeface="Arial" panose="020B0604020202020204" pitchFamily="34" charset="0"/>
              </a:rPr>
              <a:t>There are no requirements for how often you should repeat your survey, all data on underwater marine debris is of value. However to maximise your results consider monthly surveys at the same location, or one survey every two months. As a minimum try to hold a survey at the same time and the same location for each season of the year.</a:t>
            </a:r>
          </a:p>
          <a:p>
            <a:endParaRPr lang="en-AU" dirty="0" smtClean="0">
              <a:latin typeface="Arial" panose="020B0604020202020204" pitchFamily="34" charset="0"/>
              <a:ea typeface="Calibri" pitchFamily="34" charset="0"/>
              <a:cs typeface="Arial" panose="020B0604020202020204" pitchFamily="34" charset="0"/>
            </a:endParaRPr>
          </a:p>
          <a:p>
            <a:r>
              <a:rPr lang="en-AU" dirty="0" smtClean="0">
                <a:latin typeface="Arial" panose="020B0604020202020204" pitchFamily="34" charset="0"/>
                <a:ea typeface="Calibri" pitchFamily="34" charset="0"/>
                <a:cs typeface="Arial" panose="020B0604020202020204" pitchFamily="34" charset="0"/>
              </a:rPr>
              <a:t>Of course if you find marine debris during any dive you can remove and report it through Dive Against Debris</a:t>
            </a:r>
            <a:r>
              <a:rPr lang="en-AU" baseline="30000" dirty="0" smtClean="0">
                <a:latin typeface="Arial" panose="020B0604020202020204" pitchFamily="34" charset="0"/>
                <a:ea typeface="Calibri" pitchFamily="34" charset="0"/>
                <a:cs typeface="Arial" panose="020B0604020202020204" pitchFamily="34" charset="0"/>
              </a:rPr>
              <a:t>®</a:t>
            </a:r>
            <a:r>
              <a:rPr lang="en-AU" dirty="0" smtClean="0">
                <a:latin typeface="Arial" panose="020B0604020202020204" pitchFamily="34" charset="0"/>
                <a:ea typeface="Calibri" pitchFamily="34" charset="0"/>
                <a:cs typeface="Arial" panose="020B0604020202020204" pitchFamily="34" charset="0"/>
              </a:rPr>
              <a:t>. It only takes a few seconds to help the marine environment.</a:t>
            </a:r>
            <a:endParaRPr lang="en-US" dirty="0" smtClean="0">
              <a:latin typeface="Arial" panose="020B0604020202020204" pitchFamily="34" charset="0"/>
              <a:ea typeface="Calibri" pitchFamily="34" charset="0"/>
              <a:cs typeface="Arial" panose="020B0604020202020204" pitchFamily="34" charset="0"/>
            </a:endParaRPr>
          </a:p>
        </p:txBody>
      </p:sp>
      <p:sp>
        <p:nvSpPr>
          <p:cNvPr id="45060" name="Slide Number Placeholder 3"/>
          <p:cNvSpPr>
            <a:spLocks noGrp="1"/>
          </p:cNvSpPr>
          <p:nvPr>
            <p:ph type="sldNum" sz="quarter" idx="5"/>
          </p:nvPr>
        </p:nvSpPr>
        <p:spPr bwMode="auto">
          <a:noFill/>
          <a:ln>
            <a:miter lim="800000"/>
            <a:headEnd/>
            <a:tailEnd/>
          </a:ln>
        </p:spPr>
        <p:txBody>
          <a:bodyPr/>
          <a:lstStyle/>
          <a:p>
            <a:fld id="{001D0635-1740-4381-8F6A-443FA0CAA720}" type="slidenum">
              <a:rPr lang="en-AU"/>
              <a:pPr/>
              <a:t>18</a:t>
            </a:fld>
            <a:endParaRPr lang="en-AU"/>
          </a:p>
        </p:txBody>
      </p:sp>
    </p:spTree>
    <p:extLst>
      <p:ext uri="{BB962C8B-B14F-4D97-AF65-F5344CB8AC3E}">
        <p14:creationId xmlns:p14="http://schemas.microsoft.com/office/powerpoint/2010/main" val="3243249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dirty="0" smtClean="0">
                <a:latin typeface="Arial" panose="020B0604020202020204" pitchFamily="34" charset="0"/>
                <a:cs typeface="Arial" panose="020B0604020202020204" pitchFamily="34" charset="0"/>
              </a:rPr>
              <a:t>Use these considerations when choosing your survey site:</a:t>
            </a:r>
          </a:p>
          <a:p>
            <a:pPr marL="171450"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Choose a site you can return to regularly</a:t>
            </a:r>
          </a:p>
          <a:p>
            <a:pPr marL="628650" lvl="1"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Your surveys will have more value if you collect data from the same site over a period of time</a:t>
            </a:r>
          </a:p>
          <a:p>
            <a:pPr marL="171450" lvl="0"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Choose a site within the dive skills and experience of all participants</a:t>
            </a:r>
          </a:p>
          <a:p>
            <a:pPr marL="171450" lvl="0"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Survey fresh water lakes and rivers</a:t>
            </a:r>
          </a:p>
          <a:p>
            <a:pPr marL="628650" lvl="1"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Dive Against Debris</a:t>
            </a:r>
            <a:r>
              <a:rPr lang="en-AU" baseline="30000" dirty="0" smtClean="0">
                <a:latin typeface="Arial" panose="020B0604020202020204" pitchFamily="34" charset="0"/>
                <a:cs typeface="Arial" panose="020B0604020202020204" pitchFamily="34" charset="0"/>
              </a:rPr>
              <a:t>®</a:t>
            </a:r>
            <a:r>
              <a:rPr lang="en-AU" dirty="0" smtClean="0">
                <a:latin typeface="Arial" panose="020B0604020202020204" pitchFamily="34" charset="0"/>
                <a:cs typeface="Arial" panose="020B0604020202020204" pitchFamily="34" charset="0"/>
              </a:rPr>
              <a:t> surveys are equally important in fresh water environments</a:t>
            </a:r>
          </a:p>
          <a:p>
            <a:pPr marL="171450" lvl="0"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If necessary gain permission to dive and remove marine debris from the landowner or other authorities</a:t>
            </a:r>
          </a:p>
          <a:p>
            <a:pPr marL="628650" lvl="1"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This includes Dive Against Debris</a:t>
            </a:r>
            <a:r>
              <a:rPr lang="en-AU" baseline="30000" dirty="0" smtClean="0">
                <a:latin typeface="Arial" panose="020B0604020202020204" pitchFamily="34" charset="0"/>
                <a:cs typeface="Arial" panose="020B0604020202020204" pitchFamily="34" charset="0"/>
              </a:rPr>
              <a:t>®</a:t>
            </a:r>
            <a:r>
              <a:rPr lang="en-AU" dirty="0" smtClean="0">
                <a:latin typeface="Arial" panose="020B0604020202020204" pitchFamily="34" charset="0"/>
                <a:cs typeface="Arial" panose="020B0604020202020204" pitchFamily="34" charset="0"/>
              </a:rPr>
              <a:t> surveys inside marine protected areas such as marine parks where local regulations may prohibit marine debris removal</a:t>
            </a:r>
          </a:p>
          <a:p>
            <a:endParaRPr lang="en-AU" dirty="0" smtClean="0">
              <a:latin typeface="Arial" panose="020B0604020202020204" pitchFamily="34" charset="0"/>
              <a:cs typeface="Arial" panose="020B0604020202020204" pitchFamily="34" charset="0"/>
            </a:endParaRPr>
          </a:p>
          <a:p>
            <a:r>
              <a:rPr lang="en-AU" b="1" dirty="0" smtClean="0">
                <a:latin typeface="Arial" panose="020B0604020202020204" pitchFamily="34" charset="0"/>
                <a:cs typeface="Arial" panose="020B0604020202020204" pitchFamily="34" charset="0"/>
              </a:rPr>
              <a:t>Underwater or a Land Cleanup?</a:t>
            </a:r>
          </a:p>
          <a:p>
            <a:r>
              <a:rPr lang="en-AU" dirty="0" smtClean="0">
                <a:latin typeface="Arial" panose="020B0604020202020204" pitchFamily="34" charset="0"/>
                <a:cs typeface="Arial" panose="020B0604020202020204" pitchFamily="34" charset="0"/>
              </a:rPr>
              <a:t>Marine debris is everywhere; underwater, on the beach, in the shallows and, caught up in mangroves. So how do you know what data you should report through Dive Against Debris</a:t>
            </a:r>
            <a:r>
              <a:rPr lang="en-AU" baseline="30000" dirty="0" smtClean="0">
                <a:latin typeface="Arial" panose="020B0604020202020204" pitchFamily="34" charset="0"/>
                <a:cs typeface="Arial" panose="020B0604020202020204" pitchFamily="34" charset="0"/>
              </a:rPr>
              <a:t>®</a:t>
            </a:r>
            <a:r>
              <a:rPr lang="en-AU" dirty="0" smtClean="0">
                <a:latin typeface="Arial" panose="020B0604020202020204" pitchFamily="34" charset="0"/>
                <a:cs typeface="Arial" panose="020B0604020202020204" pitchFamily="34" charset="0"/>
              </a:rPr>
              <a:t>? The easy answer is if you need to be on SCUBA to collect your marine debris you can report it through Dive Against Debris</a:t>
            </a:r>
            <a:r>
              <a:rPr lang="en-AU" baseline="30000" dirty="0" smtClean="0">
                <a:latin typeface="Arial" panose="020B0604020202020204" pitchFamily="34" charset="0"/>
                <a:cs typeface="Arial" panose="020B0604020202020204" pitchFamily="34" charset="0"/>
              </a:rPr>
              <a:t>®</a:t>
            </a:r>
            <a:r>
              <a:rPr lang="en-AU" dirty="0" smtClean="0">
                <a:latin typeface="Arial" panose="020B0604020202020204" pitchFamily="34" charset="0"/>
                <a:cs typeface="Arial" panose="020B0604020202020204" pitchFamily="34" charset="0"/>
              </a:rPr>
              <a:t>.</a:t>
            </a:r>
            <a:endParaRPr lang="en-US" dirty="0" smtClean="0">
              <a:latin typeface="Arial" panose="020B0604020202020204" pitchFamily="34" charset="0"/>
              <a:cs typeface="Arial" panose="020B0604020202020204" pitchFamily="34" charset="0"/>
            </a:endParaRPr>
          </a:p>
        </p:txBody>
      </p:sp>
      <p:sp>
        <p:nvSpPr>
          <p:cNvPr id="47108" name="Slide Number Placeholder 3"/>
          <p:cNvSpPr>
            <a:spLocks noGrp="1"/>
          </p:cNvSpPr>
          <p:nvPr>
            <p:ph type="sldNum" sz="quarter" idx="5"/>
          </p:nvPr>
        </p:nvSpPr>
        <p:spPr bwMode="auto">
          <a:noFill/>
          <a:ln>
            <a:miter lim="800000"/>
            <a:headEnd/>
            <a:tailEnd/>
          </a:ln>
        </p:spPr>
        <p:txBody>
          <a:bodyPr/>
          <a:lstStyle/>
          <a:p>
            <a:fld id="{7476346C-ED33-49BB-9D5B-6F3D3545A033}" type="slidenum">
              <a:rPr lang="en-AU"/>
              <a:pPr/>
              <a:t>19</a:t>
            </a:fld>
            <a:endParaRPr lang="en-AU"/>
          </a:p>
        </p:txBody>
      </p:sp>
    </p:spTree>
    <p:extLst>
      <p:ext uri="{BB962C8B-B14F-4D97-AF65-F5344CB8AC3E}">
        <p14:creationId xmlns:p14="http://schemas.microsoft.com/office/powerpoint/2010/main" val="3353078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panose="020B0604020202020204" pitchFamily="34" charset="0"/>
                <a:cs typeface="Arial" panose="020B0604020202020204" pitchFamily="34" charset="0"/>
              </a:rPr>
              <a:t>In Section 1, we look at the damage caused by marine debris and how divers can help fix this mess.</a:t>
            </a:r>
          </a:p>
        </p:txBody>
      </p:sp>
    </p:spTree>
    <p:extLst>
      <p:ext uri="{BB962C8B-B14F-4D97-AF65-F5344CB8AC3E}">
        <p14:creationId xmlns:p14="http://schemas.microsoft.com/office/powerpoint/2010/main" val="3486503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xfrm>
            <a:off x="686281" y="4343436"/>
            <a:ext cx="5485439" cy="4435446"/>
          </a:xfrm>
        </p:spPr>
        <p:txBody>
          <a:bodyPr wrap="square" numCol="1" anchor="t" anchorCtr="0" compatLnSpc="1">
            <a:prstTxWarp prst="textNoShape">
              <a:avLst/>
            </a:prstTxWarp>
            <a:normAutofit fontScale="85000" lnSpcReduction="20000"/>
          </a:bodyPr>
          <a:lstStyle/>
          <a:p>
            <a:pPr>
              <a:defRPr/>
            </a:pPr>
            <a:r>
              <a:rPr lang="en-AU" dirty="0" smtClean="0">
                <a:latin typeface="Arial" panose="020B0604020202020204" pitchFamily="34" charset="0"/>
                <a:cs typeface="Arial" panose="020B0604020202020204" pitchFamily="34" charset="0"/>
              </a:rPr>
              <a:t>Plan your Dive Against Debris</a:t>
            </a:r>
            <a:r>
              <a:rPr lang="en-AU" baseline="30000" dirty="0" smtClean="0">
                <a:latin typeface="Arial" panose="020B0604020202020204" pitchFamily="34" charset="0"/>
                <a:cs typeface="Arial" panose="020B0604020202020204" pitchFamily="34" charset="0"/>
              </a:rPr>
              <a:t>®</a:t>
            </a:r>
            <a:r>
              <a:rPr lang="en-AU" dirty="0" smtClean="0">
                <a:latin typeface="Arial" panose="020B0604020202020204" pitchFamily="34" charset="0"/>
                <a:cs typeface="Arial" panose="020B0604020202020204" pitchFamily="34" charset="0"/>
              </a:rPr>
              <a:t> survey to be safe and fun taking consideration of the experience levels of all divers.</a:t>
            </a:r>
          </a:p>
          <a:p>
            <a:pPr>
              <a:defRPr/>
            </a:pPr>
            <a:endParaRPr lang="en-AU" b="1" dirty="0" smtClean="0">
              <a:latin typeface="Arial" panose="020B0604020202020204" pitchFamily="34" charset="0"/>
              <a:cs typeface="Arial" panose="020B0604020202020204" pitchFamily="34" charset="0"/>
            </a:endParaRPr>
          </a:p>
          <a:p>
            <a:pPr>
              <a:defRPr/>
            </a:pPr>
            <a:r>
              <a:rPr lang="en-AU" b="1" dirty="0" smtClean="0">
                <a:latin typeface="Arial" panose="020B0604020202020204" pitchFamily="34" charset="0"/>
                <a:cs typeface="Arial" panose="020B0604020202020204" pitchFamily="34" charset="0"/>
              </a:rPr>
              <a:t>Safety is your primary consideration</a:t>
            </a:r>
          </a:p>
          <a:p>
            <a:pPr marL="171450" indent="-171450">
              <a:buFont typeface="Arial" panose="020B0604020202020204" pitchFamily="34" charset="0"/>
              <a:buChar char="•"/>
              <a:defRPr/>
            </a:pPr>
            <a:r>
              <a:rPr lang="en-AU" dirty="0" smtClean="0">
                <a:latin typeface="Arial" panose="020B0604020202020204" pitchFamily="34" charset="0"/>
                <a:cs typeface="Arial" panose="020B0604020202020204" pitchFamily="34" charset="0"/>
              </a:rPr>
              <a:t>Follow all normal safe diving practices</a:t>
            </a:r>
          </a:p>
          <a:p>
            <a:pPr marL="171450" indent="-171450">
              <a:buFont typeface="Arial" panose="020B0604020202020204" pitchFamily="34" charset="0"/>
              <a:buChar char="•"/>
              <a:defRPr/>
            </a:pPr>
            <a:r>
              <a:rPr lang="en-AU" dirty="0" smtClean="0">
                <a:latin typeface="Arial" panose="020B0604020202020204" pitchFamily="34" charset="0"/>
                <a:cs typeface="Arial" panose="020B0604020202020204" pitchFamily="34" charset="0"/>
              </a:rPr>
              <a:t>Dive within your and your buddy’s skills and experience</a:t>
            </a:r>
          </a:p>
          <a:p>
            <a:pPr marL="171450" indent="-171450">
              <a:buFont typeface="Arial" panose="020B0604020202020204" pitchFamily="34" charset="0"/>
              <a:buChar char="•"/>
              <a:defRPr/>
            </a:pPr>
            <a:r>
              <a:rPr lang="en-AU" dirty="0" smtClean="0">
                <a:latin typeface="Arial" panose="020B0604020202020204" pitchFamily="34" charset="0"/>
                <a:cs typeface="Arial" panose="020B0604020202020204" pitchFamily="34" charset="0"/>
              </a:rPr>
              <a:t>Consider a safety diver - either on the boat or on shore</a:t>
            </a:r>
          </a:p>
          <a:p>
            <a:pPr>
              <a:defRPr/>
            </a:pPr>
            <a:endParaRPr lang="en-AU" b="1" dirty="0" smtClean="0">
              <a:latin typeface="Arial" panose="020B0604020202020204" pitchFamily="34" charset="0"/>
              <a:cs typeface="Arial" panose="020B0604020202020204" pitchFamily="34" charset="0"/>
            </a:endParaRPr>
          </a:p>
          <a:p>
            <a:pPr>
              <a:defRPr/>
            </a:pPr>
            <a:r>
              <a:rPr lang="en-AU" b="1" dirty="0" smtClean="0">
                <a:latin typeface="Arial" panose="020B0604020202020204" pitchFamily="34" charset="0"/>
                <a:cs typeface="Arial" panose="020B0604020202020204" pitchFamily="34" charset="0"/>
              </a:rPr>
              <a:t>Bottom time and depth</a:t>
            </a:r>
          </a:p>
          <a:p>
            <a:pPr marL="171450" indent="-171450">
              <a:buFont typeface="Arial" panose="020B0604020202020204" pitchFamily="34" charset="0"/>
              <a:buChar char="•"/>
              <a:defRPr/>
            </a:pPr>
            <a:r>
              <a:rPr lang="en-AU" dirty="0" smtClean="0">
                <a:latin typeface="Arial" panose="020B0604020202020204" pitchFamily="34" charset="0"/>
                <a:cs typeface="Arial" panose="020B0604020202020204" pitchFamily="34" charset="0"/>
              </a:rPr>
              <a:t>Set your own bottom time and depth depending on local conditions and diver experience</a:t>
            </a:r>
          </a:p>
          <a:p>
            <a:pPr marL="171450" indent="-171450">
              <a:buFont typeface="Arial" panose="020B0604020202020204" pitchFamily="34" charset="0"/>
              <a:buChar char="•"/>
              <a:defRPr/>
            </a:pPr>
            <a:r>
              <a:rPr lang="en-AU" dirty="0" smtClean="0">
                <a:latin typeface="Arial" panose="020B0604020202020204" pitchFamily="34" charset="0"/>
                <a:cs typeface="Arial" panose="020B0604020202020204" pitchFamily="34" charset="0"/>
              </a:rPr>
              <a:t>Remain well within the no-decompression limits of your dive table or dive computer</a:t>
            </a:r>
            <a:r>
              <a:rPr lang="en-US" sz="1200" b="1" kern="1200" baseline="0" dirty="0" smtClean="0">
                <a:solidFill>
                  <a:schemeClr val="tx1"/>
                </a:solidFill>
                <a:latin typeface="Arial" panose="020B0604020202020204" pitchFamily="34" charset="0"/>
                <a:ea typeface="+mn-ea"/>
                <a:cs typeface="Arial" panose="020B0604020202020204" pitchFamily="34" charset="0"/>
              </a:rPr>
              <a:t> </a:t>
            </a:r>
          </a:p>
          <a:p>
            <a:pPr>
              <a:buFontTx/>
              <a:buNone/>
              <a:defRPr/>
            </a:pPr>
            <a:endParaRPr lang="en-US" sz="1200" b="1" kern="1200" baseline="0" dirty="0" smtClean="0">
              <a:solidFill>
                <a:schemeClr val="tx1"/>
              </a:solidFill>
              <a:latin typeface="Arial" panose="020B0604020202020204" pitchFamily="34" charset="0"/>
              <a:ea typeface="+mn-ea"/>
              <a:cs typeface="Arial" panose="020B0604020202020204" pitchFamily="34" charset="0"/>
            </a:endParaRPr>
          </a:p>
          <a:p>
            <a:pPr>
              <a:buFontTx/>
              <a:buNone/>
              <a:defRPr/>
            </a:pPr>
            <a:r>
              <a:rPr lang="en-US" sz="1200" b="1" kern="1200" baseline="0" dirty="0" smtClean="0">
                <a:solidFill>
                  <a:schemeClr val="tx1"/>
                </a:solidFill>
                <a:latin typeface="Arial" panose="020B0604020202020204" pitchFamily="34" charset="0"/>
                <a:ea typeface="+mn-ea"/>
                <a:cs typeface="Arial" panose="020B0604020202020204" pitchFamily="34" charset="0"/>
              </a:rPr>
              <a:t>Buoyancy</a:t>
            </a:r>
          </a:p>
          <a:p>
            <a:pPr marL="171450" indent="-171450">
              <a:buFont typeface="Arial" panose="020B0604020202020204" pitchFamily="34" charset="0"/>
              <a:buChar char="•"/>
            </a:pPr>
            <a:r>
              <a:rPr lang="en-US" sz="1200" kern="1200" baseline="0" dirty="0" smtClean="0">
                <a:solidFill>
                  <a:schemeClr val="tx1"/>
                </a:solidFill>
                <a:latin typeface="Arial" panose="020B0604020202020204" pitchFamily="34" charset="0"/>
                <a:ea typeface="+mn-ea"/>
                <a:cs typeface="Arial" panose="020B0604020202020204" pitchFamily="34" charset="0"/>
              </a:rPr>
              <a:t>Check that you and your buddy are properly weighted to maintain neutral buoyancy throughout your dive</a:t>
            </a:r>
          </a:p>
          <a:p>
            <a:pPr marL="171450" indent="-171450">
              <a:buFont typeface="Arial" panose="020B0604020202020204" pitchFamily="34" charset="0"/>
              <a:buChar char="•"/>
            </a:pPr>
            <a:r>
              <a:rPr lang="en-US" sz="1200" kern="1200" baseline="0" dirty="0" smtClean="0">
                <a:solidFill>
                  <a:schemeClr val="tx1"/>
                </a:solidFill>
                <a:latin typeface="Arial" panose="020B0604020202020204" pitchFamily="34" charset="0"/>
                <a:ea typeface="+mn-ea"/>
                <a:cs typeface="Arial" panose="020B0604020202020204" pitchFamily="34" charset="0"/>
              </a:rPr>
              <a:t>Assure all your gear is streamlined and secured</a:t>
            </a:r>
            <a:endParaRPr lang="en-AU" b="1" dirty="0" smtClean="0">
              <a:latin typeface="Arial" panose="020B0604020202020204" pitchFamily="34" charset="0"/>
              <a:cs typeface="Arial" panose="020B0604020202020204" pitchFamily="34" charset="0"/>
            </a:endParaRPr>
          </a:p>
          <a:p>
            <a:pPr>
              <a:defRPr/>
            </a:pPr>
            <a:endParaRPr lang="en-AU" b="1" dirty="0" smtClean="0">
              <a:latin typeface="Arial" panose="020B0604020202020204" pitchFamily="34" charset="0"/>
              <a:cs typeface="Arial" panose="020B0604020202020204" pitchFamily="34" charset="0"/>
            </a:endParaRPr>
          </a:p>
          <a:p>
            <a:pPr>
              <a:defRPr/>
            </a:pPr>
            <a:r>
              <a:rPr lang="en-AU" b="1" dirty="0" smtClean="0">
                <a:latin typeface="Arial" panose="020B0604020202020204" pitchFamily="34" charset="0"/>
                <a:cs typeface="Arial" panose="020B0604020202020204" pitchFamily="34" charset="0"/>
              </a:rPr>
              <a:t>Survey Area</a:t>
            </a:r>
          </a:p>
          <a:p>
            <a:pPr marL="171450" indent="-171450">
              <a:buFont typeface="Arial" panose="020B0604020202020204" pitchFamily="34" charset="0"/>
              <a:buChar char="•"/>
              <a:defRPr/>
            </a:pPr>
            <a:r>
              <a:rPr lang="en-AU" dirty="0" smtClean="0">
                <a:latin typeface="Arial" panose="020B0604020202020204" pitchFamily="34" charset="0"/>
                <a:cs typeface="Arial" panose="020B0604020202020204" pitchFamily="34" charset="0"/>
              </a:rPr>
              <a:t>No set area to be surveyed but try to cover the same area each time you survey your site</a:t>
            </a:r>
          </a:p>
          <a:p>
            <a:pPr marL="171450" indent="-171450">
              <a:buFont typeface="Arial" panose="020B0604020202020204" pitchFamily="34" charset="0"/>
              <a:buChar char="•"/>
              <a:defRPr/>
            </a:pPr>
            <a:r>
              <a:rPr lang="en-AU" dirty="0" smtClean="0">
                <a:latin typeface="Arial" panose="020B0604020202020204" pitchFamily="34" charset="0"/>
                <a:cs typeface="Arial" panose="020B0604020202020204" pitchFamily="34" charset="0"/>
              </a:rPr>
              <a:t>Consider dive flags to mark your area (follow local protocols on dive flag use)</a:t>
            </a:r>
          </a:p>
          <a:p>
            <a:pPr>
              <a:defRPr/>
            </a:pPr>
            <a:endParaRPr lang="en-AU" b="1" dirty="0" smtClean="0">
              <a:latin typeface="Arial" panose="020B0604020202020204" pitchFamily="34" charset="0"/>
              <a:cs typeface="Arial" panose="020B0604020202020204" pitchFamily="34" charset="0"/>
            </a:endParaRPr>
          </a:p>
          <a:p>
            <a:pPr>
              <a:defRPr/>
            </a:pPr>
            <a:r>
              <a:rPr lang="en-AU" b="1" dirty="0" smtClean="0">
                <a:latin typeface="Arial" panose="020B0604020202020204" pitchFamily="34" charset="0"/>
                <a:cs typeface="Arial" panose="020B0604020202020204" pitchFamily="34" charset="0"/>
              </a:rPr>
              <a:t>Number of Participants</a:t>
            </a:r>
          </a:p>
          <a:p>
            <a:pPr marL="171450" indent="-171450">
              <a:buFont typeface="Arial" panose="020B0604020202020204" pitchFamily="34" charset="0"/>
              <a:buChar char="•"/>
              <a:defRPr/>
            </a:pPr>
            <a:r>
              <a:rPr lang="en-AU" dirty="0" smtClean="0">
                <a:latin typeface="Arial" panose="020B0604020202020204" pitchFamily="34" charset="0"/>
                <a:cs typeface="Arial" panose="020B0604020202020204" pitchFamily="34" charset="0"/>
              </a:rPr>
              <a:t>No limits on the number of divers</a:t>
            </a:r>
          </a:p>
          <a:p>
            <a:pPr marL="171450" indent="-171450">
              <a:buFont typeface="Arial" panose="020B0604020202020204" pitchFamily="34" charset="0"/>
              <a:buChar char="•"/>
              <a:defRPr/>
            </a:pPr>
            <a:r>
              <a:rPr lang="en-AU" dirty="0" smtClean="0">
                <a:latin typeface="Arial" panose="020B0604020202020204" pitchFamily="34" charset="0"/>
                <a:cs typeface="Arial" panose="020B0604020202020204" pitchFamily="34" charset="0"/>
              </a:rPr>
              <a:t>All divers to work in buddy teams</a:t>
            </a:r>
          </a:p>
          <a:p>
            <a:pPr marL="171450" indent="-171450">
              <a:buFont typeface="Arial" panose="020B0604020202020204" pitchFamily="34" charset="0"/>
              <a:buChar char="•"/>
              <a:defRPr/>
            </a:pPr>
            <a:r>
              <a:rPr lang="en-AU" dirty="0" smtClean="0">
                <a:latin typeface="Arial" panose="020B0604020202020204" pitchFamily="34" charset="0"/>
                <a:cs typeface="Arial" panose="020B0604020202020204" pitchFamily="34" charset="0"/>
              </a:rPr>
              <a:t>Report all divers’ findings from the same survey dive on one Data Card</a:t>
            </a:r>
          </a:p>
          <a:p>
            <a:pPr>
              <a:defRPr/>
            </a:pPr>
            <a:endParaRPr lang="en-AU" b="1" dirty="0" smtClean="0">
              <a:latin typeface="Arial" panose="020B0604020202020204" pitchFamily="34" charset="0"/>
              <a:cs typeface="Arial" panose="020B0604020202020204" pitchFamily="34" charset="0"/>
            </a:endParaRPr>
          </a:p>
          <a:p>
            <a:pPr>
              <a:defRPr/>
            </a:pPr>
            <a:r>
              <a:rPr lang="en-AU" b="1" dirty="0" smtClean="0">
                <a:latin typeface="Arial" panose="020B0604020202020204" pitchFamily="34" charset="0"/>
                <a:cs typeface="Arial" panose="020B0604020202020204" pitchFamily="34" charset="0"/>
              </a:rPr>
              <a:t>Buddy team strategies</a:t>
            </a:r>
          </a:p>
          <a:p>
            <a:pPr marL="171450" indent="-171450">
              <a:buFont typeface="Arial" panose="020B0604020202020204" pitchFamily="34" charset="0"/>
              <a:buChar char="•"/>
              <a:defRPr/>
            </a:pPr>
            <a:r>
              <a:rPr lang="en-AU" dirty="0" smtClean="0">
                <a:latin typeface="Arial" panose="020B0604020202020204" pitchFamily="34" charset="0"/>
                <a:cs typeface="Arial" panose="020B0604020202020204" pitchFamily="34" charset="0"/>
              </a:rPr>
              <a:t>All divers in a buddy team are responsible for monitoring the dive</a:t>
            </a:r>
          </a:p>
          <a:p>
            <a:pPr marL="171450" indent="-171450">
              <a:buFont typeface="Arial" panose="020B0604020202020204" pitchFamily="34" charset="0"/>
              <a:buChar char="•"/>
              <a:defRPr/>
            </a:pPr>
            <a:r>
              <a:rPr lang="en-AU" dirty="0" smtClean="0">
                <a:latin typeface="Arial" panose="020B0604020202020204" pitchFamily="34" charset="0"/>
                <a:cs typeface="Arial" panose="020B0604020202020204" pitchFamily="34" charset="0"/>
              </a:rPr>
              <a:t>Review communications and buddy separation procedures before the dive</a:t>
            </a:r>
          </a:p>
          <a:p>
            <a:pPr marL="171450" indent="-171450">
              <a:buFont typeface="Arial" panose="020B0604020202020204" pitchFamily="34" charset="0"/>
              <a:buChar char="•"/>
              <a:defRPr/>
            </a:pPr>
            <a:r>
              <a:rPr lang="en-AU" dirty="0" smtClean="0">
                <a:latin typeface="Arial" panose="020B0604020202020204" pitchFamily="34" charset="0"/>
                <a:cs typeface="Arial" panose="020B0604020202020204" pitchFamily="34" charset="0"/>
              </a:rPr>
              <a:t>Discuss dive roles, for example:</a:t>
            </a:r>
          </a:p>
          <a:p>
            <a:pPr marL="628650" lvl="1" indent="-171450">
              <a:buFont typeface="Arial" panose="020B0604020202020204" pitchFamily="34" charset="0"/>
              <a:buChar char="•"/>
              <a:defRPr/>
            </a:pPr>
            <a:r>
              <a:rPr lang="en-AU" dirty="0" smtClean="0">
                <a:latin typeface="Arial" panose="020B0604020202020204" pitchFamily="34" charset="0"/>
                <a:cs typeface="Arial" panose="020B0604020202020204" pitchFamily="34" charset="0"/>
              </a:rPr>
              <a:t>Buddy 1: carries the mesh bag</a:t>
            </a:r>
          </a:p>
          <a:p>
            <a:pPr marL="628650" lvl="1" indent="-171450">
              <a:buFont typeface="Arial" panose="020B0604020202020204" pitchFamily="34" charset="0"/>
              <a:buChar char="•"/>
              <a:defRPr/>
            </a:pPr>
            <a:r>
              <a:rPr lang="en-AU" dirty="0" smtClean="0">
                <a:latin typeface="Arial" panose="020B0604020202020204" pitchFamily="34" charset="0"/>
                <a:cs typeface="Arial" panose="020B0604020202020204" pitchFamily="34" charset="0"/>
              </a:rPr>
              <a:t>Buddy 2: removes items / takes photographs</a:t>
            </a:r>
            <a:endParaRPr lang="en-US" dirty="0" smtClean="0">
              <a:latin typeface="Arial" panose="020B0604020202020204" pitchFamily="34" charset="0"/>
              <a:cs typeface="Arial" panose="020B0604020202020204" pitchFamily="34" charset="0"/>
            </a:endParaRPr>
          </a:p>
        </p:txBody>
      </p:sp>
      <p:sp>
        <p:nvSpPr>
          <p:cNvPr id="49156" name="Slide Number Placeholder 3"/>
          <p:cNvSpPr>
            <a:spLocks noGrp="1"/>
          </p:cNvSpPr>
          <p:nvPr>
            <p:ph type="sldNum" sz="quarter" idx="5"/>
          </p:nvPr>
        </p:nvSpPr>
        <p:spPr bwMode="auto">
          <a:noFill/>
          <a:ln>
            <a:miter lim="800000"/>
            <a:headEnd/>
            <a:tailEnd/>
          </a:ln>
        </p:spPr>
        <p:txBody>
          <a:bodyPr/>
          <a:lstStyle/>
          <a:p>
            <a:fld id="{78953409-5F8F-445A-8C5F-8838F7181826}" type="slidenum">
              <a:rPr lang="en-AU"/>
              <a:pPr/>
              <a:t>20</a:t>
            </a:fld>
            <a:endParaRPr lang="en-AU"/>
          </a:p>
        </p:txBody>
      </p:sp>
    </p:spTree>
    <p:extLst>
      <p:ext uri="{BB962C8B-B14F-4D97-AF65-F5344CB8AC3E}">
        <p14:creationId xmlns:p14="http://schemas.microsoft.com/office/powerpoint/2010/main" val="3115422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dirty="0" smtClean="0">
                <a:latin typeface="Arial" panose="020B0604020202020204" pitchFamily="34" charset="0"/>
                <a:ea typeface="Calibri" pitchFamily="34" charset="0"/>
                <a:cs typeface="Arial" panose="020B0604020202020204" pitchFamily="34" charset="0"/>
              </a:rPr>
              <a:t>During your dive, collect the marine debris you encounter - when back on land, sort and record what you removed from the seafloor</a:t>
            </a:r>
            <a:r>
              <a:rPr lang="en-AU" baseline="0" dirty="0" smtClean="0">
                <a:latin typeface="Arial" panose="020B0604020202020204" pitchFamily="34" charset="0"/>
                <a:ea typeface="Calibri" pitchFamily="34" charset="0"/>
                <a:cs typeface="Arial" panose="020B0604020202020204" pitchFamily="34" charset="0"/>
              </a:rPr>
              <a:t> only.</a:t>
            </a:r>
            <a:endParaRPr lang="en-AU" dirty="0" smtClean="0">
              <a:latin typeface="Arial" panose="020B0604020202020204" pitchFamily="34" charset="0"/>
              <a:ea typeface="Calibri" pitchFamily="34" charset="0"/>
              <a:cs typeface="Arial" panose="020B0604020202020204" pitchFamily="34" charset="0"/>
            </a:endParaRPr>
          </a:p>
          <a:p>
            <a:pPr marL="171450" indent="-171450">
              <a:buFont typeface="Arial" panose="020B0604020202020204" pitchFamily="34" charset="0"/>
              <a:buChar char="•"/>
            </a:pPr>
            <a:r>
              <a:rPr lang="en-US" sz="1200" kern="1200" baseline="0" dirty="0" smtClean="0">
                <a:solidFill>
                  <a:schemeClr val="tx1"/>
                </a:solidFill>
                <a:latin typeface="Arial" panose="020B0604020202020204" pitchFamily="34" charset="0"/>
                <a:ea typeface="+mn-ea"/>
                <a:cs typeface="Arial" panose="020B0604020202020204" pitchFamily="34" charset="0"/>
              </a:rPr>
              <a:t>Work with your buddy to place marine debris in your mesh bag</a:t>
            </a:r>
          </a:p>
          <a:p>
            <a:pPr marL="171450" indent="-171450">
              <a:buFont typeface="Arial" panose="020B0604020202020204" pitchFamily="34" charset="0"/>
              <a:buChar char="•"/>
            </a:pPr>
            <a:r>
              <a:rPr lang="en-US" sz="1200" kern="1200" baseline="0" dirty="0" smtClean="0">
                <a:solidFill>
                  <a:schemeClr val="tx1"/>
                </a:solidFill>
                <a:latin typeface="Arial" panose="020B0604020202020204" pitchFamily="34" charset="0"/>
                <a:ea typeface="+mn-ea"/>
                <a:cs typeface="Arial" panose="020B0604020202020204" pitchFamily="34" charset="0"/>
              </a:rPr>
              <a:t>Do not use your BCD as a lifting device for heavy items</a:t>
            </a:r>
          </a:p>
          <a:p>
            <a:pPr marL="171450" indent="-171450">
              <a:buFont typeface="Arial" panose="020B0604020202020204" pitchFamily="34" charset="0"/>
              <a:buChar char="•"/>
            </a:pPr>
            <a:r>
              <a:rPr lang="en-US" sz="1200" kern="1200" baseline="0" dirty="0" smtClean="0">
                <a:solidFill>
                  <a:schemeClr val="tx1"/>
                </a:solidFill>
                <a:latin typeface="Arial" panose="020B0604020202020204" pitchFamily="34" charset="0"/>
                <a:ea typeface="+mn-ea"/>
                <a:cs typeface="Arial" panose="020B0604020202020204" pitchFamily="34" charset="0"/>
              </a:rPr>
              <a:t>Do not overfill your mesh bag and do not carry more than 4kg/7lb without a lift bag. Items weighing more than 4kg/7lb should only be removed by divers trained in the use of lift bags such as those certified as PADI Search and Recovery Specialists</a:t>
            </a:r>
          </a:p>
          <a:p>
            <a:pPr marL="171450" indent="-171450">
              <a:buFont typeface="Arial" panose="020B0604020202020204" pitchFamily="34" charset="0"/>
              <a:buChar char="•"/>
            </a:pPr>
            <a:r>
              <a:rPr lang="en-US" sz="1200" kern="1200" baseline="0" dirty="0" smtClean="0">
                <a:solidFill>
                  <a:schemeClr val="tx1"/>
                </a:solidFill>
                <a:latin typeface="Arial" panose="020B0604020202020204" pitchFamily="34" charset="0"/>
                <a:ea typeface="+mn-ea"/>
                <a:cs typeface="Arial" panose="020B0604020202020204" pitchFamily="34" charset="0"/>
              </a:rPr>
              <a:t>Do not use lift bags without training/experience. Removing heavy objects requires proper training and use of lift bags</a:t>
            </a:r>
            <a:endParaRPr lang="en-US" b="1" dirty="0" smtClean="0">
              <a:latin typeface="Arial" panose="020B0604020202020204" pitchFamily="34" charset="0"/>
              <a:ea typeface="Calibri" pitchFamily="34" charset="0"/>
              <a:cs typeface="Arial" panose="020B0604020202020204" pitchFamily="34" charset="0"/>
            </a:endParaRPr>
          </a:p>
        </p:txBody>
      </p:sp>
      <p:sp>
        <p:nvSpPr>
          <p:cNvPr id="51204" name="Slide Number Placeholder 3"/>
          <p:cNvSpPr>
            <a:spLocks noGrp="1"/>
          </p:cNvSpPr>
          <p:nvPr>
            <p:ph type="sldNum" sz="quarter" idx="5"/>
          </p:nvPr>
        </p:nvSpPr>
        <p:spPr bwMode="auto">
          <a:noFill/>
          <a:ln>
            <a:miter lim="800000"/>
            <a:headEnd/>
            <a:tailEnd/>
          </a:ln>
        </p:spPr>
        <p:txBody>
          <a:bodyPr/>
          <a:lstStyle/>
          <a:p>
            <a:fld id="{88FB6105-E8F3-47E6-BF1D-8C05035BFF23}" type="slidenum">
              <a:rPr lang="en-AU"/>
              <a:pPr/>
              <a:t>21</a:t>
            </a:fld>
            <a:endParaRPr lang="en-AU"/>
          </a:p>
        </p:txBody>
      </p:sp>
    </p:spTree>
    <p:extLst>
      <p:ext uri="{BB962C8B-B14F-4D97-AF65-F5344CB8AC3E}">
        <p14:creationId xmlns:p14="http://schemas.microsoft.com/office/powerpoint/2010/main" val="108581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dirty="0" smtClean="0">
                <a:latin typeface="Arial" panose="020B0604020202020204" pitchFamily="34" charset="0"/>
                <a:cs typeface="Arial" panose="020B0604020202020204" pitchFamily="34" charset="0"/>
              </a:rPr>
              <a:t>The right gear will help make your dive safe and enjoyable.</a:t>
            </a:r>
          </a:p>
          <a:p>
            <a:endParaRPr lang="en-AU" b="1" dirty="0" smtClean="0">
              <a:latin typeface="Arial" panose="020B0604020202020204" pitchFamily="34" charset="0"/>
              <a:cs typeface="Arial" panose="020B0604020202020204" pitchFamily="34" charset="0"/>
            </a:endParaRPr>
          </a:p>
          <a:p>
            <a:r>
              <a:rPr lang="en-AU" b="1" dirty="0" smtClean="0">
                <a:latin typeface="Arial" panose="020B0604020202020204" pitchFamily="34" charset="0"/>
                <a:cs typeface="Arial" panose="020B0604020202020204" pitchFamily="34" charset="0"/>
              </a:rPr>
              <a:t>Required Gear</a:t>
            </a:r>
          </a:p>
          <a:p>
            <a:pPr marL="171450"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Mesh bags for marine debris collection</a:t>
            </a:r>
          </a:p>
          <a:p>
            <a:pPr marL="628650" lvl="1"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Mesh to let the water flow out</a:t>
            </a:r>
          </a:p>
          <a:p>
            <a:pPr marL="171450"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Dive tool/knife</a:t>
            </a:r>
          </a:p>
          <a:p>
            <a:pPr marL="171450"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Gloves for hand protection</a:t>
            </a:r>
          </a:p>
          <a:p>
            <a:pPr marL="628650" lvl="1"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Check that use of gloves is permitted at your survey location</a:t>
            </a:r>
          </a:p>
          <a:p>
            <a:pPr marL="628650" lvl="1"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Kitchen or garden gloves are ok to use if you do not have dive gloves</a:t>
            </a:r>
          </a:p>
          <a:p>
            <a:endParaRPr lang="en-AU" dirty="0" smtClean="0">
              <a:latin typeface="Arial" panose="020B0604020202020204" pitchFamily="34" charset="0"/>
              <a:cs typeface="Arial" panose="020B0604020202020204" pitchFamily="34" charset="0"/>
            </a:endParaRPr>
          </a:p>
          <a:p>
            <a:r>
              <a:rPr lang="en-AU" b="1" dirty="0" smtClean="0">
                <a:latin typeface="Arial" panose="020B0604020202020204" pitchFamily="34" charset="0"/>
                <a:cs typeface="Arial" panose="020B0604020202020204" pitchFamily="34" charset="0"/>
              </a:rPr>
              <a:t>Recommended Gear</a:t>
            </a:r>
          </a:p>
          <a:p>
            <a:pPr marL="171450"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Scissors</a:t>
            </a:r>
          </a:p>
          <a:p>
            <a:pPr marL="171450"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GPS</a:t>
            </a:r>
          </a:p>
          <a:p>
            <a:pPr marL="171450"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Weighing scales</a:t>
            </a:r>
          </a:p>
          <a:p>
            <a:pPr marL="171450"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Underwater camera</a:t>
            </a:r>
          </a:p>
          <a:p>
            <a:pPr marL="171450"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Sharps container</a:t>
            </a:r>
          </a:p>
          <a:p>
            <a:pPr marL="171450"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Blank slate and pencil</a:t>
            </a:r>
            <a:endParaRPr lang="en-US" dirty="0" smtClean="0">
              <a:latin typeface="Arial" panose="020B0604020202020204" pitchFamily="34" charset="0"/>
              <a:cs typeface="Arial" panose="020B0604020202020204" pitchFamily="34" charset="0"/>
            </a:endParaRPr>
          </a:p>
        </p:txBody>
      </p:sp>
      <p:sp>
        <p:nvSpPr>
          <p:cNvPr id="53252" name="Slide Number Placeholder 3"/>
          <p:cNvSpPr>
            <a:spLocks noGrp="1"/>
          </p:cNvSpPr>
          <p:nvPr>
            <p:ph type="sldNum" sz="quarter" idx="5"/>
          </p:nvPr>
        </p:nvSpPr>
        <p:spPr bwMode="auto">
          <a:noFill/>
          <a:ln>
            <a:miter lim="800000"/>
            <a:headEnd/>
            <a:tailEnd/>
          </a:ln>
        </p:spPr>
        <p:txBody>
          <a:bodyPr/>
          <a:lstStyle/>
          <a:p>
            <a:fld id="{24011D65-AB25-4730-86C1-F074AFCE8226}" type="slidenum">
              <a:rPr lang="en-AU"/>
              <a:pPr/>
              <a:t>22</a:t>
            </a:fld>
            <a:endParaRPr lang="en-AU"/>
          </a:p>
        </p:txBody>
      </p:sp>
    </p:spTree>
    <p:extLst>
      <p:ext uri="{BB962C8B-B14F-4D97-AF65-F5344CB8AC3E}">
        <p14:creationId xmlns:p14="http://schemas.microsoft.com/office/powerpoint/2010/main" val="15894418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baseline="0" dirty="0" smtClean="0">
                <a:solidFill>
                  <a:schemeClr val="tx1"/>
                </a:solidFill>
                <a:latin typeface="Arial" panose="020B0604020202020204" pitchFamily="34" charset="0"/>
                <a:ea typeface="+mn-ea"/>
                <a:cs typeface="Arial" panose="020B0604020202020204" pitchFamily="34" charset="0"/>
              </a:rPr>
              <a:t>It’s particularly important to pay attention to your buoyancy and trim during Dive Against Debris</a:t>
            </a:r>
            <a:r>
              <a:rPr lang="en-US" sz="1200" kern="1200" baseline="30000" dirty="0" smtClean="0">
                <a:solidFill>
                  <a:schemeClr val="tx1"/>
                </a:solidFill>
                <a:latin typeface="Arial" panose="020B0604020202020204" pitchFamily="34" charset="0"/>
                <a:ea typeface="+mn-ea"/>
                <a:cs typeface="Arial" panose="020B0604020202020204" pitchFamily="34" charset="0"/>
              </a:rPr>
              <a:t>®</a:t>
            </a:r>
            <a:r>
              <a:rPr lang="en-US" sz="1200" kern="1200" baseline="0" dirty="0" smtClean="0">
                <a:solidFill>
                  <a:schemeClr val="tx1"/>
                </a:solidFill>
                <a:latin typeface="Arial" panose="020B0604020202020204" pitchFamily="34" charset="0"/>
                <a:ea typeface="+mn-ea"/>
                <a:cs typeface="Arial" panose="020B0604020202020204" pitchFamily="34" charset="0"/>
              </a:rPr>
              <a:t> survey. Keep your gear and your body, remembering your fins, away from the bottom. Most importantly, remain aware of, and correct as needed, your body’s positioning as you remove debris and put it in your mesh bag.</a:t>
            </a:r>
            <a:endParaRPr lang="en-AU" dirty="0" smtClean="0">
              <a:latin typeface="Arial" panose="020B0604020202020204" pitchFamily="34" charset="0"/>
              <a:cs typeface="Arial" panose="020B0604020202020204" pitchFamily="34" charset="0"/>
            </a:endParaRPr>
          </a:p>
        </p:txBody>
      </p:sp>
      <p:sp>
        <p:nvSpPr>
          <p:cNvPr id="55300" name="Slide Number Placeholder 3"/>
          <p:cNvSpPr>
            <a:spLocks noGrp="1"/>
          </p:cNvSpPr>
          <p:nvPr>
            <p:ph type="sldNum" sz="quarter" idx="5"/>
          </p:nvPr>
        </p:nvSpPr>
        <p:spPr bwMode="auto">
          <a:noFill/>
          <a:ln>
            <a:miter lim="800000"/>
            <a:headEnd/>
            <a:tailEnd/>
          </a:ln>
        </p:spPr>
        <p:txBody>
          <a:bodyPr/>
          <a:lstStyle/>
          <a:p>
            <a:fld id="{0FC3FBC6-7C2C-4BDD-880D-6F17E20D71BA}" type="slidenum">
              <a:rPr lang="en-AU"/>
              <a:pPr/>
              <a:t>23</a:t>
            </a:fld>
            <a:endParaRPr lang="en-AU"/>
          </a:p>
        </p:txBody>
      </p:sp>
    </p:spTree>
    <p:extLst>
      <p:ext uri="{BB962C8B-B14F-4D97-AF65-F5344CB8AC3E}">
        <p14:creationId xmlns:p14="http://schemas.microsoft.com/office/powerpoint/2010/main" val="2114669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panose="020B0604020202020204" pitchFamily="34" charset="0"/>
                <a:cs typeface="Arial" panose="020B0604020202020204" pitchFamily="34" charset="0"/>
              </a:rPr>
              <a:t>Take care with objects that can cause a puncture wound such as syringes, broken bottles and metal cans</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Before removing carefully consider the safety of</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all participants</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Use a strong container with a secure lid to safely remove sharp objects</a:t>
            </a:r>
          </a:p>
          <a:p>
            <a:pPr marL="171450" indent="-171450">
              <a:buFont typeface="Arial" panose="020B0604020202020204" pitchFamily="34" charset="0"/>
              <a:buChar char="•"/>
            </a:pPr>
            <a:r>
              <a:rPr lang="en-US" dirty="0" smtClean="0">
                <a:latin typeface="Arial" panose="020B0604020202020204" pitchFamily="34" charset="0"/>
                <a:cs typeface="Arial" panose="020B0604020202020204" pitchFamily="34" charset="0"/>
              </a:rPr>
              <a:t>Be very careful when choosing to remove medical sharps - includes syringes, needles, scalpels, lancets and suture needles</a:t>
            </a:r>
          </a:p>
        </p:txBody>
      </p:sp>
      <p:sp>
        <p:nvSpPr>
          <p:cNvPr id="55300" name="Slide Number Placeholder 3"/>
          <p:cNvSpPr>
            <a:spLocks noGrp="1"/>
          </p:cNvSpPr>
          <p:nvPr>
            <p:ph type="sldNum" sz="quarter" idx="5"/>
          </p:nvPr>
        </p:nvSpPr>
        <p:spPr bwMode="auto">
          <a:noFill/>
          <a:ln>
            <a:miter lim="800000"/>
            <a:headEnd/>
            <a:tailEnd/>
          </a:ln>
        </p:spPr>
        <p:txBody>
          <a:bodyPr/>
          <a:lstStyle/>
          <a:p>
            <a:fld id="{0FC3FBC6-7C2C-4BDD-880D-6F17E20D71BA}" type="slidenum">
              <a:rPr lang="en-AU"/>
              <a:pPr/>
              <a:t>24</a:t>
            </a:fld>
            <a:endParaRPr lang="en-AU"/>
          </a:p>
        </p:txBody>
      </p:sp>
    </p:spTree>
    <p:extLst>
      <p:ext uri="{BB962C8B-B14F-4D97-AF65-F5344CB8AC3E}">
        <p14:creationId xmlns:p14="http://schemas.microsoft.com/office/powerpoint/2010/main" val="19904570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xfrm>
            <a:off x="686281" y="4343436"/>
            <a:ext cx="5485439" cy="4365344"/>
          </a:xfrm>
        </p:spPr>
        <p:txBody>
          <a:bodyPr wrap="square" numCol="1" anchor="t" anchorCtr="0" compatLnSpc="1">
            <a:prstTxWarp prst="textNoShape">
              <a:avLst/>
            </a:prstTxWarp>
            <a:normAutofit fontScale="92500" lnSpcReduction="20000"/>
          </a:bodyPr>
          <a:lstStyle/>
          <a:p>
            <a:pPr>
              <a:defRPr/>
            </a:pPr>
            <a:r>
              <a:rPr lang="en-AU" dirty="0" smtClean="0">
                <a:latin typeface="Arial" panose="020B0604020202020204" pitchFamily="34" charset="0"/>
                <a:ea typeface="Calibri" pitchFamily="34" charset="0"/>
                <a:cs typeface="Arial" panose="020B0604020202020204" pitchFamily="34" charset="0"/>
              </a:rPr>
              <a:t>Taking photos is not a survey requirement, but photos are great for convincing non-divers and decision makers that marine debris is a real problem. Your photos can illustrate impacts to marine wildlife and environments and help build a library of images that show people the scale of the problem.</a:t>
            </a:r>
          </a:p>
          <a:p>
            <a:pPr>
              <a:defRPr/>
            </a:pPr>
            <a:endParaRPr lang="en-AU" dirty="0" smtClean="0">
              <a:latin typeface="Arial" panose="020B0604020202020204" pitchFamily="34" charset="0"/>
              <a:ea typeface="Calibri" pitchFamily="34" charset="0"/>
              <a:cs typeface="Arial" panose="020B0604020202020204" pitchFamily="34" charset="0"/>
            </a:endParaRPr>
          </a:p>
          <a:p>
            <a:pPr>
              <a:defRPr/>
            </a:pPr>
            <a:r>
              <a:rPr lang="en-AU" dirty="0" smtClean="0">
                <a:latin typeface="Arial" panose="020B0604020202020204" pitchFamily="34" charset="0"/>
                <a:ea typeface="Calibri" pitchFamily="34" charset="0"/>
                <a:cs typeface="Arial" panose="020B0604020202020204" pitchFamily="34" charset="0"/>
              </a:rPr>
              <a:t>There are two types of photos to take:</a:t>
            </a:r>
          </a:p>
          <a:p>
            <a:pPr>
              <a:defRPr/>
            </a:pPr>
            <a:r>
              <a:rPr lang="en-AU" b="1" dirty="0" smtClean="0">
                <a:latin typeface="Arial" panose="020B0604020202020204" pitchFamily="34" charset="0"/>
                <a:ea typeface="Calibri" pitchFamily="34" charset="0"/>
                <a:cs typeface="Arial" panose="020B0604020202020204" pitchFamily="34" charset="0"/>
              </a:rPr>
              <a:t>1. Photos that help explain your data:</a:t>
            </a:r>
          </a:p>
          <a:p>
            <a:pPr>
              <a:defRPr/>
            </a:pPr>
            <a:r>
              <a:rPr lang="en-AU" dirty="0" smtClean="0">
                <a:latin typeface="Arial" panose="020B0604020202020204" pitchFamily="34" charset="0"/>
                <a:ea typeface="Calibri" pitchFamily="34" charset="0"/>
                <a:cs typeface="Arial" panose="020B0604020202020204" pitchFamily="34" charset="0"/>
              </a:rPr>
              <a:t>These photos help us understand the debris you saw. Attach this type of photo when you submit your data. If possible, provide a reference for scale such as a ruler or snorkel. Examples of this type of photo are:</a:t>
            </a:r>
          </a:p>
          <a:p>
            <a:pPr marL="171450" indent="-171450">
              <a:buFont typeface="Arial" panose="020B0604020202020204" pitchFamily="34" charset="0"/>
              <a:buChar char="•"/>
              <a:defRPr/>
            </a:pPr>
            <a:r>
              <a:rPr lang="en-AU" dirty="0" smtClean="0">
                <a:latin typeface="Arial" panose="020B0604020202020204" pitchFamily="34" charset="0"/>
                <a:ea typeface="Calibri" pitchFamily="34" charset="0"/>
                <a:cs typeface="Arial" panose="020B0604020202020204" pitchFamily="34" charset="0"/>
              </a:rPr>
              <a:t>Marine debris damaging the environment</a:t>
            </a:r>
          </a:p>
          <a:p>
            <a:pPr marL="171450" indent="-171450">
              <a:buFont typeface="Arial" panose="020B0604020202020204" pitchFamily="34" charset="0"/>
              <a:buChar char="•"/>
              <a:defRPr/>
            </a:pPr>
            <a:r>
              <a:rPr lang="en-AU" dirty="0" smtClean="0">
                <a:latin typeface="Arial" panose="020B0604020202020204" pitchFamily="34" charset="0"/>
                <a:ea typeface="Calibri" pitchFamily="34" charset="0"/>
                <a:cs typeface="Arial" panose="020B0604020202020204" pitchFamily="34" charset="0"/>
              </a:rPr>
              <a:t>Entangled animals</a:t>
            </a:r>
          </a:p>
          <a:p>
            <a:pPr marL="171450" indent="-171450">
              <a:buFont typeface="Arial" panose="020B0604020202020204" pitchFamily="34" charset="0"/>
              <a:buChar char="•"/>
              <a:defRPr/>
            </a:pPr>
            <a:r>
              <a:rPr lang="en-AU" dirty="0" smtClean="0">
                <a:latin typeface="Arial" panose="020B0604020202020204" pitchFamily="34" charset="0"/>
                <a:ea typeface="Calibri" pitchFamily="34" charset="0"/>
                <a:cs typeface="Arial" panose="020B0604020202020204" pitchFamily="34" charset="0"/>
              </a:rPr>
              <a:t>Items you cannot identify</a:t>
            </a:r>
          </a:p>
          <a:p>
            <a:pPr marL="171450" indent="-171450">
              <a:buFont typeface="Arial" panose="020B0604020202020204" pitchFamily="34" charset="0"/>
              <a:buChar char="•"/>
              <a:defRPr/>
            </a:pPr>
            <a:r>
              <a:rPr lang="en-AU" dirty="0" smtClean="0">
                <a:latin typeface="Arial" panose="020B0604020202020204" pitchFamily="34" charset="0"/>
                <a:ea typeface="Calibri" pitchFamily="34" charset="0"/>
                <a:cs typeface="Arial" panose="020B0604020202020204" pitchFamily="34" charset="0"/>
              </a:rPr>
              <a:t>Marine debris underwater</a:t>
            </a:r>
          </a:p>
          <a:p>
            <a:pPr marL="171450" indent="-171450">
              <a:buFont typeface="Arial" panose="020B0604020202020204" pitchFamily="34" charset="0"/>
              <a:buChar char="•"/>
              <a:defRPr/>
            </a:pPr>
            <a:r>
              <a:rPr lang="en-AU" dirty="0" smtClean="0">
                <a:latin typeface="Arial" panose="020B0604020202020204" pitchFamily="34" charset="0"/>
                <a:ea typeface="Calibri" pitchFamily="34" charset="0"/>
                <a:cs typeface="Arial" panose="020B0604020202020204" pitchFamily="34" charset="0"/>
              </a:rPr>
              <a:t>Items you did not remove</a:t>
            </a:r>
          </a:p>
          <a:p>
            <a:pPr>
              <a:defRPr/>
            </a:pPr>
            <a:endParaRPr lang="en-AU" b="1" dirty="0" smtClean="0">
              <a:latin typeface="Arial" panose="020B0604020202020204" pitchFamily="34" charset="0"/>
              <a:ea typeface="Calibri" pitchFamily="34" charset="0"/>
              <a:cs typeface="Arial" panose="020B0604020202020204" pitchFamily="34" charset="0"/>
            </a:endParaRPr>
          </a:p>
          <a:p>
            <a:pPr>
              <a:defRPr/>
            </a:pPr>
            <a:r>
              <a:rPr lang="en-AU" b="1" dirty="0" smtClean="0">
                <a:latin typeface="Arial" panose="020B0604020202020204" pitchFamily="34" charset="0"/>
                <a:ea typeface="Calibri" pitchFamily="34" charset="0"/>
                <a:cs typeface="Arial" panose="020B0604020202020204" pitchFamily="34" charset="0"/>
              </a:rPr>
              <a:t>2. Photos that tell your story:</a:t>
            </a:r>
          </a:p>
          <a:p>
            <a:pPr>
              <a:defRPr/>
            </a:pPr>
            <a:r>
              <a:rPr lang="en-AU" dirty="0" smtClean="0">
                <a:latin typeface="Arial" panose="020B0604020202020204" pitchFamily="34" charset="0"/>
                <a:ea typeface="Calibri" pitchFamily="34" charset="0"/>
                <a:cs typeface="Arial" panose="020B0604020202020204" pitchFamily="34" charset="0"/>
              </a:rPr>
              <a:t>Use this type of photo to raise publicity about your actions, thank participants and recruit volunteers. Upload these photos to your My Ocean blog about your survey (see page 23), share them on Facebook or use them to illustrate a story in your local paper.</a:t>
            </a:r>
          </a:p>
          <a:p>
            <a:pPr marL="171450" indent="-171450">
              <a:buFont typeface="Arial" panose="020B0604020202020204" pitchFamily="34" charset="0"/>
              <a:buChar char="•"/>
              <a:defRPr/>
            </a:pPr>
            <a:r>
              <a:rPr lang="en-AU" dirty="0" smtClean="0">
                <a:latin typeface="Arial" panose="020B0604020202020204" pitchFamily="34" charset="0"/>
                <a:ea typeface="Calibri" pitchFamily="34" charset="0"/>
                <a:cs typeface="Arial" panose="020B0604020202020204" pitchFamily="34" charset="0"/>
              </a:rPr>
              <a:t>Group shots - all your buddies together with the trash you removed</a:t>
            </a:r>
          </a:p>
          <a:p>
            <a:pPr marL="171450" indent="-171450">
              <a:buFont typeface="Arial" panose="020B0604020202020204" pitchFamily="34" charset="0"/>
              <a:buChar char="•"/>
              <a:defRPr/>
            </a:pPr>
            <a:r>
              <a:rPr lang="en-AU" dirty="0" smtClean="0">
                <a:latin typeface="Arial" panose="020B0604020202020204" pitchFamily="34" charset="0"/>
                <a:ea typeface="Calibri" pitchFamily="34" charset="0"/>
                <a:cs typeface="Arial" panose="020B0604020202020204" pitchFamily="34" charset="0"/>
              </a:rPr>
              <a:t>Divers in action</a:t>
            </a:r>
          </a:p>
          <a:p>
            <a:pPr marL="171450" indent="-171450">
              <a:buFont typeface="Arial" panose="020B0604020202020204" pitchFamily="34" charset="0"/>
              <a:buChar char="•"/>
              <a:defRPr/>
            </a:pPr>
            <a:r>
              <a:rPr lang="en-AU" dirty="0" smtClean="0">
                <a:latin typeface="Arial" panose="020B0604020202020204" pitchFamily="34" charset="0"/>
                <a:ea typeface="Calibri" pitchFamily="34" charset="0"/>
                <a:cs typeface="Arial" panose="020B0604020202020204" pitchFamily="34" charset="0"/>
              </a:rPr>
              <a:t>Divers counting and recording debris</a:t>
            </a:r>
          </a:p>
          <a:p>
            <a:pPr marL="171450" indent="-171450">
              <a:buFont typeface="Arial" panose="020B0604020202020204" pitchFamily="34" charset="0"/>
              <a:buChar char="•"/>
              <a:defRPr/>
            </a:pPr>
            <a:r>
              <a:rPr lang="en-AU" dirty="0" smtClean="0">
                <a:latin typeface="Arial" panose="020B0604020202020204" pitchFamily="34" charset="0"/>
                <a:ea typeface="Calibri" pitchFamily="34" charset="0"/>
                <a:cs typeface="Arial" panose="020B0604020202020204" pitchFamily="34" charset="0"/>
              </a:rPr>
              <a:t>A surface shot of all the rubbish you removed</a:t>
            </a:r>
          </a:p>
          <a:p>
            <a:pPr>
              <a:buFontTx/>
              <a:buNone/>
              <a:defRPr/>
            </a:pPr>
            <a:endParaRPr lang="en-AU" b="1" dirty="0" smtClean="0">
              <a:latin typeface="Arial" panose="020B0604020202020204" pitchFamily="34" charset="0"/>
              <a:ea typeface="Calibri" pitchFamily="34" charset="0"/>
              <a:cs typeface="Arial" panose="020B0604020202020204" pitchFamily="34" charset="0"/>
            </a:endParaRPr>
          </a:p>
          <a:p>
            <a:pPr>
              <a:buFontTx/>
              <a:buNone/>
              <a:defRPr/>
            </a:pPr>
            <a:r>
              <a:rPr lang="en-AU" b="1" dirty="0" smtClean="0">
                <a:latin typeface="Arial" panose="020B0604020202020204" pitchFamily="34" charset="0"/>
                <a:ea typeface="Calibri" pitchFamily="34" charset="0"/>
                <a:cs typeface="Arial" panose="020B0604020202020204" pitchFamily="34" charset="0"/>
              </a:rPr>
              <a:t>Tips for taking photos:</a:t>
            </a:r>
          </a:p>
          <a:p>
            <a:pPr marL="171450" indent="-171450">
              <a:buFont typeface="Arial" panose="020B0604020202020204" pitchFamily="34" charset="0"/>
              <a:buChar char="•"/>
              <a:defRPr/>
            </a:pPr>
            <a:r>
              <a:rPr lang="en-AU" dirty="0" smtClean="0">
                <a:latin typeface="Arial" panose="020B0604020202020204" pitchFamily="34" charset="0"/>
                <a:ea typeface="Calibri" pitchFamily="34" charset="0"/>
                <a:cs typeface="Arial" panose="020B0604020202020204" pitchFamily="34" charset="0"/>
              </a:rPr>
              <a:t>Do not spend long taking photos to avoid altering the meaning of your Survey Duration</a:t>
            </a:r>
          </a:p>
          <a:p>
            <a:pPr marL="171450" indent="-171450">
              <a:buFont typeface="Arial" panose="020B0604020202020204" pitchFamily="34" charset="0"/>
              <a:buChar char="•"/>
              <a:defRPr/>
            </a:pPr>
            <a:r>
              <a:rPr lang="en-AU" dirty="0" smtClean="0">
                <a:latin typeface="Arial" panose="020B0604020202020204" pitchFamily="34" charset="0"/>
                <a:ea typeface="Calibri" pitchFamily="34" charset="0"/>
                <a:cs typeface="Arial" panose="020B0604020202020204" pitchFamily="34" charset="0"/>
              </a:rPr>
              <a:t>Follow AWARE’s 10 Tips for Divers to Protect</a:t>
            </a:r>
            <a:r>
              <a:rPr lang="en-AU" baseline="0" dirty="0" smtClean="0">
                <a:latin typeface="Arial" panose="020B0604020202020204" pitchFamily="34" charset="0"/>
                <a:ea typeface="Calibri" pitchFamily="34" charset="0"/>
                <a:cs typeface="Arial" panose="020B0604020202020204" pitchFamily="34" charset="0"/>
              </a:rPr>
              <a:t> the Ocean Planet</a:t>
            </a:r>
            <a:endParaRPr lang="en-US" dirty="0" smtClean="0">
              <a:latin typeface="Arial" panose="020B0604020202020204" pitchFamily="34" charset="0"/>
              <a:ea typeface="Calibri" pitchFamily="34" charset="0"/>
              <a:cs typeface="Arial" panose="020B0604020202020204" pitchFamily="34" charset="0"/>
            </a:endParaRPr>
          </a:p>
        </p:txBody>
      </p:sp>
      <p:sp>
        <p:nvSpPr>
          <p:cNvPr id="57348" name="Slide Number Placeholder 3"/>
          <p:cNvSpPr>
            <a:spLocks noGrp="1"/>
          </p:cNvSpPr>
          <p:nvPr>
            <p:ph type="sldNum" sz="quarter" idx="5"/>
          </p:nvPr>
        </p:nvSpPr>
        <p:spPr bwMode="auto">
          <a:noFill/>
          <a:ln>
            <a:miter lim="800000"/>
            <a:headEnd/>
            <a:tailEnd/>
          </a:ln>
        </p:spPr>
        <p:txBody>
          <a:bodyPr/>
          <a:lstStyle/>
          <a:p>
            <a:fld id="{CD8C9B3F-FD47-4A58-B29D-0CD6540DC18E}" type="slidenum">
              <a:rPr lang="en-AU"/>
              <a:pPr/>
              <a:t>25</a:t>
            </a:fld>
            <a:endParaRPr lang="en-AU"/>
          </a:p>
        </p:txBody>
      </p:sp>
    </p:spTree>
    <p:extLst>
      <p:ext uri="{BB962C8B-B14F-4D97-AF65-F5344CB8AC3E}">
        <p14:creationId xmlns:p14="http://schemas.microsoft.com/office/powerpoint/2010/main" val="1673365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xfrm>
            <a:off x="510311" y="4222218"/>
            <a:ext cx="5835778" cy="4065947"/>
          </a:xfrm>
          <a:noFill/>
        </p:spPr>
        <p:txBody>
          <a:bodyPr wrap="square" numCol="1" anchor="t" anchorCtr="0" compatLnSpc="1">
            <a:prstTxWarp prst="textNoShape">
              <a:avLst/>
            </a:prstTxWarp>
          </a:bodyPr>
          <a:lstStyle/>
          <a:p>
            <a:r>
              <a:rPr lang="en-AU" dirty="0" smtClean="0">
                <a:latin typeface="Arial" panose="020B0604020202020204" pitchFamily="34" charset="0"/>
                <a:cs typeface="Arial" panose="020B0604020202020204" pitchFamily="34" charset="0"/>
              </a:rPr>
              <a:t>Marine life soon grows on marine debris and marine animals often make a home in pieces of marine debris. In these cases, you should decide whether to remove an item or leave it in place. Sometimes it is worth a small short-term disturbance to remove potentially harmful marine debris, other times it may be better to leave the item in the ocean. Following are some points to consider when deciding to remove a marine debris item:</a:t>
            </a:r>
          </a:p>
          <a:p>
            <a:r>
              <a:rPr lang="en-AU" b="1" dirty="0" smtClean="0">
                <a:latin typeface="Arial" panose="020B0604020202020204" pitchFamily="34" charset="0"/>
                <a:cs typeface="Arial" panose="020B0604020202020204" pitchFamily="34" charset="0"/>
              </a:rPr>
              <a:t>If you are unsure, leave it in place</a:t>
            </a:r>
          </a:p>
          <a:p>
            <a:endParaRPr lang="en-AU" b="1" dirty="0" smtClean="0">
              <a:latin typeface="Arial" panose="020B0604020202020204" pitchFamily="34" charset="0"/>
              <a:cs typeface="Arial" panose="020B0604020202020204" pitchFamily="34" charset="0"/>
            </a:endParaRPr>
          </a:p>
          <a:p>
            <a:r>
              <a:rPr lang="en-AU" b="1" dirty="0" smtClean="0">
                <a:latin typeface="Arial" panose="020B0604020202020204" pitchFamily="34" charset="0"/>
                <a:cs typeface="Arial" panose="020B0604020202020204" pitchFamily="34" charset="0"/>
              </a:rPr>
              <a:t>Safety is Your Primary Consideration</a:t>
            </a:r>
          </a:p>
          <a:p>
            <a:pPr marL="171450"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If you are unsure if it is safe to remove an item leave it in place</a:t>
            </a:r>
          </a:p>
          <a:p>
            <a:pPr marL="171450"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Do not touch or remove weapons or ammunition - mark the location and inform the authorities</a:t>
            </a:r>
          </a:p>
          <a:p>
            <a:pPr marL="171450"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Take great care with or leave in place items that may leak chemicals that could be harmful if they come in contact with your skin or equipment</a:t>
            </a:r>
          </a:p>
        </p:txBody>
      </p:sp>
      <p:sp>
        <p:nvSpPr>
          <p:cNvPr id="59396" name="Slide Number Placeholder 3"/>
          <p:cNvSpPr>
            <a:spLocks noGrp="1"/>
          </p:cNvSpPr>
          <p:nvPr>
            <p:ph type="sldNum" sz="quarter" idx="5"/>
          </p:nvPr>
        </p:nvSpPr>
        <p:spPr bwMode="auto">
          <a:noFill/>
          <a:ln>
            <a:miter lim="800000"/>
            <a:headEnd/>
            <a:tailEnd/>
          </a:ln>
        </p:spPr>
        <p:txBody>
          <a:bodyPr/>
          <a:lstStyle/>
          <a:p>
            <a:fld id="{5E414AAF-6B2B-4738-B552-536F36324326}" type="slidenum">
              <a:rPr lang="en-AU"/>
              <a:pPr/>
              <a:t>26</a:t>
            </a:fld>
            <a:endParaRPr lang="en-AU"/>
          </a:p>
        </p:txBody>
      </p:sp>
    </p:spTree>
    <p:extLst>
      <p:ext uri="{BB962C8B-B14F-4D97-AF65-F5344CB8AC3E}">
        <p14:creationId xmlns:p14="http://schemas.microsoft.com/office/powerpoint/2010/main" val="22784894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xfrm>
            <a:off x="510311" y="4222218"/>
            <a:ext cx="5835778" cy="4416460"/>
          </a:xfrm>
          <a:noFill/>
        </p:spPr>
        <p:txBody>
          <a:bodyPr wrap="square" numCol="1" anchor="t" anchorCtr="0" compatLnSpc="1">
            <a:prstTxWarp prst="textNoShape">
              <a:avLst/>
            </a:prstTxWarp>
            <a:normAutofit lnSpcReduction="10000"/>
          </a:bodyPr>
          <a:lstStyle/>
          <a:p>
            <a:r>
              <a:rPr lang="en-AU" sz="1100" b="1" dirty="0" smtClean="0">
                <a:latin typeface="Arial" panose="020B0604020202020204" pitchFamily="34" charset="0"/>
                <a:cs typeface="Arial" panose="020B0604020202020204" pitchFamily="34" charset="0"/>
              </a:rPr>
              <a:t>Material of Construction</a:t>
            </a:r>
          </a:p>
          <a:p>
            <a:pPr marL="171450" indent="-171450">
              <a:buFont typeface="Arial" panose="020B0604020202020204" pitchFamily="34" charset="0"/>
              <a:buChar char="•"/>
            </a:pPr>
            <a:r>
              <a:rPr lang="en-AU" sz="1100" dirty="0" smtClean="0">
                <a:latin typeface="Arial" panose="020B0604020202020204" pitchFamily="34" charset="0"/>
                <a:cs typeface="Arial" panose="020B0604020202020204" pitchFamily="34" charset="0"/>
              </a:rPr>
              <a:t>Items such as glass bottles and steel cans do not cause much harm to the environment so leave them in place if removal will disturb marine life</a:t>
            </a:r>
          </a:p>
          <a:p>
            <a:pPr marL="171450" indent="-171450">
              <a:buFont typeface="Arial" panose="020B0604020202020204" pitchFamily="34" charset="0"/>
              <a:buChar char="•"/>
            </a:pPr>
            <a:r>
              <a:rPr lang="en-AU" sz="1100" dirty="0" smtClean="0">
                <a:latin typeface="Arial" panose="020B0604020202020204" pitchFamily="34" charset="0"/>
                <a:cs typeface="Arial" panose="020B0604020202020204" pitchFamily="34" charset="0"/>
              </a:rPr>
              <a:t>Consider removing non-natural items that could harm marine animals as they break down into smaller pieces, even if doing so will cause a short-term disturbance. In these cases use your judgement of what action will cause the least harm. Items in this category include hard plastics, fish traps and packaging material</a:t>
            </a:r>
          </a:p>
          <a:p>
            <a:pPr marL="171450" indent="-171450">
              <a:buFont typeface="Arial" panose="020B0604020202020204" pitchFamily="34" charset="0"/>
              <a:buChar char="•"/>
            </a:pPr>
            <a:r>
              <a:rPr lang="en-AU" sz="1100" dirty="0" smtClean="0">
                <a:latin typeface="Arial" panose="020B0604020202020204" pitchFamily="34" charset="0"/>
                <a:cs typeface="Arial" panose="020B0604020202020204" pitchFamily="34" charset="0"/>
              </a:rPr>
              <a:t>If eggs are attached to a marine debris item, mark the location and return to remove it once the eggs have hatched</a:t>
            </a:r>
          </a:p>
          <a:p>
            <a:endParaRPr lang="en-AU" sz="1100" b="1" dirty="0" smtClean="0">
              <a:latin typeface="Arial" panose="020B0604020202020204" pitchFamily="34" charset="0"/>
              <a:cs typeface="Arial" panose="020B0604020202020204" pitchFamily="34" charset="0"/>
            </a:endParaRPr>
          </a:p>
          <a:p>
            <a:r>
              <a:rPr lang="en-AU" sz="1100" b="1" dirty="0" smtClean="0">
                <a:latin typeface="Arial" panose="020B0604020202020204" pitchFamily="34" charset="0"/>
                <a:cs typeface="Arial" panose="020B0604020202020204" pitchFamily="34" charset="0"/>
              </a:rPr>
              <a:t>Contents of the Item</a:t>
            </a:r>
          </a:p>
          <a:p>
            <a:pPr marL="171450" indent="-171450">
              <a:buFont typeface="Arial" panose="020B0604020202020204" pitchFamily="34" charset="0"/>
              <a:buChar char="•"/>
            </a:pPr>
            <a:r>
              <a:rPr lang="en-AU" sz="1100" dirty="0" smtClean="0">
                <a:latin typeface="Arial" panose="020B0604020202020204" pitchFamily="34" charset="0"/>
                <a:cs typeface="Arial" panose="020B0604020202020204" pitchFamily="34" charset="0"/>
              </a:rPr>
              <a:t>If an item contains chemicals that may leak and cause harm, it should be removed if safe to do so:</a:t>
            </a:r>
          </a:p>
          <a:p>
            <a:pPr marL="628650" lvl="1" indent="-171450">
              <a:buFont typeface="Arial" panose="020B0604020202020204" pitchFamily="34" charset="0"/>
              <a:buChar char="•"/>
            </a:pPr>
            <a:r>
              <a:rPr lang="en-AU" sz="1100" dirty="0" smtClean="0">
                <a:latin typeface="Arial" panose="020B0604020202020204" pitchFamily="34" charset="0"/>
                <a:cs typeface="Arial" panose="020B0604020202020204" pitchFamily="34" charset="0"/>
              </a:rPr>
              <a:t>Examples include car, truck and boat batteries; oil, fuel and chemical containers; paint cans; fuel filters and; electronic equipment</a:t>
            </a:r>
          </a:p>
          <a:p>
            <a:pPr marL="171450" indent="-171450">
              <a:buFont typeface="Arial" panose="020B0604020202020204" pitchFamily="34" charset="0"/>
              <a:buChar char="•"/>
            </a:pPr>
            <a:r>
              <a:rPr lang="en-AU" sz="1100" dirty="0" smtClean="0">
                <a:latin typeface="Arial" panose="020B0604020202020204" pitchFamily="34" charset="0"/>
                <a:cs typeface="Arial" panose="020B0604020202020204" pitchFamily="34" charset="0"/>
              </a:rPr>
              <a:t>If it is not safe to remove a potentially hazardous item you could mark its location and report it</a:t>
            </a:r>
          </a:p>
          <a:p>
            <a:endParaRPr lang="en-AU" sz="1100" b="1" dirty="0" smtClean="0">
              <a:latin typeface="Arial" panose="020B0604020202020204" pitchFamily="34" charset="0"/>
              <a:cs typeface="Arial" panose="020B0604020202020204" pitchFamily="34" charset="0"/>
            </a:endParaRPr>
          </a:p>
          <a:p>
            <a:r>
              <a:rPr lang="en-AU" sz="1100" b="1" dirty="0" smtClean="0">
                <a:latin typeface="Arial" panose="020B0604020202020204" pitchFamily="34" charset="0"/>
                <a:cs typeface="Arial" panose="020B0604020202020204" pitchFamily="34" charset="0"/>
              </a:rPr>
              <a:t>Fishing Nets, Fishing Line and Rope</a:t>
            </a:r>
          </a:p>
          <a:p>
            <a:pPr marL="171450" indent="-171450">
              <a:buFont typeface="Arial" panose="020B0604020202020204" pitchFamily="34" charset="0"/>
              <a:buChar char="•"/>
            </a:pPr>
            <a:r>
              <a:rPr lang="en-AU" sz="1100" dirty="0" smtClean="0">
                <a:latin typeface="Arial" panose="020B0604020202020204" pitchFamily="34" charset="0"/>
                <a:cs typeface="Arial" panose="020B0604020202020204" pitchFamily="34" charset="0"/>
              </a:rPr>
              <a:t>Removing fishing nets, fishing line and rope can be dangerous</a:t>
            </a:r>
          </a:p>
          <a:p>
            <a:pPr marL="628650" lvl="1" indent="-171450">
              <a:buFont typeface="Arial" panose="020B0604020202020204" pitchFamily="34" charset="0"/>
              <a:buChar char="•"/>
            </a:pPr>
            <a:r>
              <a:rPr lang="en-AU" sz="1100" dirty="0" smtClean="0">
                <a:latin typeface="Arial" panose="020B0604020202020204" pitchFamily="34" charset="0"/>
                <a:cs typeface="Arial" panose="020B0604020202020204" pitchFamily="34" charset="0"/>
              </a:rPr>
              <a:t>Do not attempt to remove these items unless you are sure it is safe</a:t>
            </a:r>
          </a:p>
          <a:p>
            <a:pPr marL="171450" indent="-171450">
              <a:buFont typeface="Arial" panose="020B0604020202020204" pitchFamily="34" charset="0"/>
              <a:buChar char="•"/>
            </a:pPr>
            <a:r>
              <a:rPr lang="en-AU" sz="1100" dirty="0" smtClean="0">
                <a:latin typeface="Arial" panose="020B0604020202020204" pitchFamily="34" charset="0"/>
                <a:cs typeface="Arial" panose="020B0604020202020204" pitchFamily="34" charset="0"/>
              </a:rPr>
              <a:t>Removing these items can be difficult, especially if they are wrapped around corals, or have corals growing over them</a:t>
            </a:r>
          </a:p>
          <a:p>
            <a:pPr marL="628650" lvl="1" indent="-171450">
              <a:buFont typeface="Arial" panose="020B0604020202020204" pitchFamily="34" charset="0"/>
              <a:buChar char="•"/>
            </a:pPr>
            <a:r>
              <a:rPr lang="en-AU" sz="1100" dirty="0" smtClean="0">
                <a:latin typeface="Arial" panose="020B0604020202020204" pitchFamily="34" charset="0"/>
                <a:cs typeface="Arial" panose="020B0604020202020204" pitchFamily="34" charset="0"/>
              </a:rPr>
              <a:t>The best approach may be to selectively remove accessible parts and leave the sections that have become overgrown</a:t>
            </a:r>
          </a:p>
          <a:p>
            <a:pPr marL="628650" lvl="1" indent="-171450">
              <a:buFont typeface="Arial" panose="020B0604020202020204" pitchFamily="34" charset="0"/>
              <a:buChar char="•"/>
            </a:pPr>
            <a:r>
              <a:rPr lang="en-AU" sz="1100" dirty="0" smtClean="0">
                <a:latin typeface="Arial" panose="020B0604020202020204" pitchFamily="34" charset="0"/>
                <a:cs typeface="Arial" panose="020B0604020202020204" pitchFamily="34" charset="0"/>
              </a:rPr>
              <a:t>Strong, sharp scissors cut through fishing line and light nets with less disturbance than a dive knife as they do not require a sawing motion</a:t>
            </a:r>
            <a:endParaRPr lang="en-US" sz="1100" dirty="0" smtClean="0">
              <a:latin typeface="Arial" panose="020B0604020202020204" pitchFamily="34" charset="0"/>
              <a:cs typeface="Arial" panose="020B0604020202020204" pitchFamily="34" charset="0"/>
            </a:endParaRPr>
          </a:p>
        </p:txBody>
      </p:sp>
      <p:sp>
        <p:nvSpPr>
          <p:cNvPr id="61444" name="Slide Number Placeholder 3"/>
          <p:cNvSpPr>
            <a:spLocks noGrp="1"/>
          </p:cNvSpPr>
          <p:nvPr>
            <p:ph type="sldNum" sz="quarter" idx="5"/>
          </p:nvPr>
        </p:nvSpPr>
        <p:spPr bwMode="auto">
          <a:noFill/>
          <a:ln>
            <a:miter lim="800000"/>
            <a:headEnd/>
            <a:tailEnd/>
          </a:ln>
        </p:spPr>
        <p:txBody>
          <a:bodyPr/>
          <a:lstStyle/>
          <a:p>
            <a:fld id="{EB26BA7D-D902-46FC-85D3-32721FCB6815}" type="slidenum">
              <a:rPr lang="en-AU"/>
              <a:pPr/>
              <a:t>27</a:t>
            </a:fld>
            <a:endParaRPr lang="en-AU"/>
          </a:p>
        </p:txBody>
      </p:sp>
    </p:spTree>
    <p:extLst>
      <p:ext uri="{BB962C8B-B14F-4D97-AF65-F5344CB8AC3E}">
        <p14:creationId xmlns:p14="http://schemas.microsoft.com/office/powerpoint/2010/main" val="35932805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63492" name="Slide Number Placeholder 3"/>
          <p:cNvSpPr>
            <a:spLocks noGrp="1"/>
          </p:cNvSpPr>
          <p:nvPr>
            <p:ph type="sldNum" sz="quarter" idx="5"/>
          </p:nvPr>
        </p:nvSpPr>
        <p:spPr bwMode="auto">
          <a:noFill/>
          <a:ln>
            <a:miter lim="800000"/>
            <a:headEnd/>
            <a:tailEnd/>
          </a:ln>
        </p:spPr>
        <p:txBody>
          <a:bodyPr/>
          <a:lstStyle/>
          <a:p>
            <a:fld id="{B6C9A75A-FB42-4AB5-A255-5DFD8EA3382E}" type="slidenum">
              <a:rPr lang="en-AU"/>
              <a:pPr/>
              <a:t>28</a:t>
            </a:fld>
            <a:endParaRPr lang="en-AU"/>
          </a:p>
        </p:txBody>
      </p:sp>
    </p:spTree>
    <p:extLst>
      <p:ext uri="{BB962C8B-B14F-4D97-AF65-F5344CB8AC3E}">
        <p14:creationId xmlns:p14="http://schemas.microsoft.com/office/powerpoint/2010/main" val="17886586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panose="020B0604020202020204" pitchFamily="34" charset="0"/>
                <a:cs typeface="Arial" panose="020B0604020202020204" pitchFamily="34" charset="0"/>
              </a:rPr>
              <a:t>In Section 3, we examine how to report your data.</a:t>
            </a:r>
          </a:p>
        </p:txBody>
      </p:sp>
      <p:sp>
        <p:nvSpPr>
          <p:cNvPr id="65540" name="Slide Number Placeholder 3"/>
          <p:cNvSpPr>
            <a:spLocks noGrp="1"/>
          </p:cNvSpPr>
          <p:nvPr>
            <p:ph type="sldNum" sz="quarter" idx="5"/>
          </p:nvPr>
        </p:nvSpPr>
        <p:spPr bwMode="auto">
          <a:noFill/>
          <a:ln>
            <a:miter lim="800000"/>
            <a:headEnd/>
            <a:tailEnd/>
          </a:ln>
        </p:spPr>
        <p:txBody>
          <a:bodyPr/>
          <a:lstStyle/>
          <a:p>
            <a:fld id="{65F1EF8C-8521-4BB0-880D-C184B5F715FD}" type="slidenum">
              <a:rPr lang="en-AU"/>
              <a:pPr/>
              <a:t>29</a:t>
            </a:fld>
            <a:endParaRPr lang="en-AU"/>
          </a:p>
        </p:txBody>
      </p:sp>
    </p:spTree>
    <p:extLst>
      <p:ext uri="{BB962C8B-B14F-4D97-AF65-F5344CB8AC3E}">
        <p14:creationId xmlns:p14="http://schemas.microsoft.com/office/powerpoint/2010/main" val="3564648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TextEdit="1"/>
          </p:cNvSpPr>
          <p:nvPr>
            <p:ph type="sldImg"/>
          </p:nvPr>
        </p:nvSpPr>
        <p:spPr bwMode="auto">
          <a:noFill/>
          <a:ln>
            <a:solidFill>
              <a:srgbClr val="000000"/>
            </a:solidFill>
            <a:miter lim="800000"/>
            <a:headEnd/>
            <a:tailEnd/>
          </a:ln>
        </p:spPr>
      </p:sp>
      <p:sp>
        <p:nvSpPr>
          <p:cNvPr id="14339"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panose="020B0604020202020204" pitchFamily="34" charset="0"/>
                <a:cs typeface="Arial" panose="020B0604020202020204" pitchFamily="34" charset="0"/>
              </a:rPr>
              <a:t>In Section 2, we learn how to plan and complete a Dive Against Debris</a:t>
            </a:r>
            <a:r>
              <a:rPr lang="en-US" baseline="30000"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 survey.</a:t>
            </a:r>
          </a:p>
          <a:p>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7898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xfrm>
            <a:off x="686281" y="4343436"/>
            <a:ext cx="5485439" cy="4435446"/>
          </a:xfrm>
          <a:noFill/>
        </p:spPr>
        <p:txBody>
          <a:bodyPr wrap="square" numCol="1" anchor="t" anchorCtr="0" compatLnSpc="1">
            <a:prstTxWarp prst="textNoShape">
              <a:avLst/>
            </a:prstTxWarp>
          </a:bodyPr>
          <a:lstStyle/>
          <a:p>
            <a:pPr indent="-228600"/>
            <a:r>
              <a:rPr lang="en-AU" b="1" dirty="0" smtClean="0">
                <a:latin typeface="Arial" panose="020B0604020202020204" pitchFamily="34" charset="0"/>
                <a:cs typeface="Arial" panose="020B0604020202020204" pitchFamily="34" charset="0"/>
              </a:rPr>
              <a:t>NOTE TO PRESENTER:</a:t>
            </a:r>
            <a:r>
              <a:rPr lang="en-AU" dirty="0" smtClean="0">
                <a:latin typeface="Arial" panose="020B0604020202020204" pitchFamily="34" charset="0"/>
                <a:cs typeface="Arial" panose="020B0604020202020204" pitchFamily="34" charset="0"/>
              </a:rPr>
              <a:t> Provide participants with a copy of the </a:t>
            </a:r>
            <a:r>
              <a:rPr lang="en-AU" b="1" dirty="0" smtClean="0">
                <a:latin typeface="Arial" panose="020B0604020202020204" pitchFamily="34" charset="0"/>
                <a:cs typeface="Arial" panose="020B0604020202020204" pitchFamily="34" charset="0"/>
              </a:rPr>
              <a:t>Dive Against Debris</a:t>
            </a:r>
            <a:r>
              <a:rPr lang="en-AU" b="1" baseline="30000" dirty="0" smtClean="0">
                <a:latin typeface="Arial" panose="020B0604020202020204" pitchFamily="34" charset="0"/>
                <a:cs typeface="Arial" panose="020B0604020202020204" pitchFamily="34" charset="0"/>
              </a:rPr>
              <a:t>®</a:t>
            </a:r>
            <a:r>
              <a:rPr lang="en-AU" b="1" dirty="0" smtClean="0">
                <a:latin typeface="Arial" panose="020B0604020202020204" pitchFamily="34" charset="0"/>
                <a:cs typeface="Arial" panose="020B0604020202020204" pitchFamily="34" charset="0"/>
              </a:rPr>
              <a:t> Data Card</a:t>
            </a:r>
            <a:r>
              <a:rPr lang="en-AU" dirty="0" smtClean="0">
                <a:latin typeface="Arial" panose="020B0604020202020204" pitchFamily="34" charset="0"/>
                <a:cs typeface="Arial" panose="020B0604020202020204" pitchFamily="34" charset="0"/>
              </a:rPr>
              <a:t> to help them follow this section.</a:t>
            </a:r>
          </a:p>
        </p:txBody>
      </p:sp>
      <p:sp>
        <p:nvSpPr>
          <p:cNvPr id="67588" name="Slide Number Placeholder 3"/>
          <p:cNvSpPr>
            <a:spLocks noGrp="1"/>
          </p:cNvSpPr>
          <p:nvPr>
            <p:ph type="sldNum" sz="quarter" idx="5"/>
          </p:nvPr>
        </p:nvSpPr>
        <p:spPr bwMode="auto">
          <a:noFill/>
          <a:ln>
            <a:miter lim="800000"/>
            <a:headEnd/>
            <a:tailEnd/>
          </a:ln>
        </p:spPr>
        <p:txBody>
          <a:bodyPr/>
          <a:lstStyle/>
          <a:p>
            <a:fld id="{437C5AF8-9032-42CA-A1EB-2C1EECF446B8}" type="slidenum">
              <a:rPr lang="en-AU"/>
              <a:pPr/>
              <a:t>30</a:t>
            </a:fld>
            <a:endParaRPr lang="en-AU"/>
          </a:p>
        </p:txBody>
      </p:sp>
    </p:spTree>
    <p:extLst>
      <p:ext uri="{BB962C8B-B14F-4D97-AF65-F5344CB8AC3E}">
        <p14:creationId xmlns:p14="http://schemas.microsoft.com/office/powerpoint/2010/main" val="29679946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86281" y="4343436"/>
            <a:ext cx="5485439" cy="4295241"/>
          </a:xfrm>
        </p:spPr>
        <p:txBody>
          <a:bodyPr/>
          <a:lstStyle/>
          <a:p>
            <a:pPr>
              <a:buFont typeface="Arial" pitchFamily="34" charset="0"/>
              <a:buNone/>
              <a:defRPr/>
            </a:pPr>
            <a:r>
              <a:rPr lang="en-AU" dirty="0" smtClean="0">
                <a:latin typeface="Arial" panose="020B0604020202020204" pitchFamily="34" charset="0"/>
                <a:cs typeface="Arial" panose="020B0604020202020204" pitchFamily="34" charset="0"/>
              </a:rPr>
              <a:t>Weigh all your marine debris while still in the mesh bags. If the weight of the mesh bags is significant, weigh them separately once they are empty and subtract their weight to arrive at the true weight of your debris.</a:t>
            </a:r>
          </a:p>
          <a:p>
            <a:pPr marL="228600" indent="-228600">
              <a:buFont typeface="Arial" pitchFamily="34" charset="0"/>
              <a:buChar char="•"/>
              <a:defRPr/>
            </a:pPr>
            <a:r>
              <a:rPr lang="en-AU" dirty="0" smtClean="0">
                <a:latin typeface="Arial" panose="020B0604020202020204" pitchFamily="34" charset="0"/>
                <a:cs typeface="Arial" panose="020B0604020202020204" pitchFamily="34" charset="0"/>
              </a:rPr>
              <a:t>Fishing or kitchen scales work well for weighing debris</a:t>
            </a:r>
          </a:p>
          <a:p>
            <a:pPr marL="228600" indent="-228600">
              <a:buFont typeface="Arial" pitchFamily="34" charset="0"/>
              <a:buChar char="•"/>
              <a:defRPr/>
            </a:pPr>
            <a:r>
              <a:rPr lang="en-AU" dirty="0" smtClean="0">
                <a:latin typeface="Arial" panose="020B0604020202020204" pitchFamily="34" charset="0"/>
                <a:cs typeface="Arial" panose="020B0604020202020204" pitchFamily="34" charset="0"/>
              </a:rPr>
              <a:t>You can estimate weight if you do not have scales</a:t>
            </a:r>
          </a:p>
          <a:p>
            <a:pPr marL="228600" indent="-228600">
              <a:buFont typeface="Arial" pitchFamily="34" charset="0"/>
              <a:buChar char="•"/>
              <a:defRPr/>
            </a:pPr>
            <a:r>
              <a:rPr lang="en-AU" dirty="0" smtClean="0">
                <a:latin typeface="Arial" panose="020B0604020202020204" pitchFamily="34" charset="0"/>
                <a:cs typeface="Arial" panose="020B0604020202020204" pitchFamily="34" charset="0"/>
              </a:rPr>
              <a:t>Record weight in kilograms or pounds</a:t>
            </a:r>
            <a:endParaRPr lang="en-GB" dirty="0">
              <a:latin typeface="Arial" panose="020B0604020202020204" pitchFamily="34" charset="0"/>
              <a:cs typeface="Arial" panose="020B0604020202020204" pitchFamily="34" charset="0"/>
            </a:endParaRPr>
          </a:p>
        </p:txBody>
      </p:sp>
      <p:sp>
        <p:nvSpPr>
          <p:cNvPr id="69636" name="Slide Number Placeholder 3"/>
          <p:cNvSpPr>
            <a:spLocks noGrp="1"/>
          </p:cNvSpPr>
          <p:nvPr>
            <p:ph type="sldNum" sz="quarter" idx="5"/>
          </p:nvPr>
        </p:nvSpPr>
        <p:spPr bwMode="auto">
          <a:noFill/>
          <a:ln>
            <a:miter lim="800000"/>
            <a:headEnd/>
            <a:tailEnd/>
          </a:ln>
        </p:spPr>
        <p:txBody>
          <a:bodyPr/>
          <a:lstStyle/>
          <a:p>
            <a:fld id="{CA4B2B32-5BF7-4744-894B-7C88D940AAE1}" type="slidenum">
              <a:rPr lang="en-AU"/>
              <a:pPr/>
              <a:t>31</a:t>
            </a:fld>
            <a:endParaRPr lang="en-AU"/>
          </a:p>
        </p:txBody>
      </p:sp>
    </p:spTree>
    <p:extLst>
      <p:ext uri="{BB962C8B-B14F-4D97-AF65-F5344CB8AC3E}">
        <p14:creationId xmlns:p14="http://schemas.microsoft.com/office/powerpoint/2010/main" val="1807730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dirty="0" smtClean="0">
                <a:latin typeface="Arial" panose="020B0604020202020204" pitchFamily="34" charset="0"/>
                <a:cs typeface="Arial" panose="020B0604020202020204" pitchFamily="34" charset="0"/>
              </a:rPr>
              <a:t>To make it easy to find debris items on the Dive Against Debris</a:t>
            </a:r>
            <a:r>
              <a:rPr lang="en-AU" baseline="30000" dirty="0" smtClean="0">
                <a:latin typeface="Arial" panose="020B0604020202020204" pitchFamily="34" charset="0"/>
                <a:cs typeface="Arial" panose="020B0604020202020204" pitchFamily="34" charset="0"/>
              </a:rPr>
              <a:t>®</a:t>
            </a:r>
            <a:r>
              <a:rPr lang="en-AU" dirty="0" smtClean="0">
                <a:latin typeface="Arial" panose="020B0604020202020204" pitchFamily="34" charset="0"/>
                <a:cs typeface="Arial" panose="020B0604020202020204" pitchFamily="34" charset="0"/>
              </a:rPr>
              <a:t> Data Card they have been grouped by material of construction. Empty your mesh bags and sort your debris into piles under the nine categories:</a:t>
            </a:r>
          </a:p>
          <a:p>
            <a:pPr marL="171450"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Plastic</a:t>
            </a:r>
          </a:p>
          <a:p>
            <a:pPr marL="171450"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Glass &amp; Ceramic</a:t>
            </a:r>
          </a:p>
          <a:p>
            <a:pPr marL="171450"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Metal</a:t>
            </a:r>
          </a:p>
          <a:p>
            <a:pPr marL="171450"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Rubber</a:t>
            </a:r>
          </a:p>
          <a:p>
            <a:pPr marL="171450"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Wood</a:t>
            </a:r>
          </a:p>
          <a:p>
            <a:pPr marL="171450"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Cloth</a:t>
            </a:r>
          </a:p>
          <a:p>
            <a:pPr marL="171450"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Paper/Cardboard</a:t>
            </a:r>
          </a:p>
          <a:p>
            <a:pPr marL="171450"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Mixed Materials</a:t>
            </a:r>
          </a:p>
          <a:p>
            <a:pPr marL="171450"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Other Debris Items, any item that cannot be placed in another category</a:t>
            </a:r>
          </a:p>
          <a:p>
            <a:pPr>
              <a:buFontTx/>
              <a:buChar char="-"/>
            </a:pPr>
            <a:endParaRPr lang="en-AU" dirty="0" smtClean="0">
              <a:latin typeface="Arial" panose="020B0604020202020204" pitchFamily="34" charset="0"/>
              <a:cs typeface="Arial" panose="020B0604020202020204" pitchFamily="34" charset="0"/>
            </a:endParaRPr>
          </a:p>
          <a:p>
            <a:r>
              <a:rPr lang="en-AU" dirty="0" smtClean="0">
                <a:latin typeface="Arial" panose="020B0604020202020204" pitchFamily="34" charset="0"/>
                <a:cs typeface="Arial" panose="020B0604020202020204" pitchFamily="34" charset="0"/>
              </a:rPr>
              <a:t>Sort your debris out of the wind to avoid rubbish being blown back into the water. Emptying your mesh bags onto a tarpaulin will help keep your debris items together.</a:t>
            </a:r>
          </a:p>
        </p:txBody>
      </p:sp>
      <p:sp>
        <p:nvSpPr>
          <p:cNvPr id="71684" name="Slide Number Placeholder 3"/>
          <p:cNvSpPr>
            <a:spLocks noGrp="1"/>
          </p:cNvSpPr>
          <p:nvPr>
            <p:ph type="sldNum" sz="quarter" idx="5"/>
          </p:nvPr>
        </p:nvSpPr>
        <p:spPr bwMode="auto">
          <a:noFill/>
          <a:ln>
            <a:miter lim="800000"/>
            <a:headEnd/>
            <a:tailEnd/>
          </a:ln>
        </p:spPr>
        <p:txBody>
          <a:bodyPr/>
          <a:lstStyle/>
          <a:p>
            <a:fld id="{5EA12E64-41DB-41CD-9E01-88E5272215E7}" type="slidenum">
              <a:rPr lang="en-AU"/>
              <a:pPr/>
              <a:t>32</a:t>
            </a:fld>
            <a:endParaRPr lang="en-AU"/>
          </a:p>
        </p:txBody>
      </p:sp>
    </p:spTree>
    <p:extLst>
      <p:ext uri="{BB962C8B-B14F-4D97-AF65-F5344CB8AC3E}">
        <p14:creationId xmlns:p14="http://schemas.microsoft.com/office/powerpoint/2010/main" val="25187677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AU" dirty="0" smtClean="0">
                <a:latin typeface="Arial" panose="020B0604020202020204" pitchFamily="34" charset="0"/>
                <a:cs typeface="Arial" panose="020B0604020202020204" pitchFamily="34" charset="0"/>
              </a:rPr>
              <a:t>Work through each pile to record every item you found onto the Dive Against Debris® Data Card. Use the Marine Debris Identification Guide to help correctly identify debris items.</a:t>
            </a:r>
          </a:p>
          <a:p>
            <a:pPr>
              <a:defRPr/>
            </a:pPr>
            <a:endParaRPr lang="en-AU"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AU" dirty="0" smtClean="0">
                <a:latin typeface="Arial" panose="020B0604020202020204" pitchFamily="34" charset="0"/>
                <a:cs typeface="Arial" panose="020B0604020202020204" pitchFamily="34" charset="0"/>
              </a:rPr>
              <a:t>Each debris item counts as one, regardless of size</a:t>
            </a:r>
          </a:p>
          <a:p>
            <a:pPr marL="171450" indent="-171450">
              <a:buFont typeface="Arial" panose="020B0604020202020204" pitchFamily="34" charset="0"/>
              <a:buChar char="•"/>
              <a:defRPr/>
            </a:pPr>
            <a:r>
              <a:rPr lang="en-AU" dirty="0" smtClean="0">
                <a:latin typeface="Arial" panose="020B0604020202020204" pitchFamily="34" charset="0"/>
                <a:cs typeface="Arial" panose="020B0604020202020204" pitchFamily="34" charset="0"/>
              </a:rPr>
              <a:t>Look for your debris item under the material of construction categories, for example:</a:t>
            </a:r>
          </a:p>
          <a:p>
            <a:pPr marL="628650" lvl="1" indent="-171450">
              <a:buFont typeface="Arial" panose="020B0604020202020204" pitchFamily="34" charset="0"/>
              <a:buChar char="•"/>
              <a:defRPr/>
            </a:pPr>
            <a:r>
              <a:rPr lang="en-AU" dirty="0" smtClean="0">
                <a:latin typeface="Arial" panose="020B0604020202020204" pitchFamily="34" charset="0"/>
                <a:cs typeface="Arial" panose="020B0604020202020204" pitchFamily="34" charset="0"/>
              </a:rPr>
              <a:t>If you find a plastic fork look under the Plastic Materials category to find cups, plates, forks, knives, spoons</a:t>
            </a:r>
          </a:p>
          <a:p>
            <a:pPr marL="628650" lvl="1" indent="-171450">
              <a:buFont typeface="Arial" panose="020B0604020202020204" pitchFamily="34" charset="0"/>
              <a:buChar char="•"/>
              <a:defRPr/>
            </a:pPr>
            <a:r>
              <a:rPr lang="en-AU" dirty="0" smtClean="0">
                <a:latin typeface="Arial" panose="020B0604020202020204" pitchFamily="34" charset="0"/>
                <a:cs typeface="Arial" panose="020B0604020202020204" pitchFamily="34" charset="0"/>
              </a:rPr>
              <a:t>Mark this box as I</a:t>
            </a:r>
          </a:p>
          <a:p>
            <a:pPr marL="628650" lvl="1" indent="-171450">
              <a:buFont typeface="Arial" panose="020B0604020202020204" pitchFamily="34" charset="0"/>
              <a:buChar char="•"/>
              <a:defRPr/>
            </a:pPr>
            <a:r>
              <a:rPr lang="en-AU" dirty="0" smtClean="0">
                <a:latin typeface="Arial" panose="020B0604020202020204" pitchFamily="34" charset="0"/>
                <a:cs typeface="Arial" panose="020B0604020202020204" pitchFamily="34" charset="0"/>
              </a:rPr>
              <a:t>If you find a second plastic fork or another item in this category mark this box as II</a:t>
            </a:r>
          </a:p>
          <a:p>
            <a:pPr marL="628650" lvl="1" indent="-171450">
              <a:buFont typeface="Arial" panose="020B0604020202020204" pitchFamily="34" charset="0"/>
              <a:buChar char="•"/>
              <a:defRPr/>
            </a:pPr>
            <a:r>
              <a:rPr lang="en-AU" dirty="0" smtClean="0">
                <a:latin typeface="Arial" panose="020B0604020202020204" pitchFamily="34" charset="0"/>
                <a:cs typeface="Arial" panose="020B0604020202020204" pitchFamily="34" charset="0"/>
              </a:rPr>
              <a:t>Continue using a tally system that works for you, for example: </a:t>
            </a:r>
            <a:r>
              <a:rPr lang="en-AU" strike="sngStrike" dirty="0" smtClean="0">
                <a:latin typeface="Arial" panose="020B0604020202020204" pitchFamily="34" charset="0"/>
                <a:cs typeface="Arial" panose="020B0604020202020204" pitchFamily="34" charset="0"/>
              </a:rPr>
              <a:t>IIII</a:t>
            </a:r>
            <a:r>
              <a:rPr lang="en-AU" strike="noStrike" dirty="0" smtClean="0">
                <a:latin typeface="Arial" panose="020B0604020202020204" pitchFamily="34" charset="0"/>
                <a:cs typeface="Arial" panose="020B0604020202020204" pitchFamily="34" charset="0"/>
              </a:rPr>
              <a:t> </a:t>
            </a:r>
            <a:r>
              <a:rPr lang="en-AU" strike="sngStrike" dirty="0" smtClean="0">
                <a:latin typeface="Arial" panose="020B0604020202020204" pitchFamily="34" charset="0"/>
                <a:cs typeface="Arial" panose="020B0604020202020204" pitchFamily="34" charset="0"/>
              </a:rPr>
              <a:t>IIII</a:t>
            </a:r>
            <a:r>
              <a:rPr lang="en-AU" dirty="0" smtClean="0">
                <a:latin typeface="Arial" panose="020B0604020202020204" pitchFamily="34" charset="0"/>
                <a:cs typeface="Arial" panose="020B0604020202020204" pitchFamily="34" charset="0"/>
              </a:rPr>
              <a:t> II = 12</a:t>
            </a:r>
          </a:p>
          <a:p>
            <a:pPr marL="171450" indent="-171450">
              <a:buFont typeface="Arial" panose="020B0604020202020204" pitchFamily="34" charset="0"/>
              <a:buChar char="•"/>
              <a:defRPr/>
            </a:pPr>
            <a:r>
              <a:rPr lang="en-AU" dirty="0" smtClean="0">
                <a:latin typeface="Arial" panose="020B0604020202020204" pitchFamily="34" charset="0"/>
                <a:cs typeface="Arial" panose="020B0604020202020204" pitchFamily="34" charset="0"/>
              </a:rPr>
              <a:t>Miscellaneous pieces of marine debris should be counted as fragments - see the end of each material category on the data card</a:t>
            </a:r>
          </a:p>
          <a:p>
            <a:pPr marL="171450" indent="-171450">
              <a:buFont typeface="Arial" panose="020B0604020202020204" pitchFamily="34" charset="0"/>
              <a:buChar char="•"/>
              <a:defRPr/>
            </a:pPr>
            <a:r>
              <a:rPr lang="en-AU" dirty="0" smtClean="0">
                <a:latin typeface="Arial" panose="020B0604020202020204" pitchFamily="34" charset="0"/>
                <a:cs typeface="Arial" panose="020B0604020202020204" pitchFamily="34" charset="0"/>
              </a:rPr>
              <a:t>To count many small pieces (2.5 mm and smaller) see the Too Small to Count box on the next slide</a:t>
            </a:r>
          </a:p>
          <a:p>
            <a:pPr marL="171450" indent="-171450">
              <a:buFont typeface="Arial" panose="020B0604020202020204" pitchFamily="34" charset="0"/>
              <a:buChar char="•"/>
              <a:defRPr/>
            </a:pPr>
            <a:r>
              <a:rPr lang="en-AU" dirty="0" smtClean="0">
                <a:latin typeface="Arial" panose="020B0604020202020204" pitchFamily="34" charset="0"/>
                <a:cs typeface="Arial" panose="020B0604020202020204" pitchFamily="34" charset="0"/>
              </a:rPr>
              <a:t>Combine all diver’s findings from the same survey dive on one Data Card</a:t>
            </a:r>
          </a:p>
          <a:p>
            <a:pPr marL="628650" lvl="1" indent="-171450">
              <a:buFont typeface="Arial" panose="020B0604020202020204" pitchFamily="34" charset="0"/>
              <a:buChar char="•"/>
              <a:defRPr/>
            </a:pPr>
            <a:r>
              <a:rPr lang="en-AU" dirty="0" smtClean="0">
                <a:latin typeface="Arial" panose="020B0604020202020204" pitchFamily="34" charset="0"/>
                <a:cs typeface="Arial" panose="020B0604020202020204" pitchFamily="34" charset="0"/>
              </a:rPr>
              <a:t>One buddy pair on your survey dive or ten buddy pairs - record all debris items on one Data Card</a:t>
            </a:r>
            <a:endParaRPr lang="en-US" dirty="0" smtClean="0">
              <a:latin typeface="Arial" panose="020B0604020202020204" pitchFamily="34" charset="0"/>
              <a:cs typeface="Arial" panose="020B0604020202020204" pitchFamily="34" charset="0"/>
            </a:endParaRPr>
          </a:p>
        </p:txBody>
      </p:sp>
      <p:sp>
        <p:nvSpPr>
          <p:cNvPr id="73732" name="Slide Number Placeholder 3"/>
          <p:cNvSpPr>
            <a:spLocks noGrp="1"/>
          </p:cNvSpPr>
          <p:nvPr>
            <p:ph type="sldNum" sz="quarter" idx="5"/>
          </p:nvPr>
        </p:nvSpPr>
        <p:spPr bwMode="auto">
          <a:noFill/>
          <a:ln>
            <a:miter lim="800000"/>
            <a:headEnd/>
            <a:tailEnd/>
          </a:ln>
        </p:spPr>
        <p:txBody>
          <a:bodyPr/>
          <a:lstStyle/>
          <a:p>
            <a:fld id="{8B9D6905-4CA2-4A05-B76F-1C208395F149}" type="slidenum">
              <a:rPr lang="en-AU"/>
              <a:pPr/>
              <a:t>33</a:t>
            </a:fld>
            <a:endParaRPr lang="en-AU"/>
          </a:p>
        </p:txBody>
      </p:sp>
    </p:spTree>
    <p:extLst>
      <p:ext uri="{BB962C8B-B14F-4D97-AF65-F5344CB8AC3E}">
        <p14:creationId xmlns:p14="http://schemas.microsoft.com/office/powerpoint/2010/main" val="9733565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dirty="0" smtClean="0">
                <a:latin typeface="Arial" panose="020B0604020202020204" pitchFamily="34" charset="0"/>
                <a:ea typeface="Calibri" pitchFamily="34" charset="0"/>
                <a:cs typeface="Arial" panose="020B0604020202020204" pitchFamily="34" charset="0"/>
              </a:rPr>
              <a:t>Sometimes you may remove a large amount of similar small pieces of debris, for example a mound of plastic pellets dumped in the ocean or a hard plastic item that has disintegrated into many small pieces. In these cases, there may be too many pieces to count, so how do you record this find?</a:t>
            </a:r>
          </a:p>
          <a:p>
            <a:endParaRPr lang="en-AU" dirty="0" smtClean="0">
              <a:latin typeface="Arial" panose="020B0604020202020204" pitchFamily="34" charset="0"/>
              <a:ea typeface="Calibri" pitchFamily="34" charset="0"/>
              <a:cs typeface="Arial" panose="020B0604020202020204" pitchFamily="34" charset="0"/>
            </a:endParaRPr>
          </a:p>
          <a:p>
            <a:r>
              <a:rPr lang="en-AU" dirty="0" smtClean="0">
                <a:latin typeface="Arial" panose="020B0604020202020204" pitchFamily="34" charset="0"/>
                <a:ea typeface="Calibri" pitchFamily="34" charset="0"/>
                <a:cs typeface="Arial" panose="020B0604020202020204" pitchFamily="34" charset="0"/>
              </a:rPr>
              <a:t>The method for many small pieces (mostly smaller than 2.5cm/1in) is to place them on a tarpaulin out of the wind and sort them into roughly equal sized piles. Then count the number of pieces in one of your piles and multiply this by the number of piles to reach the total. Record these small pieces as “fragments” under the relevant material of construction. </a:t>
            </a:r>
          </a:p>
        </p:txBody>
      </p:sp>
      <p:sp>
        <p:nvSpPr>
          <p:cNvPr id="75780" name="Slide Number Placeholder 3"/>
          <p:cNvSpPr>
            <a:spLocks noGrp="1"/>
          </p:cNvSpPr>
          <p:nvPr>
            <p:ph type="sldNum" sz="quarter" idx="5"/>
          </p:nvPr>
        </p:nvSpPr>
        <p:spPr bwMode="auto">
          <a:noFill/>
          <a:ln>
            <a:miter lim="800000"/>
            <a:headEnd/>
            <a:tailEnd/>
          </a:ln>
        </p:spPr>
        <p:txBody>
          <a:bodyPr/>
          <a:lstStyle/>
          <a:p>
            <a:fld id="{80A13FBB-989F-46F7-8DA7-3E66379270CC}" type="slidenum">
              <a:rPr lang="en-AU"/>
              <a:pPr/>
              <a:t>34</a:t>
            </a:fld>
            <a:endParaRPr lang="en-AU"/>
          </a:p>
        </p:txBody>
      </p:sp>
    </p:spTree>
    <p:extLst>
      <p:ext uri="{BB962C8B-B14F-4D97-AF65-F5344CB8AC3E}">
        <p14:creationId xmlns:p14="http://schemas.microsoft.com/office/powerpoint/2010/main" val="1310225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xfrm>
            <a:off x="686281" y="4343436"/>
            <a:ext cx="5485439" cy="4505549"/>
          </a:xfrm>
        </p:spPr>
        <p:txBody>
          <a:bodyPr wrap="square" numCol="1" anchor="t" anchorCtr="0" compatLnSpc="1">
            <a:prstTxWarp prst="textNoShape">
              <a:avLst/>
            </a:prstTxWarp>
            <a:normAutofit fontScale="85000" lnSpcReduction="20000"/>
          </a:bodyPr>
          <a:lstStyle/>
          <a:p>
            <a:pPr>
              <a:defRPr/>
            </a:pPr>
            <a:r>
              <a:rPr lang="en-AU" dirty="0" smtClean="0">
                <a:latin typeface="Arial" panose="020B0604020202020204" pitchFamily="34" charset="0"/>
                <a:cs typeface="Arial" panose="020B0604020202020204" pitchFamily="34" charset="0"/>
              </a:rPr>
              <a:t>Complete the remainder of the Data Card to record important information about your survey.</a:t>
            </a:r>
          </a:p>
          <a:p>
            <a:pPr>
              <a:defRPr/>
            </a:pPr>
            <a:endParaRPr lang="en-AU" dirty="0" smtClean="0">
              <a:latin typeface="Arial" panose="020B0604020202020204" pitchFamily="34" charset="0"/>
              <a:cs typeface="Arial" panose="020B0604020202020204" pitchFamily="34" charset="0"/>
            </a:endParaRPr>
          </a:p>
          <a:p>
            <a:pPr>
              <a:defRPr/>
            </a:pPr>
            <a:r>
              <a:rPr lang="en-AU" b="1" dirty="0" smtClean="0">
                <a:latin typeface="Arial" panose="020B0604020202020204" pitchFamily="34" charset="0"/>
                <a:cs typeface="Arial" panose="020B0604020202020204" pitchFamily="34" charset="0"/>
              </a:rPr>
              <a:t>Survey Site Location</a:t>
            </a:r>
          </a:p>
          <a:p>
            <a:pPr>
              <a:defRPr/>
            </a:pPr>
            <a:r>
              <a:rPr lang="en-AU" dirty="0" smtClean="0">
                <a:latin typeface="Arial" panose="020B0604020202020204" pitchFamily="34" charset="0"/>
                <a:cs typeface="Arial" panose="020B0604020202020204" pitchFamily="34" charset="0"/>
              </a:rPr>
              <a:t>Information to help us verify that your survey site is accurately positioned on the map:</a:t>
            </a:r>
          </a:p>
          <a:p>
            <a:pPr marL="171450" indent="-171450">
              <a:buFont typeface="Arial" panose="020B0604020202020204" pitchFamily="34" charset="0"/>
              <a:buChar char="•"/>
              <a:defRPr/>
            </a:pPr>
            <a:r>
              <a:rPr lang="en-AU" dirty="0" smtClean="0">
                <a:latin typeface="Arial" panose="020B0604020202020204" pitchFamily="34" charset="0"/>
                <a:cs typeface="Arial" panose="020B0604020202020204" pitchFamily="34" charset="0"/>
              </a:rPr>
              <a:t>Nearest road name (if applicable)</a:t>
            </a:r>
          </a:p>
          <a:p>
            <a:pPr marL="171450" indent="-171450">
              <a:buFont typeface="Arial" panose="020B0604020202020204" pitchFamily="34" charset="0"/>
              <a:buChar char="•"/>
              <a:defRPr/>
            </a:pPr>
            <a:r>
              <a:rPr lang="en-AU" dirty="0" smtClean="0">
                <a:latin typeface="Arial" panose="020B0604020202020204" pitchFamily="34" charset="0"/>
                <a:cs typeface="Arial" panose="020B0604020202020204" pitchFamily="34" charset="0"/>
              </a:rPr>
              <a:t>City/Town</a:t>
            </a:r>
          </a:p>
          <a:p>
            <a:pPr marL="171450" indent="-171450">
              <a:buFont typeface="Arial" panose="020B0604020202020204" pitchFamily="34" charset="0"/>
              <a:buChar char="•"/>
              <a:defRPr/>
            </a:pPr>
            <a:r>
              <a:rPr lang="en-AU" dirty="0" smtClean="0">
                <a:latin typeface="Arial" panose="020B0604020202020204" pitchFamily="34" charset="0"/>
                <a:cs typeface="Arial" panose="020B0604020202020204" pitchFamily="34" charset="0"/>
              </a:rPr>
              <a:t>State/Province</a:t>
            </a:r>
          </a:p>
          <a:p>
            <a:pPr marL="171450" indent="-171450">
              <a:buFont typeface="Arial" panose="020B0604020202020204" pitchFamily="34" charset="0"/>
              <a:buChar char="•"/>
              <a:defRPr/>
            </a:pPr>
            <a:r>
              <a:rPr lang="en-AU" dirty="0" smtClean="0">
                <a:latin typeface="Arial" panose="020B0604020202020204" pitchFamily="34" charset="0"/>
                <a:cs typeface="Arial" panose="020B0604020202020204" pitchFamily="34" charset="0"/>
              </a:rPr>
              <a:t>Country</a:t>
            </a:r>
          </a:p>
          <a:p>
            <a:pPr>
              <a:defRPr/>
            </a:pPr>
            <a:endParaRPr lang="en-AU" b="1" dirty="0" smtClean="0">
              <a:latin typeface="Arial" panose="020B0604020202020204" pitchFamily="34" charset="0"/>
              <a:cs typeface="Arial" panose="020B0604020202020204" pitchFamily="34" charset="0"/>
            </a:endParaRPr>
          </a:p>
          <a:p>
            <a:pPr>
              <a:defRPr/>
            </a:pPr>
            <a:r>
              <a:rPr lang="en-AU" b="1" dirty="0" smtClean="0">
                <a:latin typeface="Arial" panose="020B0604020202020204" pitchFamily="34" charset="0"/>
                <a:cs typeface="Arial" panose="020B0604020202020204" pitchFamily="34" charset="0"/>
              </a:rPr>
              <a:t>Survey Site GPS Coordinates</a:t>
            </a:r>
          </a:p>
          <a:p>
            <a:r>
              <a:rPr lang="en-US" sz="1200" kern="1200" baseline="0" dirty="0" smtClean="0">
                <a:solidFill>
                  <a:schemeClr val="tx1"/>
                </a:solidFill>
                <a:latin typeface="Arial" panose="020B0604020202020204" pitchFamily="34" charset="0"/>
                <a:ea typeface="+mn-ea"/>
                <a:cs typeface="Arial" panose="020B0604020202020204" pitchFamily="34" charset="0"/>
              </a:rPr>
              <a:t>Accurate GPS information is essential to reporting your data. It puts your data in a geographical context and helps make sure your survey shows up correctly on Project AWARE’s Dive Against Debris</a:t>
            </a:r>
            <a:r>
              <a:rPr lang="en-US" sz="1200" kern="1200" baseline="30000" dirty="0" smtClean="0">
                <a:solidFill>
                  <a:schemeClr val="tx1"/>
                </a:solidFill>
                <a:latin typeface="Arial" panose="020B0604020202020204" pitchFamily="34" charset="0"/>
                <a:ea typeface="+mn-ea"/>
                <a:cs typeface="Arial" panose="020B0604020202020204" pitchFamily="34" charset="0"/>
              </a:rPr>
              <a:t>®</a:t>
            </a:r>
            <a:r>
              <a:rPr lang="en-US" sz="1200" kern="1200" baseline="0" dirty="0" smtClean="0">
                <a:solidFill>
                  <a:schemeClr val="tx1"/>
                </a:solidFill>
                <a:latin typeface="Arial" panose="020B0604020202020204" pitchFamily="34" charset="0"/>
                <a:ea typeface="+mn-ea"/>
                <a:cs typeface="Arial" panose="020B0604020202020204" pitchFamily="34" charset="0"/>
              </a:rPr>
              <a:t> Map.</a:t>
            </a:r>
          </a:p>
          <a:p>
            <a:endParaRPr lang="en-AU" b="1" dirty="0" smtClean="0">
              <a:latin typeface="Arial" panose="020B0604020202020204" pitchFamily="34" charset="0"/>
              <a:cs typeface="Arial" panose="020B0604020202020204" pitchFamily="34" charset="0"/>
            </a:endParaRPr>
          </a:p>
          <a:p>
            <a:r>
              <a:rPr lang="en-US" sz="1200" kern="1200" baseline="0" dirty="0" smtClean="0">
                <a:solidFill>
                  <a:schemeClr val="tx1"/>
                </a:solidFill>
                <a:latin typeface="Arial" panose="020B0604020202020204" pitchFamily="34" charset="0"/>
                <a:ea typeface="+mn-ea"/>
                <a:cs typeface="Arial" panose="020B0604020202020204" pitchFamily="34" charset="0"/>
              </a:rPr>
              <a:t>You can report your Survey Site GPS Coordinates without a GPS unit by using the point-and-click map found on the Dive Against Debris® online Data Submission Form:</a:t>
            </a:r>
            <a:endParaRPr lang="en-AU"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AU" dirty="0" smtClean="0">
                <a:latin typeface="Arial" panose="020B0604020202020204" pitchFamily="34" charset="0"/>
                <a:cs typeface="Arial" panose="020B0604020202020204" pitchFamily="34" charset="0"/>
              </a:rPr>
              <a:t>Drag the map to find your country</a:t>
            </a:r>
          </a:p>
          <a:p>
            <a:pPr marL="171450" indent="-171450">
              <a:buFont typeface="Arial" panose="020B0604020202020204" pitchFamily="34" charset="0"/>
              <a:buChar char="•"/>
              <a:defRPr/>
            </a:pPr>
            <a:r>
              <a:rPr lang="en-AU" dirty="0" smtClean="0">
                <a:latin typeface="Arial" panose="020B0604020202020204" pitchFamily="34" charset="0"/>
                <a:cs typeface="Arial" panose="020B0604020202020204" pitchFamily="34" charset="0"/>
              </a:rPr>
              <a:t>Zoom in on your location</a:t>
            </a:r>
          </a:p>
          <a:p>
            <a:pPr marL="171450" indent="-171450">
              <a:buFont typeface="Arial" panose="020B0604020202020204" pitchFamily="34" charset="0"/>
              <a:buChar char="•"/>
              <a:defRPr/>
            </a:pPr>
            <a:r>
              <a:rPr lang="en-AU" dirty="0" smtClean="0">
                <a:latin typeface="Arial" panose="020B0604020202020204" pitchFamily="34" charset="0"/>
                <a:cs typeface="Arial" panose="020B0604020202020204" pitchFamily="34" charset="0"/>
              </a:rPr>
              <a:t>Locate your </a:t>
            </a:r>
            <a:r>
              <a:rPr lang="en-AU" u="sng" dirty="0" smtClean="0">
                <a:latin typeface="Arial" panose="020B0604020202020204" pitchFamily="34" charset="0"/>
                <a:cs typeface="Arial" panose="020B0604020202020204" pitchFamily="34" charset="0"/>
              </a:rPr>
              <a:t>survey</a:t>
            </a:r>
            <a:r>
              <a:rPr lang="en-AU" u="none" dirty="0" smtClean="0">
                <a:latin typeface="Arial" panose="020B0604020202020204" pitchFamily="34" charset="0"/>
                <a:cs typeface="Arial" panose="020B0604020202020204" pitchFamily="34" charset="0"/>
              </a:rPr>
              <a:t> (dive) </a:t>
            </a:r>
            <a:r>
              <a:rPr lang="en-AU" dirty="0" smtClean="0">
                <a:latin typeface="Arial" panose="020B0604020202020204" pitchFamily="34" charset="0"/>
                <a:cs typeface="Arial" panose="020B0604020202020204" pitchFamily="34" charset="0"/>
              </a:rPr>
              <a:t>site and click on the map</a:t>
            </a:r>
          </a:p>
          <a:p>
            <a:pPr marL="171450" indent="-171450">
              <a:buFont typeface="Arial" panose="020B0604020202020204" pitchFamily="34" charset="0"/>
              <a:buChar char="•"/>
              <a:defRPr/>
            </a:pPr>
            <a:r>
              <a:rPr lang="en-AU" dirty="0" smtClean="0">
                <a:latin typeface="Arial" panose="020B0604020202020204" pitchFamily="34" charset="0"/>
                <a:cs typeface="Arial" panose="020B0604020202020204" pitchFamily="34" charset="0"/>
              </a:rPr>
              <a:t>Your Survey Site GPS Coordinates are automatically recorded</a:t>
            </a:r>
          </a:p>
          <a:p>
            <a:pPr marL="171450" indent="-171450">
              <a:buFont typeface="Arial" panose="020B0604020202020204" pitchFamily="34" charset="0"/>
              <a:buChar char="•"/>
              <a:defRPr/>
            </a:pPr>
            <a:r>
              <a:rPr lang="en-AU" dirty="0" smtClean="0">
                <a:latin typeface="Arial" panose="020B0604020202020204" pitchFamily="34" charset="0"/>
                <a:cs typeface="Arial" panose="020B0604020202020204" pitchFamily="34" charset="0"/>
              </a:rPr>
              <a:t>Works best for Survey Sites with adjacent landmarks</a:t>
            </a:r>
          </a:p>
          <a:p>
            <a:pPr>
              <a:buFontTx/>
              <a:buChar char="-"/>
              <a:defRPr/>
            </a:pPr>
            <a:endParaRPr lang="en-AU" dirty="0" smtClean="0">
              <a:latin typeface="Arial" panose="020B0604020202020204" pitchFamily="34" charset="0"/>
              <a:cs typeface="Arial" panose="020B0604020202020204" pitchFamily="34" charset="0"/>
            </a:endParaRPr>
          </a:p>
          <a:p>
            <a:pPr>
              <a:buFontTx/>
              <a:buNone/>
              <a:defRPr/>
            </a:pPr>
            <a:r>
              <a:rPr lang="en-AU" dirty="0" smtClean="0">
                <a:latin typeface="Arial" panose="020B0604020202020204" pitchFamily="34" charset="0"/>
                <a:cs typeface="Arial" panose="020B0604020202020204" pitchFamily="34" charset="0"/>
              </a:rPr>
              <a:t>To use a GPS unit, for example if your Survey Site is not close to land and so would be hard to accurately locate using the point-and-click map, note the following:</a:t>
            </a:r>
          </a:p>
          <a:p>
            <a:pPr>
              <a:defRPr/>
            </a:pPr>
            <a:endParaRPr lang="en-AU" b="1" dirty="0" smtClean="0">
              <a:latin typeface="Arial" panose="020B0604020202020204" pitchFamily="34" charset="0"/>
              <a:cs typeface="Arial" panose="020B0604020202020204" pitchFamily="34" charset="0"/>
            </a:endParaRPr>
          </a:p>
          <a:p>
            <a:pPr>
              <a:defRPr/>
            </a:pPr>
            <a:r>
              <a:rPr lang="en-AU" b="1" dirty="0" smtClean="0">
                <a:latin typeface="Arial" panose="020B0604020202020204" pitchFamily="34" charset="0"/>
                <a:cs typeface="Arial" panose="020B0604020202020204" pitchFamily="34" charset="0"/>
              </a:rPr>
              <a:t>Set your GPS unit to:</a:t>
            </a:r>
          </a:p>
          <a:p>
            <a:pPr marL="171450" indent="-171450">
              <a:buFont typeface="Arial" panose="020B0604020202020204" pitchFamily="34" charset="0"/>
              <a:buChar char="•"/>
              <a:defRPr/>
            </a:pPr>
            <a:r>
              <a:rPr lang="en-AU" dirty="0" smtClean="0">
                <a:latin typeface="Arial" panose="020B0604020202020204" pitchFamily="34" charset="0"/>
                <a:cs typeface="Arial" panose="020B0604020202020204" pitchFamily="34" charset="0"/>
              </a:rPr>
              <a:t>WGS84 Map Datum</a:t>
            </a:r>
          </a:p>
          <a:p>
            <a:pPr marL="171450" indent="-171450">
              <a:buFont typeface="Arial" panose="020B0604020202020204" pitchFamily="34" charset="0"/>
              <a:buChar char="•"/>
              <a:defRPr/>
            </a:pPr>
            <a:r>
              <a:rPr lang="en-AU" dirty="0" smtClean="0">
                <a:latin typeface="Arial" panose="020B0604020202020204" pitchFamily="34" charset="0"/>
                <a:cs typeface="Arial" panose="020B0604020202020204" pitchFamily="34" charset="0"/>
              </a:rPr>
              <a:t>Take readings in decimal degrees</a:t>
            </a:r>
          </a:p>
          <a:p>
            <a:pPr>
              <a:defRPr/>
            </a:pPr>
            <a:endParaRPr lang="en-AU" b="1" dirty="0" smtClean="0">
              <a:latin typeface="Arial" panose="020B0604020202020204" pitchFamily="34" charset="0"/>
              <a:cs typeface="Arial" panose="020B0604020202020204" pitchFamily="34" charset="0"/>
            </a:endParaRPr>
          </a:p>
          <a:p>
            <a:pPr>
              <a:defRPr/>
            </a:pPr>
            <a:r>
              <a:rPr lang="en-AU" b="1" dirty="0" smtClean="0">
                <a:latin typeface="Arial" panose="020B0604020202020204" pitchFamily="34" charset="0"/>
                <a:cs typeface="Arial" panose="020B0604020202020204" pitchFamily="34" charset="0"/>
              </a:rPr>
              <a:t>Boat dives:</a:t>
            </a:r>
          </a:p>
          <a:p>
            <a:pPr marL="171450" indent="-171450">
              <a:buFont typeface="Arial" panose="020B0604020202020204" pitchFamily="34" charset="0"/>
              <a:buChar char="•"/>
              <a:defRPr/>
            </a:pPr>
            <a:r>
              <a:rPr lang="en-AU" dirty="0" smtClean="0">
                <a:latin typeface="Arial" panose="020B0604020202020204" pitchFamily="34" charset="0"/>
                <a:cs typeface="Arial" panose="020B0604020202020204" pitchFamily="34" charset="0"/>
              </a:rPr>
              <a:t>Take your GPS reading while the boat is moored at, or floating directly over, the Survey Site (look out for divers in the water)</a:t>
            </a:r>
          </a:p>
          <a:p>
            <a:pPr>
              <a:defRPr/>
            </a:pPr>
            <a:endParaRPr lang="en-AU" b="1" dirty="0" smtClean="0">
              <a:latin typeface="Arial" panose="020B0604020202020204" pitchFamily="34" charset="0"/>
              <a:cs typeface="Arial" panose="020B0604020202020204" pitchFamily="34" charset="0"/>
            </a:endParaRPr>
          </a:p>
          <a:p>
            <a:pPr>
              <a:defRPr/>
            </a:pPr>
            <a:r>
              <a:rPr lang="en-AU" b="1" dirty="0" smtClean="0">
                <a:latin typeface="Arial" panose="020B0604020202020204" pitchFamily="34" charset="0"/>
                <a:cs typeface="Arial" panose="020B0604020202020204" pitchFamily="34" charset="0"/>
              </a:rPr>
              <a:t>Shore dives:</a:t>
            </a:r>
          </a:p>
          <a:p>
            <a:pPr marL="171450" indent="-171450">
              <a:buFont typeface="Arial" panose="020B0604020202020204" pitchFamily="34" charset="0"/>
              <a:buChar char="•"/>
              <a:defRPr/>
            </a:pPr>
            <a:r>
              <a:rPr lang="en-AU" dirty="0" smtClean="0">
                <a:latin typeface="Arial" panose="020B0604020202020204" pitchFamily="34" charset="0"/>
                <a:cs typeface="Arial" panose="020B0604020202020204" pitchFamily="34" charset="0"/>
              </a:rPr>
              <a:t>Take your reading standing on the foreshore as close to the Survey Site as possible</a:t>
            </a:r>
            <a:endParaRPr lang="en-US" dirty="0" smtClean="0">
              <a:latin typeface="Arial" panose="020B0604020202020204" pitchFamily="34" charset="0"/>
              <a:cs typeface="Arial" panose="020B0604020202020204" pitchFamily="34" charset="0"/>
            </a:endParaRPr>
          </a:p>
        </p:txBody>
      </p:sp>
      <p:sp>
        <p:nvSpPr>
          <p:cNvPr id="77828" name="Slide Number Placeholder 3"/>
          <p:cNvSpPr>
            <a:spLocks noGrp="1"/>
          </p:cNvSpPr>
          <p:nvPr>
            <p:ph type="sldNum" sz="quarter" idx="5"/>
          </p:nvPr>
        </p:nvSpPr>
        <p:spPr bwMode="auto">
          <a:noFill/>
          <a:ln>
            <a:miter lim="800000"/>
            <a:headEnd/>
            <a:tailEnd/>
          </a:ln>
        </p:spPr>
        <p:txBody>
          <a:bodyPr/>
          <a:lstStyle/>
          <a:p>
            <a:fld id="{E4F70972-8F0B-4767-8982-BDEC84B81FEB}" type="slidenum">
              <a:rPr lang="en-AU"/>
              <a:pPr/>
              <a:t>35</a:t>
            </a:fld>
            <a:endParaRPr lang="en-AU"/>
          </a:p>
        </p:txBody>
      </p:sp>
    </p:spTree>
    <p:extLst>
      <p:ext uri="{BB962C8B-B14F-4D97-AF65-F5344CB8AC3E}">
        <p14:creationId xmlns:p14="http://schemas.microsoft.com/office/powerpoint/2010/main" val="30914835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xfrm>
            <a:off x="686281" y="4343436"/>
            <a:ext cx="5485439" cy="4225139"/>
          </a:xfrm>
          <a:noFill/>
        </p:spPr>
        <p:txBody>
          <a:bodyPr wrap="square" numCol="1" anchor="t" anchorCtr="0" compatLnSpc="1">
            <a:prstTxWarp prst="textNoShape">
              <a:avLst/>
            </a:prstTxWarp>
          </a:bodyPr>
          <a:lstStyle/>
          <a:p>
            <a:r>
              <a:rPr lang="en-AU" dirty="0" smtClean="0">
                <a:latin typeface="Arial" panose="020B0604020202020204" pitchFamily="34" charset="0"/>
                <a:cs typeface="Arial" panose="020B0604020202020204" pitchFamily="34" charset="0"/>
              </a:rPr>
              <a:t>Take care to properly record your Survey Duration as incorrect entries will devalue your findings.</a:t>
            </a:r>
          </a:p>
          <a:p>
            <a:endParaRPr lang="en-AU" dirty="0" smtClean="0">
              <a:latin typeface="Arial" panose="020B0604020202020204" pitchFamily="34" charset="0"/>
              <a:cs typeface="Arial" panose="020B0604020202020204" pitchFamily="34" charset="0"/>
            </a:endParaRPr>
          </a:p>
          <a:p>
            <a:r>
              <a:rPr lang="en-AU" dirty="0" smtClean="0">
                <a:latin typeface="Arial" panose="020B0604020202020204" pitchFamily="34" charset="0"/>
                <a:cs typeface="Arial" panose="020B0604020202020204" pitchFamily="34" charset="0"/>
              </a:rPr>
              <a:t>Survey Duration is the average time spent by all buddy teams while underwater removing marine debris</a:t>
            </a:r>
          </a:p>
          <a:p>
            <a:pPr marL="171450"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Record Survey Duration in minutes i.e. 45 minutes, 115 minutes</a:t>
            </a:r>
          </a:p>
          <a:p>
            <a:pPr marL="171450"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Do not include time for surface swims and ascents/descents</a:t>
            </a:r>
          </a:p>
          <a:p>
            <a:pPr marL="171450"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Do not include time for non-dive participants or for sorting and recording your debris</a:t>
            </a:r>
          </a:p>
        </p:txBody>
      </p:sp>
      <p:sp>
        <p:nvSpPr>
          <p:cNvPr id="79876" name="Slide Number Placeholder 3"/>
          <p:cNvSpPr>
            <a:spLocks noGrp="1"/>
          </p:cNvSpPr>
          <p:nvPr>
            <p:ph type="sldNum" sz="quarter" idx="5"/>
          </p:nvPr>
        </p:nvSpPr>
        <p:spPr bwMode="auto">
          <a:noFill/>
          <a:ln>
            <a:miter lim="800000"/>
            <a:headEnd/>
            <a:tailEnd/>
          </a:ln>
        </p:spPr>
        <p:txBody>
          <a:bodyPr/>
          <a:lstStyle/>
          <a:p>
            <a:fld id="{AE89884A-E676-45F3-99E6-9B1E7670C2FA}" type="slidenum">
              <a:rPr lang="en-AU"/>
              <a:pPr/>
              <a:t>36</a:t>
            </a:fld>
            <a:endParaRPr lang="en-AU"/>
          </a:p>
        </p:txBody>
      </p:sp>
    </p:spTree>
    <p:extLst>
      <p:ext uri="{BB962C8B-B14F-4D97-AF65-F5344CB8AC3E}">
        <p14:creationId xmlns:p14="http://schemas.microsoft.com/office/powerpoint/2010/main" val="4081969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xfrm>
            <a:off x="686281" y="4343436"/>
            <a:ext cx="5485439" cy="4225139"/>
          </a:xfrm>
          <a:noFill/>
        </p:spPr>
        <p:txBody>
          <a:bodyPr wrap="square" numCol="1" anchor="t" anchorCtr="0" compatLnSpc="1">
            <a:prstTxWarp prst="textNoShape">
              <a:avLst/>
            </a:prstTxWarp>
          </a:bodyPr>
          <a:lstStyle/>
          <a:p>
            <a:r>
              <a:rPr lang="en-AU" b="1" dirty="0" smtClean="0">
                <a:latin typeface="Arial" panose="020B0604020202020204" pitchFamily="34" charset="0"/>
                <a:cs typeface="Arial" panose="020B0604020202020204" pitchFamily="34" charset="0"/>
              </a:rPr>
              <a:t>Calculating your Survey Duration</a:t>
            </a:r>
          </a:p>
          <a:p>
            <a:r>
              <a:rPr lang="en-AU" b="1" dirty="0" smtClean="0">
                <a:latin typeface="Arial" panose="020B0604020202020204" pitchFamily="34" charset="0"/>
                <a:cs typeface="Arial" panose="020B0604020202020204" pitchFamily="34" charset="0"/>
              </a:rPr>
              <a:t>Example 1.</a:t>
            </a:r>
          </a:p>
          <a:p>
            <a:r>
              <a:rPr lang="en-AU" dirty="0" smtClean="0">
                <a:latin typeface="Arial" panose="020B0604020202020204" pitchFamily="34" charset="0"/>
                <a:cs typeface="Arial" panose="020B0604020202020204" pitchFamily="34" charset="0"/>
              </a:rPr>
              <a:t>You and your buddy work together to remove underwater marine debris for 43 minutes. There are no</a:t>
            </a:r>
            <a:r>
              <a:rPr lang="en-AU" baseline="0" dirty="0" smtClean="0">
                <a:latin typeface="Arial" panose="020B0604020202020204" pitchFamily="34" charset="0"/>
                <a:cs typeface="Arial" panose="020B0604020202020204" pitchFamily="34" charset="0"/>
              </a:rPr>
              <a:t> </a:t>
            </a:r>
            <a:r>
              <a:rPr lang="en-AU" dirty="0" smtClean="0">
                <a:latin typeface="Arial" panose="020B0604020202020204" pitchFamily="34" charset="0"/>
                <a:cs typeface="Arial" panose="020B0604020202020204" pitchFamily="34" charset="0"/>
              </a:rPr>
              <a:t>other divers on your survey.</a:t>
            </a:r>
          </a:p>
          <a:p>
            <a:r>
              <a:rPr lang="en-AU" b="1" dirty="0" smtClean="0">
                <a:latin typeface="Arial" panose="020B0604020202020204" pitchFamily="34" charset="0"/>
                <a:cs typeface="Arial" panose="020B0604020202020204" pitchFamily="34" charset="0"/>
              </a:rPr>
              <a:t>Survey Duration = 43 minutes</a:t>
            </a:r>
          </a:p>
          <a:p>
            <a:endParaRPr lang="en-AU" dirty="0" smtClean="0">
              <a:latin typeface="Arial" panose="020B0604020202020204" pitchFamily="34" charset="0"/>
              <a:cs typeface="Arial" panose="020B0604020202020204" pitchFamily="34" charset="0"/>
            </a:endParaRPr>
          </a:p>
          <a:p>
            <a:r>
              <a:rPr lang="en-AU" b="1" dirty="0" smtClean="0">
                <a:latin typeface="Arial" panose="020B0604020202020204" pitchFamily="34" charset="0"/>
                <a:cs typeface="Arial" panose="020B0604020202020204" pitchFamily="34" charset="0"/>
              </a:rPr>
              <a:t>Example 2.</a:t>
            </a:r>
          </a:p>
          <a:p>
            <a:r>
              <a:rPr lang="en-AU" dirty="0" smtClean="0">
                <a:latin typeface="Arial" panose="020B0604020202020204" pitchFamily="34" charset="0"/>
                <a:cs typeface="Arial" panose="020B0604020202020204" pitchFamily="34" charset="0"/>
              </a:rPr>
              <a:t>Three buddy teams with two divers in Team A and B and three divers in Team C remove underwater marine debris for the following durations:</a:t>
            </a:r>
          </a:p>
          <a:p>
            <a:pPr marL="171450"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Buddy Team A: 	42 minutes</a:t>
            </a:r>
          </a:p>
          <a:p>
            <a:pPr marL="171450"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Buddy Team B: 	48 minutes</a:t>
            </a:r>
          </a:p>
          <a:p>
            <a:pPr marL="171450"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Buddy Team C: 	51 minutes</a:t>
            </a:r>
          </a:p>
          <a:p>
            <a:pPr marL="171450"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Combined survey time = 	141 minutes</a:t>
            </a:r>
          </a:p>
          <a:p>
            <a:r>
              <a:rPr lang="en-AU" dirty="0" smtClean="0">
                <a:latin typeface="Arial" panose="020B0604020202020204" pitchFamily="34" charset="0"/>
                <a:cs typeface="Arial" panose="020B0604020202020204" pitchFamily="34" charset="0"/>
              </a:rPr>
              <a:t>141 minutes combined survey time / 3 buddy teams = 47 minutes</a:t>
            </a:r>
          </a:p>
          <a:p>
            <a:r>
              <a:rPr lang="en-AU" b="1" dirty="0" smtClean="0">
                <a:latin typeface="Arial" panose="020B0604020202020204" pitchFamily="34" charset="0"/>
                <a:cs typeface="Arial" panose="020B0604020202020204" pitchFamily="34" charset="0"/>
              </a:rPr>
              <a:t>Survey Duration = 47 minutes</a:t>
            </a:r>
          </a:p>
        </p:txBody>
      </p:sp>
      <p:sp>
        <p:nvSpPr>
          <p:cNvPr id="81924" name="Slide Number Placeholder 3"/>
          <p:cNvSpPr>
            <a:spLocks noGrp="1"/>
          </p:cNvSpPr>
          <p:nvPr>
            <p:ph type="sldNum" sz="quarter" idx="5"/>
          </p:nvPr>
        </p:nvSpPr>
        <p:spPr bwMode="auto">
          <a:noFill/>
          <a:ln>
            <a:miter lim="800000"/>
            <a:headEnd/>
            <a:tailEnd/>
          </a:ln>
        </p:spPr>
        <p:txBody>
          <a:bodyPr/>
          <a:lstStyle/>
          <a:p>
            <a:fld id="{1BE543B0-9320-4406-92CF-DE6F13FF5E1B}" type="slidenum">
              <a:rPr lang="en-AU"/>
              <a:pPr/>
              <a:t>37</a:t>
            </a:fld>
            <a:endParaRPr lang="en-AU"/>
          </a:p>
        </p:txBody>
      </p:sp>
    </p:spTree>
    <p:extLst>
      <p:ext uri="{BB962C8B-B14F-4D97-AF65-F5344CB8AC3E}">
        <p14:creationId xmlns:p14="http://schemas.microsoft.com/office/powerpoint/2010/main" val="23882334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xfrm>
            <a:off x="686281" y="4343436"/>
            <a:ext cx="5485439" cy="4435446"/>
          </a:xfrm>
          <a:noFill/>
        </p:spPr>
        <p:txBody>
          <a:bodyPr wrap="square" numCol="1" anchor="t" anchorCtr="0" compatLnSpc="1">
            <a:prstTxWarp prst="textNoShape">
              <a:avLst/>
            </a:prstTxWarp>
          </a:bodyPr>
          <a:lstStyle/>
          <a:p>
            <a:r>
              <a:rPr lang="en-AU" b="1" dirty="0" smtClean="0">
                <a:latin typeface="Arial" panose="020B0604020202020204" pitchFamily="34" charset="0"/>
                <a:cs typeface="Arial" panose="020B0604020202020204" pitchFamily="34" charset="0"/>
              </a:rPr>
              <a:t>Number of Participants</a:t>
            </a:r>
          </a:p>
          <a:p>
            <a:r>
              <a:rPr lang="en-AU" dirty="0" smtClean="0">
                <a:latin typeface="Arial" panose="020B0604020202020204" pitchFamily="34" charset="0"/>
                <a:cs typeface="Arial" panose="020B0604020202020204" pitchFamily="34" charset="0"/>
              </a:rPr>
              <a:t>Only count divers collecting rubbish underwater.</a:t>
            </a:r>
          </a:p>
          <a:p>
            <a:pPr marL="171450"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Count individual divers, not buddy teams</a:t>
            </a:r>
          </a:p>
          <a:p>
            <a:pPr marL="171450"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Do not include surface only participants for example a safety diver or friends that complete a beach </a:t>
            </a:r>
            <a:r>
              <a:rPr lang="en-AU" dirty="0" err="1" smtClean="0">
                <a:latin typeface="Arial" panose="020B0604020202020204" pitchFamily="34" charset="0"/>
                <a:cs typeface="Arial" panose="020B0604020202020204" pitchFamily="34" charset="0"/>
              </a:rPr>
              <a:t>cleanup</a:t>
            </a:r>
            <a:r>
              <a:rPr lang="en-AU" dirty="0" smtClean="0">
                <a:latin typeface="Arial" panose="020B0604020202020204" pitchFamily="34" charset="0"/>
                <a:cs typeface="Arial" panose="020B0604020202020204" pitchFamily="34" charset="0"/>
              </a:rPr>
              <a:t> while you are diving</a:t>
            </a:r>
          </a:p>
          <a:p>
            <a:endParaRPr lang="en-AU" dirty="0" smtClean="0">
              <a:latin typeface="Arial" panose="020B0604020202020204" pitchFamily="34" charset="0"/>
              <a:cs typeface="Arial" panose="020B0604020202020204" pitchFamily="34" charset="0"/>
            </a:endParaRPr>
          </a:p>
          <a:p>
            <a:r>
              <a:rPr lang="en-GB" b="1" dirty="0" smtClean="0">
                <a:latin typeface="Arial" panose="020B0604020202020204" pitchFamily="34" charset="0"/>
                <a:cs typeface="Arial" panose="020B0604020202020204" pitchFamily="34" charset="0"/>
              </a:rPr>
              <a:t>Wave Conditions</a:t>
            </a:r>
          </a:p>
          <a:p>
            <a:r>
              <a:rPr lang="en-GB" dirty="0" smtClean="0">
                <a:latin typeface="Arial" panose="020B0604020202020204" pitchFamily="34" charset="0"/>
                <a:cs typeface="Arial" panose="020B0604020202020204" pitchFamily="34" charset="0"/>
              </a:rPr>
              <a:t>Report wave conditions as follows:</a:t>
            </a:r>
          </a:p>
          <a:p>
            <a:pPr marL="171450"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Calm (glassy to rippled) for waves 0 – 0.1 metres/0 - 4 inches high </a:t>
            </a:r>
          </a:p>
          <a:p>
            <a:pPr marL="171450"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Smooth (wavelets) for waves 0.1 - 0.5 metres/4 - 19 inches high</a:t>
            </a:r>
          </a:p>
          <a:p>
            <a:pPr marL="171450"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Slight for waves 0.5 - 1.25 metres/19 inches - 4 feet high</a:t>
            </a:r>
          </a:p>
          <a:p>
            <a:pPr marL="171450"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Moderate to rough for waves greater than 1.25 metres/4 feet</a:t>
            </a:r>
          </a:p>
        </p:txBody>
      </p:sp>
      <p:sp>
        <p:nvSpPr>
          <p:cNvPr id="83972" name="Slide Number Placeholder 3"/>
          <p:cNvSpPr>
            <a:spLocks noGrp="1"/>
          </p:cNvSpPr>
          <p:nvPr>
            <p:ph type="sldNum" sz="quarter" idx="5"/>
          </p:nvPr>
        </p:nvSpPr>
        <p:spPr bwMode="auto">
          <a:noFill/>
          <a:ln>
            <a:miter lim="800000"/>
            <a:headEnd/>
            <a:tailEnd/>
          </a:ln>
        </p:spPr>
        <p:txBody>
          <a:bodyPr/>
          <a:lstStyle/>
          <a:p>
            <a:fld id="{9F891EE2-2133-484F-AA6F-1923964B91C2}" type="slidenum">
              <a:rPr lang="en-AU"/>
              <a:pPr/>
              <a:t>38</a:t>
            </a:fld>
            <a:endParaRPr lang="en-AU"/>
          </a:p>
        </p:txBody>
      </p:sp>
    </p:spTree>
    <p:extLst>
      <p:ext uri="{BB962C8B-B14F-4D97-AF65-F5344CB8AC3E}">
        <p14:creationId xmlns:p14="http://schemas.microsoft.com/office/powerpoint/2010/main" val="21086085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xfrm>
            <a:off x="686281" y="4343436"/>
            <a:ext cx="5485439" cy="4435446"/>
          </a:xfrm>
          <a:noFill/>
        </p:spPr>
        <p:txBody>
          <a:bodyPr wrap="square" numCol="1" anchor="t" anchorCtr="0" compatLnSpc="1">
            <a:prstTxWarp prst="textNoShape">
              <a:avLst/>
            </a:prstTxWarp>
          </a:bodyPr>
          <a:lstStyle/>
          <a:p>
            <a:r>
              <a:rPr lang="en-AU" b="1" dirty="0" smtClean="0">
                <a:latin typeface="Arial" panose="020B0604020202020204" pitchFamily="34" charset="0"/>
                <a:cs typeface="Arial" panose="020B0604020202020204" pitchFamily="34" charset="0"/>
              </a:rPr>
              <a:t>Area Surveyed</a:t>
            </a:r>
          </a:p>
          <a:p>
            <a:r>
              <a:rPr lang="en-AU" dirty="0" smtClean="0">
                <a:latin typeface="Arial" panose="020B0604020202020204" pitchFamily="34" charset="0"/>
                <a:cs typeface="Arial" panose="020B0604020202020204" pitchFamily="34" charset="0"/>
              </a:rPr>
              <a:t>This information helps build an understanding of the density of debris at your site. </a:t>
            </a:r>
          </a:p>
          <a:p>
            <a:r>
              <a:rPr lang="en-AU" dirty="0" smtClean="0">
                <a:latin typeface="Arial" panose="020B0604020202020204" pitchFamily="34" charset="0"/>
                <a:cs typeface="Arial" panose="020B0604020202020204" pitchFamily="34" charset="0"/>
              </a:rPr>
              <a:t>An easy and accurate way to measure area is to use a point-and-click tool over a Google Map such as the one found here:</a:t>
            </a:r>
          </a:p>
          <a:p>
            <a:endParaRPr lang="en-AU" dirty="0" smtClean="0">
              <a:latin typeface="Arial" panose="020B0604020202020204" pitchFamily="34" charset="0"/>
              <a:cs typeface="Arial" panose="020B0604020202020204" pitchFamily="34" charset="0"/>
            </a:endParaRPr>
          </a:p>
          <a:p>
            <a:r>
              <a:rPr lang="en-AU" dirty="0" smtClean="0">
                <a:latin typeface="Arial" panose="020B0604020202020204" pitchFamily="34" charset="0"/>
                <a:cs typeface="Arial" panose="020B0604020202020204" pitchFamily="34" charset="0"/>
              </a:rPr>
              <a:t>www.daftlogic.com/projects-google-maps-area-calculator-tool.htm </a:t>
            </a:r>
          </a:p>
          <a:p>
            <a:endParaRPr lang="en-AU"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Report area in square meters or square feet</a:t>
            </a:r>
          </a:p>
          <a:p>
            <a:endParaRPr lang="en-AU" dirty="0" smtClean="0">
              <a:latin typeface="Arial" panose="020B0604020202020204" pitchFamily="34" charset="0"/>
              <a:cs typeface="Arial" panose="020B0604020202020204" pitchFamily="34" charset="0"/>
            </a:endParaRPr>
          </a:p>
          <a:p>
            <a:r>
              <a:rPr lang="en-AU" dirty="0" smtClean="0">
                <a:latin typeface="Arial" panose="020B0604020202020204" pitchFamily="34" charset="0"/>
                <a:cs typeface="Arial" panose="020B0604020202020204" pitchFamily="34" charset="0"/>
              </a:rPr>
              <a:t>If you cannot use the online tool, remember the following when calculating Survey Site area:</a:t>
            </a:r>
          </a:p>
          <a:p>
            <a:pPr marL="171450"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For simple square or rectangle shapes calculate area by multiplying length by breadth</a:t>
            </a:r>
          </a:p>
          <a:p>
            <a:pPr marL="171450"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Make an estimate if it is not possible to measure or you cannot use the tool above</a:t>
            </a:r>
          </a:p>
        </p:txBody>
      </p:sp>
      <p:sp>
        <p:nvSpPr>
          <p:cNvPr id="86020" name="Slide Number Placeholder 3"/>
          <p:cNvSpPr>
            <a:spLocks noGrp="1"/>
          </p:cNvSpPr>
          <p:nvPr>
            <p:ph type="sldNum" sz="quarter" idx="5"/>
          </p:nvPr>
        </p:nvSpPr>
        <p:spPr bwMode="auto">
          <a:noFill/>
          <a:ln>
            <a:miter lim="800000"/>
            <a:headEnd/>
            <a:tailEnd/>
          </a:ln>
        </p:spPr>
        <p:txBody>
          <a:bodyPr/>
          <a:lstStyle/>
          <a:p>
            <a:fld id="{6657C43C-B852-406F-B7AD-75DEC24B0D08}" type="slidenum">
              <a:rPr lang="en-AU"/>
              <a:pPr/>
              <a:t>39</a:t>
            </a:fld>
            <a:endParaRPr lang="en-AU"/>
          </a:p>
        </p:txBody>
      </p:sp>
    </p:spTree>
    <p:extLst>
      <p:ext uri="{BB962C8B-B14F-4D97-AF65-F5344CB8AC3E}">
        <p14:creationId xmlns:p14="http://schemas.microsoft.com/office/powerpoint/2010/main" val="2825195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panose="020B0604020202020204" pitchFamily="34" charset="0"/>
                <a:cs typeface="Arial" panose="020B0604020202020204" pitchFamily="34" charset="0"/>
              </a:rPr>
              <a:t>In Section 3, we examine how to report your data.</a:t>
            </a:r>
          </a:p>
        </p:txBody>
      </p:sp>
      <p:sp>
        <p:nvSpPr>
          <p:cNvPr id="16388" name="Slide Number Placeholder 3"/>
          <p:cNvSpPr>
            <a:spLocks noGrp="1"/>
          </p:cNvSpPr>
          <p:nvPr>
            <p:ph type="sldNum" sz="quarter" idx="5"/>
          </p:nvPr>
        </p:nvSpPr>
        <p:spPr bwMode="auto">
          <a:noFill/>
          <a:ln>
            <a:miter lim="800000"/>
            <a:headEnd/>
            <a:tailEnd/>
          </a:ln>
        </p:spPr>
        <p:txBody>
          <a:bodyPr/>
          <a:lstStyle/>
          <a:p>
            <a:fld id="{99E11FCD-E050-4361-A044-20C629C3149D}" type="slidenum">
              <a:rPr lang="en-AU"/>
              <a:pPr/>
              <a:t>4</a:t>
            </a:fld>
            <a:endParaRPr lang="en-AU"/>
          </a:p>
        </p:txBody>
      </p:sp>
    </p:spTree>
    <p:extLst>
      <p:ext uri="{BB962C8B-B14F-4D97-AF65-F5344CB8AC3E}">
        <p14:creationId xmlns:p14="http://schemas.microsoft.com/office/powerpoint/2010/main" val="28132085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b="1" dirty="0" smtClean="0">
                <a:latin typeface="Arial" panose="020B0604020202020204" pitchFamily="34" charset="0"/>
                <a:cs typeface="Arial" panose="020B0604020202020204" pitchFamily="34" charset="0"/>
              </a:rPr>
              <a:t>The difference between Dominant Substrate and Ecosystem</a:t>
            </a:r>
          </a:p>
          <a:p>
            <a:r>
              <a:rPr lang="en-AU" dirty="0" smtClean="0">
                <a:latin typeface="Arial" panose="020B0604020202020204" pitchFamily="34" charset="0"/>
                <a:cs typeface="Arial" panose="020B0604020202020204" pitchFamily="34" charset="0"/>
              </a:rPr>
              <a:t>You survey a coral reef and spend most of your Survey Duration swimming over the sand between coral heads:</a:t>
            </a:r>
          </a:p>
          <a:p>
            <a:r>
              <a:rPr lang="en-AU" b="1" dirty="0" smtClean="0">
                <a:latin typeface="Arial" panose="020B0604020202020204" pitchFamily="34" charset="0"/>
                <a:cs typeface="Arial" panose="020B0604020202020204" pitchFamily="34" charset="0"/>
              </a:rPr>
              <a:t>Dominant Substrate</a:t>
            </a:r>
            <a:r>
              <a:rPr lang="en-AU" dirty="0" smtClean="0">
                <a:latin typeface="Arial" panose="020B0604020202020204" pitchFamily="34" charset="0"/>
                <a:cs typeface="Arial" panose="020B0604020202020204" pitchFamily="34" charset="0"/>
              </a:rPr>
              <a:t> = </a:t>
            </a:r>
            <a:r>
              <a:rPr lang="en-AU" b="1" dirty="0" smtClean="0">
                <a:latin typeface="Arial" panose="020B0604020202020204" pitchFamily="34" charset="0"/>
                <a:cs typeface="Arial" panose="020B0604020202020204" pitchFamily="34" charset="0"/>
              </a:rPr>
              <a:t>Sand</a:t>
            </a:r>
            <a:r>
              <a:rPr lang="en-AU" dirty="0" smtClean="0">
                <a:latin typeface="Arial" panose="020B0604020202020204" pitchFamily="34" charset="0"/>
                <a:cs typeface="Arial" panose="020B0604020202020204" pitchFamily="34" charset="0"/>
              </a:rPr>
              <a:t> </a:t>
            </a:r>
          </a:p>
          <a:p>
            <a:r>
              <a:rPr lang="en-AU" b="1" dirty="0" smtClean="0">
                <a:latin typeface="Arial" panose="020B0604020202020204" pitchFamily="34" charset="0"/>
                <a:cs typeface="Arial" panose="020B0604020202020204" pitchFamily="34" charset="0"/>
              </a:rPr>
              <a:t>Ecosystem</a:t>
            </a:r>
            <a:r>
              <a:rPr lang="en-AU" dirty="0" smtClean="0">
                <a:latin typeface="Arial" panose="020B0604020202020204" pitchFamily="34" charset="0"/>
                <a:cs typeface="Arial" panose="020B0604020202020204" pitchFamily="34" charset="0"/>
              </a:rPr>
              <a:t> = </a:t>
            </a:r>
            <a:r>
              <a:rPr lang="en-AU" b="1" dirty="0" smtClean="0">
                <a:latin typeface="Arial" panose="020B0604020202020204" pitchFamily="34" charset="0"/>
                <a:cs typeface="Arial" panose="020B0604020202020204" pitchFamily="34" charset="0"/>
              </a:rPr>
              <a:t>Coral reef</a:t>
            </a:r>
          </a:p>
          <a:p>
            <a:endParaRPr lang="en-AU" b="1" dirty="0" smtClean="0">
              <a:latin typeface="Arial" panose="020B0604020202020204" pitchFamily="34" charset="0"/>
              <a:cs typeface="Arial" panose="020B0604020202020204" pitchFamily="34" charset="0"/>
            </a:endParaRPr>
          </a:p>
          <a:p>
            <a:r>
              <a:rPr lang="en-AU" dirty="0" smtClean="0">
                <a:latin typeface="Arial" panose="020B0604020202020204" pitchFamily="34" charset="0"/>
                <a:cs typeface="Arial" panose="020B0604020202020204" pitchFamily="34" charset="0"/>
              </a:rPr>
              <a:t>You survey a coral reef and spend most of your Survey Duration swimming over the coral:</a:t>
            </a:r>
          </a:p>
          <a:p>
            <a:r>
              <a:rPr lang="en-AU" b="1" dirty="0" smtClean="0">
                <a:latin typeface="Arial" panose="020B0604020202020204" pitchFamily="34" charset="0"/>
                <a:cs typeface="Arial" panose="020B0604020202020204" pitchFamily="34" charset="0"/>
              </a:rPr>
              <a:t>Dominant Substrate</a:t>
            </a:r>
            <a:r>
              <a:rPr lang="en-AU" dirty="0" smtClean="0">
                <a:latin typeface="Arial" panose="020B0604020202020204" pitchFamily="34" charset="0"/>
                <a:cs typeface="Arial" panose="020B0604020202020204" pitchFamily="34" charset="0"/>
              </a:rPr>
              <a:t> = </a:t>
            </a:r>
            <a:r>
              <a:rPr lang="en-AU" b="1" dirty="0" smtClean="0">
                <a:latin typeface="Arial" panose="020B0604020202020204" pitchFamily="34" charset="0"/>
                <a:cs typeface="Arial" panose="020B0604020202020204" pitchFamily="34" charset="0"/>
              </a:rPr>
              <a:t>Coral</a:t>
            </a:r>
            <a:r>
              <a:rPr lang="en-AU" dirty="0" smtClean="0">
                <a:latin typeface="Arial" panose="020B0604020202020204" pitchFamily="34" charset="0"/>
                <a:cs typeface="Arial" panose="020B0604020202020204" pitchFamily="34" charset="0"/>
              </a:rPr>
              <a:t> </a:t>
            </a:r>
          </a:p>
          <a:p>
            <a:r>
              <a:rPr lang="en-AU" b="1" dirty="0" smtClean="0">
                <a:latin typeface="Arial" panose="020B0604020202020204" pitchFamily="34" charset="0"/>
                <a:cs typeface="Arial" panose="020B0604020202020204" pitchFamily="34" charset="0"/>
              </a:rPr>
              <a:t>Ecosystem</a:t>
            </a:r>
            <a:r>
              <a:rPr lang="en-AU" dirty="0" smtClean="0">
                <a:latin typeface="Arial" panose="020B0604020202020204" pitchFamily="34" charset="0"/>
                <a:cs typeface="Arial" panose="020B0604020202020204" pitchFamily="34" charset="0"/>
              </a:rPr>
              <a:t> = </a:t>
            </a:r>
            <a:r>
              <a:rPr lang="en-AU" b="1" dirty="0" smtClean="0">
                <a:latin typeface="Arial" panose="020B0604020202020204" pitchFamily="34" charset="0"/>
                <a:cs typeface="Arial" panose="020B0604020202020204" pitchFamily="34" charset="0"/>
              </a:rPr>
              <a:t>Coral reef</a:t>
            </a:r>
            <a:r>
              <a:rPr lang="en-AU" dirty="0" smtClean="0">
                <a:latin typeface="Arial" panose="020B0604020202020204" pitchFamily="34" charset="0"/>
                <a:cs typeface="Arial" panose="020B0604020202020204" pitchFamily="34" charset="0"/>
              </a:rPr>
              <a:t>.</a:t>
            </a:r>
          </a:p>
        </p:txBody>
      </p:sp>
      <p:sp>
        <p:nvSpPr>
          <p:cNvPr id="88068" name="Slide Number Placeholder 3"/>
          <p:cNvSpPr>
            <a:spLocks noGrp="1"/>
          </p:cNvSpPr>
          <p:nvPr>
            <p:ph type="sldNum" sz="quarter" idx="5"/>
          </p:nvPr>
        </p:nvSpPr>
        <p:spPr bwMode="auto">
          <a:noFill/>
          <a:ln>
            <a:miter lim="800000"/>
            <a:headEnd/>
            <a:tailEnd/>
          </a:ln>
        </p:spPr>
        <p:txBody>
          <a:bodyPr/>
          <a:lstStyle/>
          <a:p>
            <a:fld id="{55A2C26B-3A1C-4D67-BDF1-FCD51D7382CE}" type="slidenum">
              <a:rPr lang="en-AU"/>
              <a:pPr/>
              <a:t>40</a:t>
            </a:fld>
            <a:endParaRPr lang="en-AU"/>
          </a:p>
        </p:txBody>
      </p:sp>
    </p:spTree>
    <p:extLst>
      <p:ext uri="{BB962C8B-B14F-4D97-AF65-F5344CB8AC3E}">
        <p14:creationId xmlns:p14="http://schemas.microsoft.com/office/powerpoint/2010/main" val="26281225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b="1" dirty="0" smtClean="0">
                <a:latin typeface="Arial" panose="020B0604020202020204" pitchFamily="34" charset="0"/>
                <a:cs typeface="Arial" panose="020B0604020202020204" pitchFamily="34" charset="0"/>
              </a:rPr>
              <a:t>Entangled Animals</a:t>
            </a:r>
          </a:p>
          <a:p>
            <a:r>
              <a:rPr lang="en-AU" dirty="0" smtClean="0">
                <a:latin typeface="Arial" panose="020B0604020202020204" pitchFamily="34" charset="0"/>
                <a:cs typeface="Arial" panose="020B0604020202020204" pitchFamily="34" charset="0"/>
              </a:rPr>
              <a:t>Report entangled animals and the type of marine debris involved. If possible, identify the species name; if unknown use a common name i.e. “seal”. Take photos of entangled animals to upload when reporting your data.</a:t>
            </a:r>
          </a:p>
          <a:p>
            <a:endParaRPr lang="en-AU" b="1" dirty="0" smtClean="0">
              <a:latin typeface="Arial" panose="020B0604020202020204" pitchFamily="34" charset="0"/>
              <a:cs typeface="Arial" panose="020B0604020202020204" pitchFamily="34" charset="0"/>
            </a:endParaRPr>
          </a:p>
          <a:p>
            <a:r>
              <a:rPr lang="en-AU" b="1" dirty="0" smtClean="0">
                <a:latin typeface="Arial" panose="020B0604020202020204" pitchFamily="34" charset="0"/>
                <a:cs typeface="Arial" panose="020B0604020202020204" pitchFamily="34" charset="0"/>
              </a:rPr>
              <a:t>Survey Depth Range</a:t>
            </a:r>
          </a:p>
          <a:p>
            <a:r>
              <a:rPr lang="en-AU" dirty="0" smtClean="0">
                <a:latin typeface="Arial" panose="020B0604020202020204" pitchFamily="34" charset="0"/>
                <a:cs typeface="Arial" panose="020B0604020202020204" pitchFamily="34" charset="0"/>
              </a:rPr>
              <a:t>Report the maximum and minimum depths from which you removed debris.</a:t>
            </a:r>
          </a:p>
          <a:p>
            <a:pPr marL="171450"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May be less deep than the maximum depth for your dive</a:t>
            </a:r>
          </a:p>
          <a:p>
            <a:pPr marL="171450"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Do not report 0 metres or feet for your minimum depth </a:t>
            </a:r>
          </a:p>
          <a:p>
            <a:pPr marL="628650" lvl="1"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Floating debris can be removed but should not be reported</a:t>
            </a:r>
          </a:p>
        </p:txBody>
      </p:sp>
      <p:sp>
        <p:nvSpPr>
          <p:cNvPr id="90116" name="Slide Number Placeholder 3"/>
          <p:cNvSpPr>
            <a:spLocks noGrp="1"/>
          </p:cNvSpPr>
          <p:nvPr>
            <p:ph type="sldNum" sz="quarter" idx="5"/>
          </p:nvPr>
        </p:nvSpPr>
        <p:spPr bwMode="auto">
          <a:noFill/>
          <a:ln>
            <a:miter lim="800000"/>
            <a:headEnd/>
            <a:tailEnd/>
          </a:ln>
        </p:spPr>
        <p:txBody>
          <a:bodyPr/>
          <a:lstStyle/>
          <a:p>
            <a:fld id="{880C7D42-79C1-4724-99B0-A11DCB2EC487}" type="slidenum">
              <a:rPr lang="en-AU"/>
              <a:pPr/>
              <a:t>41</a:t>
            </a:fld>
            <a:endParaRPr lang="en-AU"/>
          </a:p>
        </p:txBody>
      </p:sp>
    </p:spTree>
    <p:extLst>
      <p:ext uri="{BB962C8B-B14F-4D97-AF65-F5344CB8AC3E}">
        <p14:creationId xmlns:p14="http://schemas.microsoft.com/office/powerpoint/2010/main" val="21588218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b="1" dirty="0" smtClean="0">
                <a:latin typeface="Arial" panose="020B0604020202020204" pitchFamily="34" charset="0"/>
                <a:cs typeface="Arial" panose="020B0604020202020204" pitchFamily="34" charset="0"/>
              </a:rPr>
              <a:t>Weather Conditions for Previous Week</a:t>
            </a:r>
          </a:p>
          <a:p>
            <a:r>
              <a:rPr lang="en-AU" dirty="0" smtClean="0">
                <a:latin typeface="Arial" panose="020B0604020202020204" pitchFamily="34" charset="0"/>
                <a:cs typeface="Arial" panose="020B0604020202020204" pitchFamily="34" charset="0"/>
              </a:rPr>
              <a:t>Report strong winds, storms, heavy rain or any weather event that may have moved debris onto or away from your site.</a:t>
            </a:r>
          </a:p>
          <a:p>
            <a:endParaRPr lang="en-AU" b="1" dirty="0" smtClean="0">
              <a:latin typeface="Arial" panose="020B0604020202020204" pitchFamily="34" charset="0"/>
              <a:cs typeface="Arial" panose="020B0604020202020204" pitchFamily="34" charset="0"/>
            </a:endParaRPr>
          </a:p>
          <a:p>
            <a:r>
              <a:rPr lang="en-AU" b="1" dirty="0" smtClean="0">
                <a:latin typeface="Arial" panose="020B0604020202020204" pitchFamily="34" charset="0"/>
                <a:cs typeface="Arial" panose="020B0604020202020204" pitchFamily="34" charset="0"/>
              </a:rPr>
              <a:t>Items of Local Concern</a:t>
            </a:r>
          </a:p>
          <a:p>
            <a:r>
              <a:rPr lang="en-AU" dirty="0" smtClean="0">
                <a:latin typeface="Arial" panose="020B0604020202020204" pitchFamily="34" charset="0"/>
                <a:cs typeface="Arial" panose="020B0604020202020204" pitchFamily="34" charset="0"/>
              </a:rPr>
              <a:t>List the top three debris items you consider a problem in your location and tell us why.</a:t>
            </a:r>
          </a:p>
          <a:p>
            <a:endParaRPr lang="en-AU" b="1" dirty="0" smtClean="0">
              <a:latin typeface="Arial" panose="020B0604020202020204" pitchFamily="34" charset="0"/>
              <a:cs typeface="Arial" panose="020B0604020202020204" pitchFamily="34" charset="0"/>
            </a:endParaRPr>
          </a:p>
          <a:p>
            <a:r>
              <a:rPr lang="en-AU" b="1" dirty="0" smtClean="0">
                <a:latin typeface="Arial" panose="020B0604020202020204" pitchFamily="34" charset="0"/>
                <a:cs typeface="Arial" panose="020B0604020202020204" pitchFamily="34" charset="0"/>
              </a:rPr>
              <a:t>Most Unusual Item Found</a:t>
            </a:r>
          </a:p>
          <a:p>
            <a:endParaRPr lang="en-AU" b="1" dirty="0" smtClean="0">
              <a:latin typeface="Arial" panose="020B0604020202020204" pitchFamily="34" charset="0"/>
              <a:cs typeface="Arial" panose="020B0604020202020204" pitchFamily="34" charset="0"/>
            </a:endParaRPr>
          </a:p>
          <a:p>
            <a:r>
              <a:rPr lang="en-AU" b="1" dirty="0" smtClean="0">
                <a:latin typeface="Arial" panose="020B0604020202020204" pitchFamily="34" charset="0"/>
                <a:cs typeface="Arial" panose="020B0604020202020204" pitchFamily="34" charset="0"/>
              </a:rPr>
              <a:t>Additional Information</a:t>
            </a:r>
          </a:p>
          <a:p>
            <a:r>
              <a:rPr lang="en-AU" dirty="0" smtClean="0">
                <a:latin typeface="Arial" panose="020B0604020202020204" pitchFamily="34" charset="0"/>
                <a:cs typeface="Arial" panose="020B0604020202020204" pitchFamily="34" charset="0"/>
              </a:rPr>
              <a:t>Briefly describe events that could have contributed to the debris found, provide link to news stories if available: </a:t>
            </a:r>
          </a:p>
          <a:p>
            <a:pPr marL="171450"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Hurricanes, building demolition, festivals or street celebrations, fireworks display, etc.</a:t>
            </a:r>
          </a:p>
        </p:txBody>
      </p:sp>
      <p:sp>
        <p:nvSpPr>
          <p:cNvPr id="92164" name="Slide Number Placeholder 3"/>
          <p:cNvSpPr>
            <a:spLocks noGrp="1"/>
          </p:cNvSpPr>
          <p:nvPr>
            <p:ph type="sldNum" sz="quarter" idx="5"/>
          </p:nvPr>
        </p:nvSpPr>
        <p:spPr bwMode="auto">
          <a:noFill/>
          <a:ln>
            <a:miter lim="800000"/>
            <a:headEnd/>
            <a:tailEnd/>
          </a:ln>
        </p:spPr>
        <p:txBody>
          <a:bodyPr/>
          <a:lstStyle/>
          <a:p>
            <a:fld id="{B30ECAF0-E1AA-43BD-8DCE-23628AB2FEF2}" type="slidenum">
              <a:rPr lang="en-AU"/>
              <a:pPr/>
              <a:t>42</a:t>
            </a:fld>
            <a:endParaRPr lang="en-AU"/>
          </a:p>
        </p:txBody>
      </p:sp>
    </p:spTree>
    <p:extLst>
      <p:ext uri="{BB962C8B-B14F-4D97-AF65-F5344CB8AC3E}">
        <p14:creationId xmlns:p14="http://schemas.microsoft.com/office/powerpoint/2010/main" val="27905046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dirty="0" smtClean="0">
                <a:latin typeface="Arial" panose="020B0604020202020204" pitchFamily="34" charset="0"/>
                <a:cs typeface="Arial" panose="020B0604020202020204" pitchFamily="34" charset="0"/>
              </a:rPr>
              <a:t>You removed it and counted it - great job! Now take a moment to dispose of it properly so it cannot return to the ocean.</a:t>
            </a:r>
          </a:p>
          <a:p>
            <a:pPr marL="171450"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Sort for recycling as available in your area</a:t>
            </a:r>
          </a:p>
          <a:p>
            <a:pPr marL="171450"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Small amounts can be placed in street bins</a:t>
            </a:r>
          </a:p>
          <a:p>
            <a:pPr marL="171450"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Some local government authorities will collect your rubbish</a:t>
            </a:r>
          </a:p>
          <a:p>
            <a:pPr marL="628650" lvl="1"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Make the arrangement before your survey</a:t>
            </a:r>
          </a:p>
          <a:p>
            <a:pPr marL="628650" lvl="1"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If leaving for collection by local authorities make sure bags are securely tied</a:t>
            </a:r>
          </a:p>
          <a:p>
            <a:pPr marL="171450" indent="-171450">
              <a:buFont typeface="Arial" panose="020B0604020202020204" pitchFamily="34" charset="0"/>
              <a:buChar char="•"/>
            </a:pPr>
            <a:r>
              <a:rPr lang="en-AU" dirty="0" smtClean="0">
                <a:latin typeface="Arial" panose="020B0604020202020204" pitchFamily="34" charset="0"/>
                <a:cs typeface="Arial" panose="020B0604020202020204" pitchFamily="34" charset="0"/>
              </a:rPr>
              <a:t>Take it to the local waste collection site</a:t>
            </a:r>
          </a:p>
          <a:p>
            <a:endParaRPr lang="en-AU" dirty="0" smtClean="0">
              <a:latin typeface="Arial" panose="020B0604020202020204" pitchFamily="34" charset="0"/>
              <a:cs typeface="Arial" panose="020B0604020202020204" pitchFamily="34" charset="0"/>
            </a:endParaRPr>
          </a:p>
          <a:p>
            <a:r>
              <a:rPr lang="en-US" sz="1200" kern="1200" baseline="0" dirty="0" smtClean="0">
                <a:solidFill>
                  <a:schemeClr val="tx1"/>
                </a:solidFill>
                <a:latin typeface="Arial" panose="020B0604020202020204" pitchFamily="34" charset="0"/>
                <a:ea typeface="+mn-ea"/>
                <a:cs typeface="Arial" panose="020B0604020202020204" pitchFamily="34" charset="0"/>
              </a:rPr>
              <a:t>Be familiar with local laws governing debris disposal. </a:t>
            </a:r>
            <a:r>
              <a:rPr lang="en-AU" dirty="0" smtClean="0">
                <a:latin typeface="Arial" panose="020B0604020202020204" pitchFamily="34" charset="0"/>
                <a:cs typeface="Arial" panose="020B0604020202020204" pitchFamily="34" charset="0"/>
              </a:rPr>
              <a:t>Many local government authorities have special procedures for disposing items that contain hazardous materials such as fluorescent light tubes, </a:t>
            </a:r>
            <a:r>
              <a:rPr lang="en-AU" dirty="0" err="1" smtClean="0">
                <a:latin typeface="Arial" panose="020B0604020202020204" pitchFamily="34" charset="0"/>
                <a:cs typeface="Arial" panose="020B0604020202020204" pitchFamily="34" charset="0"/>
              </a:rPr>
              <a:t>cyalume</a:t>
            </a:r>
            <a:r>
              <a:rPr lang="en-AU" dirty="0" smtClean="0">
                <a:latin typeface="Arial" panose="020B0604020202020204" pitchFamily="34" charset="0"/>
                <a:cs typeface="Arial" panose="020B0604020202020204" pitchFamily="34" charset="0"/>
              </a:rPr>
              <a:t> light sticks, and containers with oil, chemicals, fuel or paint. Contact your local authorities for advice on disposing these items.</a:t>
            </a:r>
            <a:endParaRPr lang="en-GB" dirty="0" smtClean="0">
              <a:latin typeface="Arial" panose="020B0604020202020204" pitchFamily="34" charset="0"/>
              <a:cs typeface="Arial" panose="020B0604020202020204" pitchFamily="34" charset="0"/>
            </a:endParaRPr>
          </a:p>
        </p:txBody>
      </p:sp>
      <p:sp>
        <p:nvSpPr>
          <p:cNvPr id="94212" name="Slide Number Placeholder 3"/>
          <p:cNvSpPr>
            <a:spLocks noGrp="1"/>
          </p:cNvSpPr>
          <p:nvPr>
            <p:ph type="sldNum" sz="quarter" idx="5"/>
          </p:nvPr>
        </p:nvSpPr>
        <p:spPr bwMode="auto">
          <a:noFill/>
          <a:ln>
            <a:miter lim="800000"/>
            <a:headEnd/>
            <a:tailEnd/>
          </a:ln>
        </p:spPr>
        <p:txBody>
          <a:bodyPr/>
          <a:lstStyle/>
          <a:p>
            <a:fld id="{7339F21D-7C2F-4187-98CD-258D02007C11}" type="slidenum">
              <a:rPr lang="en-AU"/>
              <a:pPr/>
              <a:t>43</a:t>
            </a:fld>
            <a:endParaRPr lang="en-AU"/>
          </a:p>
        </p:txBody>
      </p:sp>
    </p:spTree>
    <p:extLst>
      <p:ext uri="{BB962C8B-B14F-4D97-AF65-F5344CB8AC3E}">
        <p14:creationId xmlns:p14="http://schemas.microsoft.com/office/powerpoint/2010/main" val="29591240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1200" kern="1200" dirty="0" smtClean="0">
                <a:solidFill>
                  <a:schemeClr val="tx1"/>
                </a:solidFill>
                <a:effectLst/>
                <a:latin typeface="Arial" panose="020B0604020202020204" pitchFamily="34" charset="0"/>
                <a:ea typeface="+mn-ea"/>
                <a:cs typeface="Arial" panose="020B0604020202020204" pitchFamily="34" charset="0"/>
              </a:rPr>
              <a:t>Your Dive Against Debris</a:t>
            </a:r>
            <a:r>
              <a:rPr lang="en-GB" sz="1200" kern="1200" baseline="30000" dirty="0" smtClean="0">
                <a:solidFill>
                  <a:schemeClr val="tx1"/>
                </a:solidFill>
                <a:effectLst/>
                <a:latin typeface="Arial" panose="020B0604020202020204" pitchFamily="34" charset="0"/>
                <a:ea typeface="+mn-ea"/>
                <a:cs typeface="Arial" panose="020B0604020202020204" pitchFamily="34" charset="0"/>
              </a:rPr>
              <a:t>®</a:t>
            </a:r>
            <a:r>
              <a:rPr lang="en-GB" sz="1200" kern="1200" dirty="0" smtClean="0">
                <a:solidFill>
                  <a:schemeClr val="tx1"/>
                </a:solidFill>
                <a:effectLst/>
                <a:latin typeface="Arial" panose="020B0604020202020204" pitchFamily="34" charset="0"/>
                <a:ea typeface="+mn-ea"/>
                <a:cs typeface="Arial" panose="020B0604020202020204" pitchFamily="34" charset="0"/>
              </a:rPr>
              <a:t> survey has led to this moment - reporting your data online.</a:t>
            </a:r>
          </a:p>
          <a:p>
            <a:r>
              <a:rPr lang="en-GB" sz="1200" b="1" kern="1200" dirty="0" smtClean="0">
                <a:solidFill>
                  <a:schemeClr val="tx1"/>
                </a:solidFill>
                <a:effectLst/>
                <a:latin typeface="Arial" panose="020B0604020202020204" pitchFamily="34" charset="0"/>
                <a:ea typeface="+mn-ea"/>
                <a:cs typeface="Arial" panose="020B0604020202020204" pitchFamily="34" charset="0"/>
              </a:rPr>
              <a:t> </a:t>
            </a:r>
            <a:endParaRPr lang="en-GB" sz="1200" kern="1200" dirty="0" smtClean="0">
              <a:solidFill>
                <a:schemeClr val="tx1"/>
              </a:solidFill>
              <a:effectLst/>
              <a:latin typeface="Arial" panose="020B0604020202020204" pitchFamily="34" charset="0"/>
              <a:ea typeface="+mn-ea"/>
              <a:cs typeface="Arial" panose="020B0604020202020204" pitchFamily="34" charset="0"/>
            </a:endParaRPr>
          </a:p>
          <a:p>
            <a:r>
              <a:rPr lang="en-GB" sz="1200" b="1" kern="1200" dirty="0" smtClean="0">
                <a:solidFill>
                  <a:schemeClr val="tx1"/>
                </a:solidFill>
                <a:effectLst/>
                <a:latin typeface="Arial" panose="020B0604020202020204" pitchFamily="34" charset="0"/>
                <a:ea typeface="+mn-ea"/>
                <a:cs typeface="Arial" panose="020B0604020202020204" pitchFamily="34" charset="0"/>
              </a:rPr>
              <a:t>All English data submissions must be made using the Online Data Submission Form.</a:t>
            </a:r>
            <a:endParaRPr lang="en-GB" sz="1200" kern="1200" dirty="0" smtClean="0">
              <a:solidFill>
                <a:schemeClr val="tx1"/>
              </a:solidFill>
              <a:effectLst/>
              <a:latin typeface="Arial" panose="020B0604020202020204" pitchFamily="34" charset="0"/>
              <a:ea typeface="+mn-ea"/>
              <a:cs typeface="Arial" panose="020B0604020202020204" pitchFamily="34" charset="0"/>
            </a:endParaRPr>
          </a:p>
          <a:p>
            <a:r>
              <a:rPr lang="en-GB" sz="1200" kern="1200" dirty="0" smtClean="0">
                <a:solidFill>
                  <a:schemeClr val="tx1"/>
                </a:solidFill>
                <a:effectLst/>
                <a:latin typeface="Arial" panose="020B0604020202020204" pitchFamily="34" charset="0"/>
                <a:ea typeface="+mn-ea"/>
                <a:cs typeface="Arial" panose="020B0604020202020204" pitchFamily="34" charset="0"/>
              </a:rPr>
              <a:t>English data must be reported through the Online Data Submission Form:</a:t>
            </a:r>
          </a:p>
          <a:p>
            <a:r>
              <a:rPr lang="en-GB" sz="1200" u="sng" kern="1200" dirty="0" smtClean="0">
                <a:solidFill>
                  <a:schemeClr val="tx1"/>
                </a:solidFill>
                <a:effectLst/>
                <a:latin typeface="Arial" panose="020B0604020202020204" pitchFamily="34" charset="0"/>
                <a:ea typeface="+mn-ea"/>
                <a:cs typeface="Arial" panose="020B0604020202020204" pitchFamily="34" charset="0"/>
                <a:hlinkClick r:id="rId3"/>
              </a:rPr>
              <a:t>www.projectaware.org/DiveAgainstDebrisData</a:t>
            </a:r>
            <a:r>
              <a:rPr lang="en-GB" sz="1200" kern="1200" dirty="0" smtClean="0">
                <a:solidFill>
                  <a:schemeClr val="tx1"/>
                </a:solidFill>
                <a:effectLst/>
                <a:latin typeface="Arial" panose="020B0604020202020204" pitchFamily="34" charset="0"/>
                <a:ea typeface="+mn-ea"/>
                <a:cs typeface="Arial" panose="020B0604020202020204" pitchFamily="34" charset="0"/>
              </a:rPr>
              <a:t> </a:t>
            </a:r>
          </a:p>
          <a:p>
            <a:r>
              <a:rPr lang="en-GB" sz="1200" kern="1200" dirty="0" smtClean="0">
                <a:solidFill>
                  <a:schemeClr val="tx1"/>
                </a:solidFill>
                <a:effectLst/>
                <a:latin typeface="Arial" panose="020B0604020202020204" pitchFamily="34" charset="0"/>
                <a:ea typeface="+mn-ea"/>
                <a:cs typeface="Arial" panose="020B0604020202020204" pitchFamily="34" charset="0"/>
              </a:rPr>
              <a:t> </a:t>
            </a:r>
          </a:p>
          <a:p>
            <a:pPr marL="171450" lvl="0" indent="-171450">
              <a:buFont typeface="Arial" panose="020B0604020202020204" pitchFamily="34" charset="0"/>
              <a:buChar char="•"/>
            </a:pPr>
            <a:r>
              <a:rPr lang="en-GB" sz="1200" kern="1200" dirty="0" smtClean="0">
                <a:solidFill>
                  <a:schemeClr val="tx1"/>
                </a:solidFill>
                <a:effectLst/>
                <a:latin typeface="Arial" panose="020B0604020202020204" pitchFamily="34" charset="0"/>
                <a:ea typeface="+mn-ea"/>
                <a:cs typeface="Arial" panose="020B0604020202020204" pitchFamily="34" charset="0"/>
              </a:rPr>
              <a:t>To use the form, first log in to your My Ocean profile, or create a new My Ocean profile</a:t>
            </a:r>
          </a:p>
          <a:p>
            <a:pPr marL="171450" lvl="0" indent="-171450">
              <a:buFont typeface="Arial" panose="020B0604020202020204" pitchFamily="34" charset="0"/>
              <a:buChar char="•"/>
            </a:pPr>
            <a:r>
              <a:rPr lang="en-GB" sz="1200" kern="1200" dirty="0" smtClean="0">
                <a:solidFill>
                  <a:schemeClr val="tx1"/>
                </a:solidFill>
                <a:effectLst/>
                <a:latin typeface="Arial" panose="020B0604020202020204" pitchFamily="34" charset="0"/>
                <a:ea typeface="+mn-ea"/>
                <a:cs typeface="Arial" panose="020B0604020202020204" pitchFamily="34" charset="0"/>
              </a:rPr>
              <a:t>Follow instructions on the form and refer to this Survey Guide if you need clarification</a:t>
            </a:r>
          </a:p>
          <a:p>
            <a:r>
              <a:rPr lang="en-GB" sz="1200" kern="1200" dirty="0" smtClean="0">
                <a:solidFill>
                  <a:schemeClr val="tx1"/>
                </a:solidFill>
                <a:effectLst/>
                <a:latin typeface="Arial" panose="020B0604020202020204" pitchFamily="34" charset="0"/>
                <a:ea typeface="+mn-ea"/>
                <a:cs typeface="Arial" panose="020B0604020202020204" pitchFamily="34" charset="0"/>
              </a:rPr>
              <a:t> </a:t>
            </a:r>
          </a:p>
          <a:p>
            <a:r>
              <a:rPr lang="en-GB" sz="1200" b="1" kern="1200" dirty="0" smtClean="0">
                <a:solidFill>
                  <a:schemeClr val="tx1"/>
                </a:solidFill>
                <a:effectLst/>
                <a:latin typeface="Arial" panose="020B0604020202020204" pitchFamily="34" charset="0"/>
                <a:ea typeface="+mn-ea"/>
                <a:cs typeface="Arial" panose="020B0604020202020204" pitchFamily="34" charset="0"/>
              </a:rPr>
              <a:t>Any non-English data submissions can be made by emailing a copy of the completed Data Card.</a:t>
            </a:r>
            <a:endParaRPr lang="en-GB" sz="1200" kern="1200" dirty="0" smtClean="0">
              <a:solidFill>
                <a:schemeClr val="tx1"/>
              </a:solidFill>
              <a:effectLst/>
              <a:latin typeface="Arial" panose="020B0604020202020204" pitchFamily="34" charset="0"/>
              <a:ea typeface="+mn-ea"/>
              <a:cs typeface="Arial" panose="020B0604020202020204" pitchFamily="34" charset="0"/>
            </a:endParaRPr>
          </a:p>
          <a:p>
            <a:r>
              <a:rPr lang="en-GB" sz="1200" kern="1200" dirty="0" smtClean="0">
                <a:solidFill>
                  <a:schemeClr val="tx1"/>
                </a:solidFill>
                <a:effectLst/>
                <a:latin typeface="Arial" panose="020B0604020202020204" pitchFamily="34" charset="0"/>
                <a:ea typeface="+mn-ea"/>
                <a:cs typeface="Arial" panose="020B0604020202020204" pitchFamily="34" charset="0"/>
              </a:rPr>
              <a:t>For non-English data, email a copy of your completed Dive Against Debris</a:t>
            </a:r>
            <a:r>
              <a:rPr lang="en-GB" sz="1200" kern="1200" baseline="30000" dirty="0" smtClean="0">
                <a:solidFill>
                  <a:schemeClr val="tx1"/>
                </a:solidFill>
                <a:effectLst/>
                <a:latin typeface="Arial" panose="020B0604020202020204" pitchFamily="34" charset="0"/>
                <a:ea typeface="+mn-ea"/>
                <a:cs typeface="Arial" panose="020B0604020202020204" pitchFamily="34" charset="0"/>
              </a:rPr>
              <a:t>®</a:t>
            </a:r>
            <a:r>
              <a:rPr lang="en-GB" sz="1200" kern="1200" dirty="0" smtClean="0">
                <a:solidFill>
                  <a:schemeClr val="tx1"/>
                </a:solidFill>
                <a:effectLst/>
                <a:latin typeface="Arial" panose="020B0604020202020204" pitchFamily="34" charset="0"/>
                <a:ea typeface="+mn-ea"/>
                <a:cs typeface="Arial" panose="020B0604020202020204" pitchFamily="34" charset="0"/>
              </a:rPr>
              <a:t> Data Card to </a:t>
            </a:r>
            <a:r>
              <a:rPr lang="en-GB" sz="1200" u="sng" kern="1200" dirty="0" smtClean="0">
                <a:solidFill>
                  <a:schemeClr val="tx1"/>
                </a:solidFill>
                <a:effectLst/>
                <a:latin typeface="Arial" panose="020B0604020202020204" pitchFamily="34" charset="0"/>
                <a:ea typeface="+mn-ea"/>
                <a:cs typeface="Arial" panose="020B0604020202020204" pitchFamily="34" charset="0"/>
                <a:hlinkClick r:id="rId4"/>
              </a:rPr>
              <a:t>diveagainstdebris@projectaware.org</a:t>
            </a:r>
            <a:r>
              <a:rPr lang="en-GB" sz="1200" kern="1200" dirty="0" smtClean="0">
                <a:solidFill>
                  <a:schemeClr val="tx1"/>
                </a:solidFill>
                <a:effectLst/>
                <a:latin typeface="Arial" panose="020B0604020202020204" pitchFamily="34" charset="0"/>
                <a:ea typeface="+mn-ea"/>
                <a:cs typeface="Arial" panose="020B0604020202020204" pitchFamily="34" charset="0"/>
              </a:rPr>
              <a:t>, ensuring you have clearly filled in all data fields.</a:t>
            </a:r>
            <a:endParaRPr lang="en-GB" sz="1200" kern="1200" dirty="0">
              <a:solidFill>
                <a:schemeClr val="tx1"/>
              </a:solidFill>
              <a:effectLst/>
              <a:latin typeface="Arial" panose="020B0604020202020204" pitchFamily="34" charset="0"/>
              <a:ea typeface="+mn-ea"/>
              <a:cs typeface="Arial" panose="020B0604020202020204" pitchFamily="34" charset="0"/>
            </a:endParaRPr>
          </a:p>
        </p:txBody>
      </p:sp>
      <p:sp>
        <p:nvSpPr>
          <p:cNvPr id="96260" name="Slide Number Placeholder 3"/>
          <p:cNvSpPr>
            <a:spLocks noGrp="1"/>
          </p:cNvSpPr>
          <p:nvPr>
            <p:ph type="sldNum" sz="quarter" idx="5"/>
          </p:nvPr>
        </p:nvSpPr>
        <p:spPr bwMode="auto">
          <a:noFill/>
          <a:ln>
            <a:miter lim="800000"/>
            <a:headEnd/>
            <a:tailEnd/>
          </a:ln>
        </p:spPr>
        <p:txBody>
          <a:bodyPr/>
          <a:lstStyle/>
          <a:p>
            <a:fld id="{7997D316-B978-49C1-BAEF-A42F624465C6}" type="slidenum">
              <a:rPr lang="en-AU"/>
              <a:pPr/>
              <a:t>44</a:t>
            </a:fld>
            <a:endParaRPr lang="en-AU"/>
          </a:p>
        </p:txBody>
      </p:sp>
    </p:spTree>
    <p:extLst>
      <p:ext uri="{BB962C8B-B14F-4D97-AF65-F5344CB8AC3E}">
        <p14:creationId xmlns:p14="http://schemas.microsoft.com/office/powerpoint/2010/main" val="36882755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dirty="0" smtClean="0">
                <a:latin typeface="Arial" panose="020B0604020202020204" pitchFamily="34" charset="0"/>
                <a:cs typeface="Arial" panose="020B0604020202020204" pitchFamily="34" charset="0"/>
              </a:rPr>
              <a:t>Before submitting data you will be asked to confirm the Dive Against Debris</a:t>
            </a:r>
            <a:r>
              <a:rPr lang="en-AU" baseline="30000" dirty="0" smtClean="0">
                <a:latin typeface="Arial" panose="020B0604020202020204" pitchFamily="34" charset="0"/>
                <a:cs typeface="Arial" panose="020B0604020202020204" pitchFamily="34" charset="0"/>
              </a:rPr>
              <a:t>®</a:t>
            </a:r>
            <a:r>
              <a:rPr lang="en-AU" dirty="0" smtClean="0">
                <a:latin typeface="Arial" panose="020B0604020202020204" pitchFamily="34" charset="0"/>
                <a:cs typeface="Arial" panose="020B0604020202020204" pitchFamily="34" charset="0"/>
              </a:rPr>
              <a:t> Surveyor Statement:</a:t>
            </a:r>
          </a:p>
          <a:p>
            <a:r>
              <a:rPr lang="en-US" dirty="0" smtClean="0">
                <a:latin typeface="Arial" panose="020B0604020202020204" pitchFamily="34" charset="0"/>
                <a:cs typeface="Arial" panose="020B0604020202020204" pitchFamily="34" charset="0"/>
              </a:rPr>
              <a:t>I have read the Dive Against Debris</a:t>
            </a:r>
            <a:r>
              <a:rPr lang="en-US" baseline="30000"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 Survey Guide and the data I am reporting was collected underwater, during one dive and completed by single or multiple buddy teams. I understand I should only include data on trash collected from underwater environments here. Repeat dives should be reported through separate submissions and debris collected on land can be shared with the My Ocean community. </a:t>
            </a:r>
            <a:r>
              <a:rPr lang="en-GB" sz="1200" kern="1200" dirty="0" smtClean="0">
                <a:solidFill>
                  <a:schemeClr val="tx1"/>
                </a:solidFill>
                <a:effectLst/>
                <a:latin typeface="Arial" panose="020B0604020202020204" pitchFamily="34" charset="0"/>
                <a:ea typeface="+mn-ea"/>
                <a:cs typeface="Arial" panose="020B0604020202020204" pitchFamily="34" charset="0"/>
              </a:rPr>
              <a:t>I understand that the data I submit will be visualized on the Dive Against Debris</a:t>
            </a:r>
            <a:r>
              <a:rPr lang="en-GB" sz="1200" kern="1200" baseline="30000" dirty="0" smtClean="0">
                <a:solidFill>
                  <a:schemeClr val="tx1"/>
                </a:solidFill>
                <a:effectLst/>
                <a:latin typeface="Arial" panose="020B0604020202020204" pitchFamily="34" charset="0"/>
                <a:ea typeface="+mn-ea"/>
                <a:cs typeface="Arial" panose="020B0604020202020204" pitchFamily="34" charset="0"/>
              </a:rPr>
              <a:t>®</a:t>
            </a:r>
            <a:r>
              <a:rPr lang="en-GB" sz="1200" kern="1200" dirty="0" smtClean="0">
                <a:solidFill>
                  <a:schemeClr val="tx1"/>
                </a:solidFill>
                <a:effectLst/>
                <a:latin typeface="Arial" panose="020B0604020202020204" pitchFamily="34" charset="0"/>
                <a:ea typeface="+mn-ea"/>
                <a:cs typeface="Arial" panose="020B0604020202020204" pitchFamily="34" charset="0"/>
              </a:rPr>
              <a:t> Map following a review and provided it satisfies Project AWARE’s internal quality review process.</a:t>
            </a:r>
            <a:endParaRPr lang="en-GB" dirty="0" smtClean="0">
              <a:latin typeface="Arial" panose="020B0604020202020204" pitchFamily="34" charset="0"/>
              <a:cs typeface="Arial" panose="020B0604020202020204" pitchFamily="34" charset="0"/>
            </a:endParaRPr>
          </a:p>
        </p:txBody>
      </p:sp>
      <p:sp>
        <p:nvSpPr>
          <p:cNvPr id="98308" name="Slide Number Placeholder 3"/>
          <p:cNvSpPr>
            <a:spLocks noGrp="1"/>
          </p:cNvSpPr>
          <p:nvPr>
            <p:ph type="sldNum" sz="quarter" idx="5"/>
          </p:nvPr>
        </p:nvSpPr>
        <p:spPr bwMode="auto">
          <a:noFill/>
          <a:ln>
            <a:miter lim="800000"/>
            <a:headEnd/>
            <a:tailEnd/>
          </a:ln>
        </p:spPr>
        <p:txBody>
          <a:bodyPr/>
          <a:lstStyle/>
          <a:p>
            <a:fld id="{915005D7-E879-4263-9814-1EDD0111510C}" type="slidenum">
              <a:rPr lang="en-AU"/>
              <a:pPr/>
              <a:t>45</a:t>
            </a:fld>
            <a:endParaRPr lang="en-AU"/>
          </a:p>
        </p:txBody>
      </p:sp>
    </p:spTree>
    <p:extLst>
      <p:ext uri="{BB962C8B-B14F-4D97-AF65-F5344CB8AC3E}">
        <p14:creationId xmlns:p14="http://schemas.microsoft.com/office/powerpoint/2010/main" val="27423615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100356" name="Slide Number Placeholder 3"/>
          <p:cNvSpPr>
            <a:spLocks noGrp="1"/>
          </p:cNvSpPr>
          <p:nvPr>
            <p:ph type="sldNum" sz="quarter" idx="5"/>
          </p:nvPr>
        </p:nvSpPr>
        <p:spPr bwMode="auto">
          <a:noFill/>
          <a:ln>
            <a:miter lim="800000"/>
            <a:headEnd/>
            <a:tailEnd/>
          </a:ln>
        </p:spPr>
        <p:txBody>
          <a:bodyPr/>
          <a:lstStyle/>
          <a:p>
            <a:fld id="{FBA89801-8EAE-4AE2-B7E0-653AC2384C2E}" type="slidenum">
              <a:rPr lang="en-AU"/>
              <a:pPr/>
              <a:t>46</a:t>
            </a:fld>
            <a:endParaRPr lang="en-AU"/>
          </a:p>
        </p:txBody>
      </p:sp>
    </p:spTree>
    <p:extLst>
      <p:ext uri="{BB962C8B-B14F-4D97-AF65-F5344CB8AC3E}">
        <p14:creationId xmlns:p14="http://schemas.microsoft.com/office/powerpoint/2010/main" val="42178028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panose="020B0604020202020204" pitchFamily="34" charset="0"/>
                <a:cs typeface="Arial" panose="020B0604020202020204" pitchFamily="34" charset="0"/>
              </a:rPr>
              <a:t>In Section 4, we find out how to join the global movement of Project AWARE divers protecting our ocean planet.</a:t>
            </a:r>
            <a:endParaRPr lang="en-GB" dirty="0" smtClean="0">
              <a:latin typeface="Arial" panose="020B0604020202020204" pitchFamily="34" charset="0"/>
              <a:cs typeface="Arial" panose="020B0604020202020204" pitchFamily="34" charset="0"/>
            </a:endParaRPr>
          </a:p>
        </p:txBody>
      </p:sp>
      <p:sp>
        <p:nvSpPr>
          <p:cNvPr id="102404" name="Slide Number Placeholder 3"/>
          <p:cNvSpPr>
            <a:spLocks noGrp="1"/>
          </p:cNvSpPr>
          <p:nvPr>
            <p:ph type="sldNum" sz="quarter" idx="5"/>
          </p:nvPr>
        </p:nvSpPr>
        <p:spPr bwMode="auto">
          <a:noFill/>
          <a:ln>
            <a:miter lim="800000"/>
            <a:headEnd/>
            <a:tailEnd/>
          </a:ln>
        </p:spPr>
        <p:txBody>
          <a:bodyPr/>
          <a:lstStyle/>
          <a:p>
            <a:fld id="{D1B37ADF-D103-4851-A2FE-63FB70AFD58A}" type="slidenum">
              <a:rPr lang="en-AU"/>
              <a:pPr/>
              <a:t>47</a:t>
            </a:fld>
            <a:endParaRPr lang="en-AU"/>
          </a:p>
        </p:txBody>
      </p:sp>
    </p:spTree>
    <p:extLst>
      <p:ext uri="{BB962C8B-B14F-4D97-AF65-F5344CB8AC3E}">
        <p14:creationId xmlns:p14="http://schemas.microsoft.com/office/powerpoint/2010/main" val="22189025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587098" y="4222218"/>
            <a:ext cx="5758992" cy="4626767"/>
          </a:xfrm>
        </p:spPr>
        <p:txBody>
          <a:bodyPr>
            <a:normAutofit/>
          </a:bodyPr>
          <a:lstStyle/>
          <a:p>
            <a:pPr>
              <a:defRPr/>
            </a:pPr>
            <a:r>
              <a:rPr lang="en-AU" sz="1300" dirty="0" smtClean="0">
                <a:latin typeface="Arial" panose="020B0604020202020204" pitchFamily="34" charset="0"/>
                <a:cs typeface="Arial" panose="020B0604020202020204" pitchFamily="34" charset="0"/>
              </a:rPr>
              <a:t>Now you are ready to join AWARE divers around the world tackling marine debris - together we can fix this mess!</a:t>
            </a:r>
          </a:p>
          <a:p>
            <a:endParaRPr lang="en-US" sz="1200" kern="1200" baseline="0" dirty="0" smtClean="0">
              <a:solidFill>
                <a:schemeClr val="tx1"/>
              </a:solidFill>
              <a:latin typeface="Arial" panose="020B0604020202020204" pitchFamily="34" charset="0"/>
              <a:ea typeface="+mn-ea"/>
              <a:cs typeface="Arial" panose="020B0604020202020204" pitchFamily="34" charset="0"/>
            </a:endParaRPr>
          </a:p>
          <a:p>
            <a:r>
              <a:rPr lang="en-US" sz="1200" kern="1200" baseline="0" dirty="0" smtClean="0">
                <a:solidFill>
                  <a:schemeClr val="tx1"/>
                </a:solidFill>
                <a:latin typeface="Arial" panose="020B0604020202020204" pitchFamily="34" charset="0"/>
                <a:ea typeface="+mn-ea"/>
                <a:cs typeface="Arial" panose="020B0604020202020204" pitchFamily="34" charset="0"/>
              </a:rPr>
              <a:t>My Ocean (</a:t>
            </a:r>
            <a:r>
              <a:rPr lang="en-US" sz="1200" b="1" kern="1200" baseline="0" dirty="0" smtClean="0">
                <a:solidFill>
                  <a:schemeClr val="tx1"/>
                </a:solidFill>
                <a:latin typeface="Arial" panose="020B0604020202020204" pitchFamily="34" charset="0"/>
                <a:ea typeface="+mn-ea"/>
                <a:cs typeface="Arial" panose="020B0604020202020204" pitchFamily="34" charset="0"/>
              </a:rPr>
              <a:t>www.projectaware.org/MyOcean</a:t>
            </a:r>
            <a:r>
              <a:rPr lang="en-US" sz="1200" b="0" kern="1200" baseline="0" dirty="0" smtClean="0">
                <a:solidFill>
                  <a:schemeClr val="tx1"/>
                </a:solidFill>
                <a:latin typeface="Arial" panose="020B0604020202020204" pitchFamily="34" charset="0"/>
                <a:ea typeface="+mn-ea"/>
                <a:cs typeface="Arial" panose="020B0604020202020204" pitchFamily="34" charset="0"/>
              </a:rPr>
              <a:t>)</a:t>
            </a:r>
            <a:r>
              <a:rPr lang="en-US" sz="1200" b="1" kern="1200" baseline="0" dirty="0" smtClean="0">
                <a:solidFill>
                  <a:schemeClr val="tx1"/>
                </a:solidFill>
                <a:latin typeface="Arial" panose="020B0604020202020204" pitchFamily="34" charset="0"/>
                <a:ea typeface="+mn-ea"/>
                <a:cs typeface="Arial" panose="020B0604020202020204" pitchFamily="34" charset="0"/>
              </a:rPr>
              <a:t> is Project AWARE’s unique eco-networking site where AWARE </a:t>
            </a:r>
            <a:r>
              <a:rPr lang="en-US" sz="1200" kern="1200" baseline="0" dirty="0" smtClean="0">
                <a:solidFill>
                  <a:schemeClr val="tx1"/>
                </a:solidFill>
                <a:latin typeface="Arial" panose="020B0604020202020204" pitchFamily="34" charset="0"/>
                <a:ea typeface="+mn-ea"/>
                <a:cs typeface="Arial" panose="020B0604020202020204" pitchFamily="34" charset="0"/>
              </a:rPr>
              <a:t>leaders act for ocean protection. Create a My Ocean profile to report your Dive Against Debris</a:t>
            </a:r>
            <a:r>
              <a:rPr lang="en-US" sz="1200" kern="1200" baseline="30000" dirty="0" smtClean="0">
                <a:solidFill>
                  <a:schemeClr val="tx1"/>
                </a:solidFill>
                <a:latin typeface="Arial" panose="020B0604020202020204" pitchFamily="34" charset="0"/>
                <a:ea typeface="+mn-ea"/>
                <a:cs typeface="Arial" panose="020B0604020202020204" pitchFamily="34" charset="0"/>
              </a:rPr>
              <a:t>®</a:t>
            </a:r>
            <a:r>
              <a:rPr lang="en-US" sz="1200" kern="1200" baseline="0" dirty="0" smtClean="0">
                <a:solidFill>
                  <a:schemeClr val="tx1"/>
                </a:solidFill>
                <a:latin typeface="Arial" panose="020B0604020202020204" pitchFamily="34" charset="0"/>
                <a:ea typeface="+mn-ea"/>
                <a:cs typeface="Arial" panose="020B0604020202020204" pitchFamily="34" charset="0"/>
              </a:rPr>
              <a:t> data, post blog stories on your ocean protection activities and </a:t>
            </a:r>
            <a:r>
              <a:rPr lang="en-US" sz="1200" b="1" kern="1200" baseline="0" dirty="0" smtClean="0">
                <a:solidFill>
                  <a:schemeClr val="tx1"/>
                </a:solidFill>
                <a:latin typeface="Arial" panose="020B0604020202020204" pitchFamily="34" charset="0"/>
                <a:ea typeface="+mn-ea"/>
                <a:cs typeface="Arial" panose="020B0604020202020204" pitchFamily="34" charset="0"/>
              </a:rPr>
              <a:t>Start an Action to seek participants for your Dive Against Debris</a:t>
            </a:r>
            <a:r>
              <a:rPr lang="en-US" sz="1200" b="1" kern="1200" baseline="30000" dirty="0" smtClean="0">
                <a:solidFill>
                  <a:schemeClr val="tx1"/>
                </a:solidFill>
                <a:latin typeface="Arial" panose="020B0604020202020204" pitchFamily="34" charset="0"/>
                <a:ea typeface="+mn-ea"/>
                <a:cs typeface="Arial" panose="020B0604020202020204" pitchFamily="34" charset="0"/>
              </a:rPr>
              <a:t>®</a:t>
            </a:r>
            <a:r>
              <a:rPr lang="en-US" sz="1200" b="1" kern="1200" baseline="0" dirty="0" smtClean="0">
                <a:solidFill>
                  <a:schemeClr val="tx1"/>
                </a:solidFill>
                <a:latin typeface="Arial" panose="020B0604020202020204" pitchFamily="34" charset="0"/>
                <a:ea typeface="+mn-ea"/>
                <a:cs typeface="Arial" panose="020B0604020202020204" pitchFamily="34" charset="0"/>
              </a:rPr>
              <a:t> surveys.</a:t>
            </a:r>
            <a:endParaRPr lang="en-AU" sz="1300" b="1" dirty="0" smtClean="0">
              <a:latin typeface="Arial" panose="020B0604020202020204" pitchFamily="34" charset="0"/>
              <a:cs typeface="Arial" panose="020B0604020202020204" pitchFamily="34" charset="0"/>
            </a:endParaRPr>
          </a:p>
          <a:p>
            <a:pPr>
              <a:defRPr/>
            </a:pPr>
            <a:endParaRPr lang="en-AU" sz="1300" b="1" dirty="0" smtClean="0">
              <a:latin typeface="Arial" panose="020B0604020202020204" pitchFamily="34" charset="0"/>
              <a:cs typeface="Arial" panose="020B0604020202020204" pitchFamily="34" charset="0"/>
            </a:endParaRPr>
          </a:p>
          <a:p>
            <a:pPr>
              <a:defRPr/>
            </a:pPr>
            <a:r>
              <a:rPr lang="en-AU" sz="1300" b="1" dirty="0" smtClean="0">
                <a:latin typeface="Arial" panose="020B0604020202020204" pitchFamily="34" charset="0"/>
                <a:cs typeface="Arial" panose="020B0604020202020204" pitchFamily="34" charset="0"/>
              </a:rPr>
              <a:t>Share Your Actions</a:t>
            </a:r>
            <a:r>
              <a:rPr lang="en-AU" sz="1300" b="1" baseline="0" dirty="0" smtClean="0">
                <a:latin typeface="Arial" panose="020B0604020202020204" pitchFamily="34" charset="0"/>
                <a:cs typeface="Arial" panose="020B0604020202020204" pitchFamily="34" charset="0"/>
              </a:rPr>
              <a:t> to </a:t>
            </a:r>
            <a:r>
              <a:rPr lang="en-AU" sz="1300" b="0" baseline="0" dirty="0" smtClean="0">
                <a:latin typeface="Arial" panose="020B0604020202020204" pitchFamily="34" charset="0"/>
                <a:cs typeface="Arial" panose="020B0604020202020204" pitchFamily="34" charset="0"/>
              </a:rPr>
              <a:t>h</a:t>
            </a:r>
            <a:r>
              <a:rPr lang="en-AU" sz="1300" dirty="0" smtClean="0">
                <a:latin typeface="Arial" panose="020B0604020202020204" pitchFamily="34" charset="0"/>
                <a:cs typeface="Arial" panose="020B0604020202020204" pitchFamily="34" charset="0"/>
              </a:rPr>
              <a:t>elp change behaviours that are polluting our ocean with rubbish:</a:t>
            </a:r>
          </a:p>
          <a:p>
            <a:pPr marL="285750" indent="-285750">
              <a:buFont typeface="Arial" panose="020B0604020202020204" pitchFamily="34" charset="0"/>
              <a:buChar char="•"/>
              <a:defRPr/>
            </a:pPr>
            <a:r>
              <a:rPr lang="en-AU" sz="1300" dirty="0" smtClean="0">
                <a:latin typeface="Arial" panose="020B0604020202020204" pitchFamily="34" charset="0"/>
                <a:cs typeface="Arial" panose="020B0604020202020204" pitchFamily="34" charset="0"/>
              </a:rPr>
              <a:t>Tell the story of your Dive Against Debris</a:t>
            </a:r>
            <a:r>
              <a:rPr lang="en-AU" sz="1300" baseline="30000" dirty="0" smtClean="0">
                <a:latin typeface="Arial" panose="020B0604020202020204" pitchFamily="34" charset="0"/>
                <a:cs typeface="Arial" panose="020B0604020202020204" pitchFamily="34" charset="0"/>
              </a:rPr>
              <a:t>®</a:t>
            </a:r>
            <a:r>
              <a:rPr lang="en-AU" sz="1300" dirty="0" smtClean="0">
                <a:latin typeface="Arial" panose="020B0604020202020204" pitchFamily="34" charset="0"/>
                <a:cs typeface="Arial" panose="020B0604020202020204" pitchFamily="34" charset="0"/>
              </a:rPr>
              <a:t> survey on your My Ocean page</a:t>
            </a:r>
          </a:p>
          <a:p>
            <a:pPr marL="285750" indent="-285750">
              <a:buFont typeface="Arial" panose="020B0604020202020204" pitchFamily="34" charset="0"/>
              <a:buChar char="•"/>
              <a:defRPr/>
            </a:pPr>
            <a:r>
              <a:rPr lang="en-AU" sz="1300" dirty="0" smtClean="0">
                <a:latin typeface="Arial" panose="020B0604020202020204" pitchFamily="34" charset="0"/>
                <a:cs typeface="Arial" panose="020B0604020202020204" pitchFamily="34" charset="0"/>
              </a:rPr>
              <a:t>Gain media about your Dive Against Debris</a:t>
            </a:r>
            <a:r>
              <a:rPr lang="en-AU" sz="1300" baseline="30000" dirty="0" smtClean="0">
                <a:latin typeface="Arial" panose="020B0604020202020204" pitchFamily="34" charset="0"/>
                <a:cs typeface="Arial" panose="020B0604020202020204" pitchFamily="34" charset="0"/>
              </a:rPr>
              <a:t>®</a:t>
            </a:r>
            <a:r>
              <a:rPr lang="en-AU" sz="1300" dirty="0" smtClean="0">
                <a:latin typeface="Arial" panose="020B0604020202020204" pitchFamily="34" charset="0"/>
                <a:cs typeface="Arial" panose="020B0604020202020204" pitchFamily="34" charset="0"/>
              </a:rPr>
              <a:t> survey so others learn about the marine debris problem</a:t>
            </a:r>
          </a:p>
        </p:txBody>
      </p:sp>
      <p:sp>
        <p:nvSpPr>
          <p:cNvPr id="104452" name="Slide Number Placeholder 3"/>
          <p:cNvSpPr>
            <a:spLocks noGrp="1"/>
          </p:cNvSpPr>
          <p:nvPr>
            <p:ph type="sldNum" sz="quarter" idx="5"/>
          </p:nvPr>
        </p:nvSpPr>
        <p:spPr bwMode="auto">
          <a:noFill/>
          <a:ln>
            <a:miter lim="800000"/>
            <a:headEnd/>
            <a:tailEnd/>
          </a:ln>
        </p:spPr>
        <p:txBody>
          <a:bodyPr/>
          <a:lstStyle/>
          <a:p>
            <a:fld id="{4D94B667-655F-47B3-ADB5-894A93B8625E}" type="slidenum">
              <a:rPr lang="en-AU"/>
              <a:pPr/>
              <a:t>48</a:t>
            </a:fld>
            <a:endParaRPr lang="en-AU"/>
          </a:p>
        </p:txBody>
      </p:sp>
    </p:spTree>
    <p:extLst>
      <p:ext uri="{BB962C8B-B14F-4D97-AF65-F5344CB8AC3E}">
        <p14:creationId xmlns:p14="http://schemas.microsoft.com/office/powerpoint/2010/main" val="38398078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587098" y="4222218"/>
            <a:ext cx="5758992" cy="4626767"/>
          </a:xfrm>
        </p:spPr>
        <p:txBody>
          <a:bodyPr>
            <a:normAutofit/>
          </a:bodyPr>
          <a:lstStyle/>
          <a:p>
            <a:pPr>
              <a:defRPr/>
            </a:pPr>
            <a:r>
              <a:rPr lang="en-AU" sz="1100" dirty="0" smtClean="0">
                <a:latin typeface="Arial" panose="020B0604020202020204" pitchFamily="34" charset="0"/>
                <a:cs typeface="Arial" panose="020B0604020202020204" pitchFamily="34" charset="0"/>
              </a:rPr>
              <a:t>Now you are ready to join AWARE divers around the world tackling marine debris - together we can fix this mess!</a:t>
            </a:r>
          </a:p>
          <a:p>
            <a:pPr>
              <a:defRPr/>
            </a:pPr>
            <a:endParaRPr lang="en-AU" sz="1100" b="1" dirty="0" smtClean="0">
              <a:latin typeface="Arial" panose="020B0604020202020204" pitchFamily="34" charset="0"/>
              <a:cs typeface="Arial" panose="020B0604020202020204" pitchFamily="34" charset="0"/>
            </a:endParaRPr>
          </a:p>
          <a:p>
            <a:pPr>
              <a:defRPr/>
            </a:pPr>
            <a:r>
              <a:rPr lang="en-AU" sz="1100" b="1" dirty="0" smtClean="0">
                <a:latin typeface="Arial" panose="020B0604020202020204" pitchFamily="34" charset="0"/>
                <a:cs typeface="Arial" panose="020B0604020202020204" pitchFamily="34" charset="0"/>
              </a:rPr>
              <a:t>Report Clean Sites</a:t>
            </a:r>
          </a:p>
          <a:p>
            <a:pPr>
              <a:defRPr/>
            </a:pPr>
            <a:r>
              <a:rPr lang="en-AU" sz="1100" dirty="0" smtClean="0">
                <a:latin typeface="Arial" panose="020B0604020202020204" pitchFamily="34" charset="0"/>
                <a:cs typeface="Arial" panose="020B0604020202020204" pitchFamily="34" charset="0"/>
              </a:rPr>
              <a:t>Finding no debris on a dive is still important data to submit</a:t>
            </a:r>
            <a:r>
              <a:rPr lang="en-AU" sz="1100" baseline="0" dirty="0" smtClean="0">
                <a:latin typeface="Arial" panose="020B0604020202020204" pitchFamily="34" charset="0"/>
                <a:cs typeface="Arial" panose="020B0604020202020204" pitchFamily="34" charset="0"/>
              </a:rPr>
              <a:t> </a:t>
            </a:r>
            <a:r>
              <a:rPr lang="en-AU" sz="1100" dirty="0" smtClean="0">
                <a:latin typeface="Arial" panose="020B0604020202020204" pitchFamily="34" charset="0"/>
                <a:cs typeface="Arial" panose="020B0604020202020204" pitchFamily="34" charset="0"/>
              </a:rPr>
              <a:t>as it helps identify when new problems arise. Select</a:t>
            </a:r>
            <a:r>
              <a:rPr lang="en-AU" sz="1100" baseline="0" dirty="0" smtClean="0">
                <a:latin typeface="Arial" panose="020B0604020202020204" pitchFamily="34" charset="0"/>
                <a:cs typeface="Arial" panose="020B0604020202020204" pitchFamily="34" charset="0"/>
              </a:rPr>
              <a:t> the “Our Survey Site Was Free Of Debris” option when submitting your data</a:t>
            </a:r>
            <a:endParaRPr lang="en-AU" sz="1100" dirty="0" smtClean="0">
              <a:latin typeface="Arial" panose="020B0604020202020204" pitchFamily="34" charset="0"/>
              <a:cs typeface="Arial" panose="020B0604020202020204" pitchFamily="34" charset="0"/>
            </a:endParaRPr>
          </a:p>
          <a:p>
            <a:pPr>
              <a:defRPr/>
            </a:pPr>
            <a:endParaRPr lang="en-AU" sz="1100" b="1" dirty="0" smtClean="0">
              <a:latin typeface="Arial" panose="020B0604020202020204" pitchFamily="34" charset="0"/>
              <a:cs typeface="Arial" panose="020B0604020202020204" pitchFamily="34" charset="0"/>
            </a:endParaRPr>
          </a:p>
          <a:p>
            <a:pPr>
              <a:defRPr/>
            </a:pPr>
            <a:r>
              <a:rPr lang="en-AU" sz="1100" b="1" dirty="0" smtClean="0">
                <a:latin typeface="Arial" panose="020B0604020202020204" pitchFamily="34" charset="0"/>
                <a:cs typeface="Arial" panose="020B0604020202020204" pitchFamily="34" charset="0"/>
              </a:rPr>
              <a:t>Dive Against Debris</a:t>
            </a:r>
            <a:r>
              <a:rPr lang="en-AU" sz="1100" b="1" baseline="30000" dirty="0" smtClean="0">
                <a:latin typeface="Arial" panose="020B0604020202020204" pitchFamily="34" charset="0"/>
                <a:cs typeface="Arial" panose="020B0604020202020204" pitchFamily="34" charset="0"/>
              </a:rPr>
              <a:t>®</a:t>
            </a:r>
            <a:r>
              <a:rPr lang="en-AU" sz="1100" b="1" dirty="0" smtClean="0">
                <a:latin typeface="Arial" panose="020B0604020202020204" pitchFamily="34" charset="0"/>
                <a:cs typeface="Arial" panose="020B0604020202020204" pitchFamily="34" charset="0"/>
              </a:rPr>
              <a:t> - Any Dive, Any Time</a:t>
            </a:r>
          </a:p>
          <a:p>
            <a:pPr>
              <a:defRPr/>
            </a:pPr>
            <a:r>
              <a:rPr lang="en-AU" sz="1100" dirty="0" smtClean="0">
                <a:latin typeface="Arial" panose="020B0604020202020204" pitchFamily="34" charset="0"/>
                <a:cs typeface="Arial" panose="020B0604020202020204" pitchFamily="34" charset="0"/>
              </a:rPr>
              <a:t>Your data is of most use when collected regularly from the same survey site; however, you can report rubbish from any dive at any time through Dive Against Debris</a:t>
            </a:r>
            <a:r>
              <a:rPr lang="en-AU" sz="1100" baseline="30000" dirty="0" smtClean="0">
                <a:latin typeface="Arial" panose="020B0604020202020204" pitchFamily="34" charset="0"/>
                <a:cs typeface="Arial" panose="020B0604020202020204" pitchFamily="34" charset="0"/>
              </a:rPr>
              <a:t>®</a:t>
            </a:r>
            <a:r>
              <a:rPr lang="en-AU" sz="1100" dirty="0" smtClean="0">
                <a:latin typeface="Arial" panose="020B0604020202020204" pitchFamily="34" charset="0"/>
                <a:cs typeface="Arial" panose="020B0604020202020204" pitchFamily="34" charset="0"/>
              </a:rPr>
              <a:t>.</a:t>
            </a:r>
          </a:p>
          <a:p>
            <a:pPr>
              <a:defRPr/>
            </a:pPr>
            <a:endParaRPr lang="en-AU" sz="1100" b="1" dirty="0" smtClean="0">
              <a:latin typeface="Arial" panose="020B0604020202020204" pitchFamily="34" charset="0"/>
              <a:cs typeface="Arial" panose="020B0604020202020204" pitchFamily="34" charset="0"/>
            </a:endParaRPr>
          </a:p>
          <a:p>
            <a:pPr>
              <a:defRPr/>
            </a:pPr>
            <a:r>
              <a:rPr lang="en-AU" sz="1100" b="1" dirty="0" smtClean="0">
                <a:latin typeface="Arial" panose="020B0604020202020204" pitchFamily="34" charset="0"/>
                <a:cs typeface="Arial" panose="020B0604020202020204" pitchFamily="34" charset="0"/>
              </a:rPr>
              <a:t>What About the Land Cleanup Completed by our Friends?</a:t>
            </a:r>
          </a:p>
          <a:p>
            <a:pPr>
              <a:defRPr/>
            </a:pPr>
            <a:r>
              <a:rPr lang="en-AU" sz="1100" dirty="0" smtClean="0">
                <a:latin typeface="Arial" panose="020B0604020202020204" pitchFamily="34" charset="0"/>
                <a:cs typeface="Arial" panose="020B0604020202020204" pitchFamily="34" charset="0"/>
              </a:rPr>
              <a:t>It’s great to combine your underwater survey with a beach or foreshore cleanup but only report debris found by divers underwater through Dive Against Debris</a:t>
            </a:r>
            <a:r>
              <a:rPr lang="en-AU" sz="1100" baseline="30000" dirty="0" smtClean="0">
                <a:latin typeface="Arial" panose="020B0604020202020204" pitchFamily="34" charset="0"/>
                <a:cs typeface="Arial" panose="020B0604020202020204" pitchFamily="34" charset="0"/>
              </a:rPr>
              <a:t>®</a:t>
            </a:r>
            <a:r>
              <a:rPr lang="en-AU" sz="1100" dirty="0" smtClean="0">
                <a:latin typeface="Arial" panose="020B0604020202020204" pitchFamily="34" charset="0"/>
                <a:cs typeface="Arial" panose="020B0604020202020204" pitchFamily="34" charset="0"/>
              </a:rPr>
              <a:t>. If your friends complete a land cleanup:</a:t>
            </a:r>
          </a:p>
          <a:p>
            <a:pPr marL="285750" indent="-285750">
              <a:buFont typeface="Arial" panose="020B0604020202020204" pitchFamily="34" charset="0"/>
              <a:buChar char="•"/>
              <a:defRPr/>
            </a:pPr>
            <a:r>
              <a:rPr lang="en-AU" sz="1100" dirty="0" smtClean="0">
                <a:latin typeface="Arial" panose="020B0604020202020204" pitchFamily="34" charset="0"/>
                <a:cs typeface="Arial" panose="020B0604020202020204" pitchFamily="34" charset="0"/>
              </a:rPr>
              <a:t>Keep the trash collected on land separate from the underwater debris</a:t>
            </a:r>
          </a:p>
          <a:p>
            <a:pPr marL="285750" indent="-285750">
              <a:buFont typeface="Arial" panose="020B0604020202020204" pitchFamily="34" charset="0"/>
              <a:buChar char="•"/>
              <a:defRPr/>
            </a:pPr>
            <a:r>
              <a:rPr lang="en-AU" sz="1100" dirty="0" smtClean="0">
                <a:latin typeface="Arial" panose="020B0604020202020204" pitchFamily="34" charset="0"/>
                <a:cs typeface="Arial" panose="020B0604020202020204" pitchFamily="34" charset="0"/>
              </a:rPr>
              <a:t>Only sort, record and report marine debris found underwater through Dive Against Debris</a:t>
            </a:r>
            <a:r>
              <a:rPr lang="en-AU" sz="1100" baseline="30000" dirty="0" smtClean="0">
                <a:latin typeface="Arial" panose="020B0604020202020204" pitchFamily="34" charset="0"/>
                <a:cs typeface="Arial" panose="020B0604020202020204" pitchFamily="34" charset="0"/>
              </a:rPr>
              <a:t>®</a:t>
            </a:r>
          </a:p>
          <a:p>
            <a:pPr>
              <a:defRPr/>
            </a:pPr>
            <a:endParaRPr lang="en-AU" sz="1100" b="1" dirty="0" smtClean="0">
              <a:latin typeface="Arial" panose="020B0604020202020204" pitchFamily="34" charset="0"/>
              <a:cs typeface="Arial" panose="020B0604020202020204" pitchFamily="34" charset="0"/>
            </a:endParaRPr>
          </a:p>
          <a:p>
            <a:pPr>
              <a:defRPr/>
            </a:pPr>
            <a:r>
              <a:rPr lang="en-AU" sz="1100" b="1" dirty="0" smtClean="0">
                <a:latin typeface="Arial" panose="020B0604020202020204" pitchFamily="34" charset="0"/>
                <a:cs typeface="Arial" panose="020B0604020202020204" pitchFamily="34" charset="0"/>
              </a:rPr>
              <a:t>Provide Feedback</a:t>
            </a:r>
          </a:p>
          <a:p>
            <a:pPr>
              <a:defRPr/>
            </a:pPr>
            <a:r>
              <a:rPr lang="en-AU" sz="1100" dirty="0" smtClean="0">
                <a:latin typeface="Arial" panose="020B0604020202020204" pitchFamily="34" charset="0"/>
                <a:cs typeface="Arial" panose="020B0604020202020204" pitchFamily="34" charset="0"/>
              </a:rPr>
              <a:t>Share your Dive Against Debris</a:t>
            </a:r>
            <a:r>
              <a:rPr lang="en-AU" sz="1100" baseline="30000" dirty="0" smtClean="0">
                <a:latin typeface="Arial" panose="020B0604020202020204" pitchFamily="34" charset="0"/>
                <a:cs typeface="Arial" panose="020B0604020202020204" pitchFamily="34" charset="0"/>
              </a:rPr>
              <a:t>®</a:t>
            </a:r>
            <a:r>
              <a:rPr lang="en-AU" sz="1100" dirty="0" smtClean="0">
                <a:latin typeface="Arial" panose="020B0604020202020204" pitchFamily="34" charset="0"/>
                <a:cs typeface="Arial" panose="020B0604020202020204" pitchFamily="34" charset="0"/>
              </a:rPr>
              <a:t> experience with us</a:t>
            </a:r>
          </a:p>
          <a:p>
            <a:pPr marL="285750" indent="-285750">
              <a:buFont typeface="Arial" panose="020B0604020202020204" pitchFamily="34" charset="0"/>
              <a:buChar char="•"/>
              <a:defRPr/>
            </a:pPr>
            <a:r>
              <a:rPr lang="en-AU" sz="1100" dirty="0" smtClean="0">
                <a:latin typeface="Arial" panose="020B0604020202020204" pitchFamily="34" charset="0"/>
                <a:cs typeface="Arial" panose="020B0604020202020204" pitchFamily="34" charset="0"/>
              </a:rPr>
              <a:t>Send comments and suggestions to DiveAgainstDebris@projectaware.org</a:t>
            </a:r>
          </a:p>
        </p:txBody>
      </p:sp>
      <p:sp>
        <p:nvSpPr>
          <p:cNvPr id="104452" name="Slide Number Placeholder 3"/>
          <p:cNvSpPr>
            <a:spLocks noGrp="1"/>
          </p:cNvSpPr>
          <p:nvPr>
            <p:ph type="sldNum" sz="quarter" idx="5"/>
          </p:nvPr>
        </p:nvSpPr>
        <p:spPr bwMode="auto">
          <a:noFill/>
          <a:ln>
            <a:miter lim="800000"/>
            <a:headEnd/>
            <a:tailEnd/>
          </a:ln>
        </p:spPr>
        <p:txBody>
          <a:bodyPr/>
          <a:lstStyle/>
          <a:p>
            <a:fld id="{4D94B667-655F-47B3-ADB5-894A93B8625E}" type="slidenum">
              <a:rPr lang="en-AU"/>
              <a:pPr/>
              <a:t>49</a:t>
            </a:fld>
            <a:endParaRPr lang="en-AU"/>
          </a:p>
        </p:txBody>
      </p:sp>
    </p:spTree>
    <p:extLst>
      <p:ext uri="{BB962C8B-B14F-4D97-AF65-F5344CB8AC3E}">
        <p14:creationId xmlns:p14="http://schemas.microsoft.com/office/powerpoint/2010/main" val="90592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panose="020B0604020202020204" pitchFamily="34" charset="0"/>
                <a:cs typeface="Arial" panose="020B0604020202020204" pitchFamily="34" charset="0"/>
              </a:rPr>
              <a:t>In Section 4, we find out how to join the global movement of Project AWARE divers protecting our ocean planet.</a:t>
            </a:r>
            <a:endParaRPr lang="en-GB" dirty="0" smtClean="0">
              <a:latin typeface="Arial" panose="020B0604020202020204" pitchFamily="34" charset="0"/>
              <a:cs typeface="Arial" panose="020B0604020202020204" pitchFamily="34" charset="0"/>
            </a:endParaRPr>
          </a:p>
        </p:txBody>
      </p:sp>
      <p:sp>
        <p:nvSpPr>
          <p:cNvPr id="18436" name="Slide Number Placeholder 3"/>
          <p:cNvSpPr>
            <a:spLocks noGrp="1"/>
          </p:cNvSpPr>
          <p:nvPr>
            <p:ph type="sldNum" sz="quarter" idx="5"/>
          </p:nvPr>
        </p:nvSpPr>
        <p:spPr bwMode="auto">
          <a:noFill/>
          <a:ln>
            <a:miter lim="800000"/>
            <a:headEnd/>
            <a:tailEnd/>
          </a:ln>
        </p:spPr>
        <p:txBody>
          <a:bodyPr/>
          <a:lstStyle/>
          <a:p>
            <a:fld id="{9280389A-A562-4B01-88AD-813A2893501E}" type="slidenum">
              <a:rPr lang="en-AU"/>
              <a:pPr/>
              <a:t>5</a:t>
            </a:fld>
            <a:endParaRPr lang="en-AU"/>
          </a:p>
        </p:txBody>
      </p:sp>
    </p:spTree>
    <p:extLst>
      <p:ext uri="{BB962C8B-B14F-4D97-AF65-F5344CB8AC3E}">
        <p14:creationId xmlns:p14="http://schemas.microsoft.com/office/powerpoint/2010/main" val="36076076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xfrm>
            <a:off x="663884" y="4343436"/>
            <a:ext cx="5605419" cy="4505549"/>
          </a:xfrm>
          <a:noFill/>
        </p:spPr>
        <p:txBody>
          <a:bodyPr wrap="square" numCol="1" anchor="t" anchorCtr="0" compatLnSpc="1">
            <a:prstTxWarp prst="textNoShape">
              <a:avLst/>
            </a:prstTxWarp>
          </a:bodyPr>
          <a:lstStyle/>
          <a:p>
            <a:r>
              <a:rPr lang="en-AU" dirty="0" smtClean="0">
                <a:latin typeface="Arial" panose="020B0604020202020204" pitchFamily="34" charset="0"/>
                <a:cs typeface="Arial" panose="020B0604020202020204" pitchFamily="34" charset="0"/>
              </a:rPr>
              <a:t>Project AWARE Foundation is a global movement of scuba divers protecting the ocean planet - one dive at a time. Visit www.projectaware.org to find the latest calls to action, petitions and activities you can join to help protect our ocean planet.</a:t>
            </a:r>
          </a:p>
          <a:p>
            <a:endParaRPr lang="en-AU" b="1" dirty="0" smtClean="0">
              <a:latin typeface="Arial" panose="020B0604020202020204" pitchFamily="34" charset="0"/>
              <a:cs typeface="Arial" panose="020B0604020202020204" pitchFamily="34" charset="0"/>
            </a:endParaRPr>
          </a:p>
          <a:p>
            <a:r>
              <a:rPr lang="en-AU" b="1" dirty="0" smtClean="0">
                <a:latin typeface="Arial" panose="020B0604020202020204" pitchFamily="34" charset="0"/>
                <a:cs typeface="Arial" panose="020B0604020202020204" pitchFamily="34" charset="0"/>
              </a:rPr>
              <a:t>Battle the Big Two</a:t>
            </a:r>
          </a:p>
          <a:p>
            <a:r>
              <a:rPr lang="en-US" sz="1200" kern="1200" baseline="0" dirty="0" smtClean="0">
                <a:solidFill>
                  <a:schemeClr val="tx1"/>
                </a:solidFill>
                <a:latin typeface="Arial" panose="020B0604020202020204" pitchFamily="34" charset="0"/>
                <a:ea typeface="+mn-ea"/>
                <a:cs typeface="Arial" panose="020B0604020202020204" pitchFamily="34" charset="0"/>
              </a:rPr>
              <a:t>Project AWARE is focusing on two major ocean protection issues where scuba divers are uniquely positioned to affect long-term change:</a:t>
            </a:r>
          </a:p>
          <a:p>
            <a:endParaRPr lang="en-AU" b="1" dirty="0" smtClean="0">
              <a:latin typeface="Arial" panose="020B0604020202020204" pitchFamily="34" charset="0"/>
              <a:cs typeface="Arial" panose="020B0604020202020204" pitchFamily="34" charset="0"/>
            </a:endParaRPr>
          </a:p>
          <a:p>
            <a:r>
              <a:rPr lang="en-AU" b="1" dirty="0" smtClean="0">
                <a:latin typeface="Arial" panose="020B0604020202020204" pitchFamily="34" charset="0"/>
                <a:cs typeface="Arial" panose="020B0604020202020204" pitchFamily="34" charset="0"/>
              </a:rPr>
              <a:t>1. Sharks and Rays in Peril</a:t>
            </a:r>
          </a:p>
          <a:p>
            <a:r>
              <a:rPr lang="en-GB" sz="1200" kern="1200" dirty="0" smtClean="0">
                <a:solidFill>
                  <a:schemeClr val="tx1"/>
                </a:solidFill>
                <a:latin typeface="Arial" panose="020B0604020202020204" pitchFamily="34" charset="0"/>
                <a:ea typeface="+mn-ea"/>
                <a:cs typeface="Arial" panose="020B0604020202020204" pitchFamily="34" charset="0"/>
              </a:rPr>
              <a:t>Many shark and ray populations are in trouble,</a:t>
            </a:r>
            <a:r>
              <a:rPr lang="en-GB" sz="1200" kern="1200" baseline="0" dirty="0" smtClean="0">
                <a:solidFill>
                  <a:schemeClr val="tx1"/>
                </a:solidFill>
                <a:latin typeface="Arial" panose="020B0604020202020204" pitchFamily="34" charset="0"/>
                <a:ea typeface="+mn-ea"/>
                <a:cs typeface="Arial" panose="020B0604020202020204" pitchFamily="34" charset="0"/>
              </a:rPr>
              <a:t> </a:t>
            </a:r>
            <a:r>
              <a:rPr lang="en-AU" dirty="0" smtClean="0">
                <a:latin typeface="Arial" panose="020B0604020202020204" pitchFamily="34" charset="0"/>
                <a:cs typeface="Arial" panose="020B0604020202020204" pitchFamily="34" charset="0"/>
              </a:rPr>
              <a:t>mainly due to overfishing. Join ongoing campaigns with Project AWARE to help protect the world’s most vulnerable shark and ray species. Find out more about the issues</a:t>
            </a:r>
            <a:r>
              <a:rPr lang="en-AU" baseline="0" dirty="0" smtClean="0">
                <a:latin typeface="Arial" panose="020B0604020202020204" pitchFamily="34" charset="0"/>
                <a:cs typeface="Arial" panose="020B0604020202020204" pitchFamily="34" charset="0"/>
              </a:rPr>
              <a:t> and </a:t>
            </a:r>
            <a:r>
              <a:rPr lang="en-AU" dirty="0" smtClean="0">
                <a:latin typeface="Arial" panose="020B0604020202020204" pitchFamily="34" charset="0"/>
                <a:cs typeface="Arial" panose="020B0604020202020204" pitchFamily="34" charset="0"/>
              </a:rPr>
              <a:t>learn about your local sharks and actions you can take to help protect them by becoming an AWARE Shark Conservation Diver. Ask your PADI Dive Centre or Resort for details.</a:t>
            </a:r>
          </a:p>
          <a:p>
            <a:endParaRPr lang="en-AU" b="1" dirty="0" smtClean="0">
              <a:latin typeface="Arial" panose="020B0604020202020204" pitchFamily="34" charset="0"/>
              <a:cs typeface="Arial" panose="020B0604020202020204" pitchFamily="34" charset="0"/>
            </a:endParaRPr>
          </a:p>
          <a:p>
            <a:r>
              <a:rPr lang="en-AU" b="1" dirty="0" smtClean="0">
                <a:latin typeface="Arial" panose="020B0604020202020204" pitchFamily="34" charset="0"/>
                <a:cs typeface="Arial" panose="020B0604020202020204" pitchFamily="34" charset="0"/>
              </a:rPr>
              <a:t>2. Marine Debris</a:t>
            </a:r>
          </a:p>
          <a:p>
            <a:r>
              <a:rPr lang="en-AU" dirty="0" smtClean="0">
                <a:latin typeface="Arial" panose="020B0604020202020204" pitchFamily="34" charset="0"/>
                <a:cs typeface="Arial" panose="020B0604020202020204" pitchFamily="34" charset="0"/>
              </a:rPr>
              <a:t>Only divers have the skills to remove underwater marine debris. Underwater cleanups help, but to make a lasting change we must stop rubbish from reaching the ocean. Divers can help by reporting data on marine debris through Dive Against Debris</a:t>
            </a:r>
            <a:r>
              <a:rPr lang="en-AU" baseline="30000" dirty="0" smtClean="0">
                <a:latin typeface="Arial" panose="020B0604020202020204" pitchFamily="34" charset="0"/>
                <a:cs typeface="Arial" panose="020B0604020202020204" pitchFamily="34" charset="0"/>
              </a:rPr>
              <a:t>®</a:t>
            </a:r>
            <a:r>
              <a:rPr lang="en-AU" dirty="0" smtClean="0">
                <a:latin typeface="Arial" panose="020B0604020202020204" pitchFamily="34" charset="0"/>
                <a:cs typeface="Arial" panose="020B0604020202020204" pitchFamily="34" charset="0"/>
              </a:rPr>
              <a:t>. You can shine a light on marine debris issues and help reduce its devastating impacts on marine life and marine environments.</a:t>
            </a:r>
          </a:p>
        </p:txBody>
      </p:sp>
      <p:sp>
        <p:nvSpPr>
          <p:cNvPr id="106500" name="Slide Number Placeholder 3"/>
          <p:cNvSpPr>
            <a:spLocks noGrp="1"/>
          </p:cNvSpPr>
          <p:nvPr>
            <p:ph type="sldNum" sz="quarter" idx="5"/>
          </p:nvPr>
        </p:nvSpPr>
        <p:spPr bwMode="auto">
          <a:noFill/>
          <a:ln>
            <a:miter lim="800000"/>
            <a:headEnd/>
            <a:tailEnd/>
          </a:ln>
        </p:spPr>
        <p:txBody>
          <a:bodyPr/>
          <a:lstStyle/>
          <a:p>
            <a:fld id="{605FCE46-0904-4897-905C-7D04ADE6C484}" type="slidenum">
              <a:rPr lang="en-AU"/>
              <a:pPr/>
              <a:t>50</a:t>
            </a:fld>
            <a:endParaRPr lang="en-AU"/>
          </a:p>
        </p:txBody>
      </p:sp>
    </p:spTree>
    <p:extLst>
      <p:ext uri="{BB962C8B-B14F-4D97-AF65-F5344CB8AC3E}">
        <p14:creationId xmlns:p14="http://schemas.microsoft.com/office/powerpoint/2010/main" val="2375887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110596" name="Slide Number Placeholder 3"/>
          <p:cNvSpPr>
            <a:spLocks noGrp="1"/>
          </p:cNvSpPr>
          <p:nvPr>
            <p:ph type="sldNum" sz="quarter" idx="5"/>
          </p:nvPr>
        </p:nvSpPr>
        <p:spPr bwMode="auto">
          <a:noFill/>
          <a:ln>
            <a:miter lim="800000"/>
            <a:headEnd/>
            <a:tailEnd/>
          </a:ln>
        </p:spPr>
        <p:txBody>
          <a:bodyPr/>
          <a:lstStyle/>
          <a:p>
            <a:fld id="{B7D899D8-28A8-4638-AC05-1619AA2BFBD5}" type="slidenum">
              <a:rPr lang="en-AU"/>
              <a:pPr/>
              <a:t>51</a:t>
            </a:fld>
            <a:endParaRPr lang="en-AU"/>
          </a:p>
        </p:txBody>
      </p:sp>
    </p:spTree>
    <p:extLst>
      <p:ext uri="{BB962C8B-B14F-4D97-AF65-F5344CB8AC3E}">
        <p14:creationId xmlns:p14="http://schemas.microsoft.com/office/powerpoint/2010/main" val="28565650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DCE06D6-90D3-48EC-8713-C9569FCB776C}" type="slidenum">
              <a:rPr lang="en-AU" smtClean="0"/>
              <a:pPr/>
              <a:t>52</a:t>
            </a:fld>
            <a:endParaRPr lang="en-AU"/>
          </a:p>
        </p:txBody>
      </p:sp>
    </p:spTree>
    <p:extLst>
      <p:ext uri="{BB962C8B-B14F-4D97-AF65-F5344CB8AC3E}">
        <p14:creationId xmlns:p14="http://schemas.microsoft.com/office/powerpoint/2010/main" val="804465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panose="020B0604020202020204" pitchFamily="34" charset="0"/>
                <a:cs typeface="Arial" panose="020B0604020202020204" pitchFamily="34" charset="0"/>
              </a:rPr>
              <a:t>In this section we look at the damage caused by marine debris and how divers can help fix this mess.</a:t>
            </a:r>
          </a:p>
          <a:p>
            <a:endParaRPr lang="en-US" dirty="0" smtClean="0">
              <a:latin typeface="Arial" panose="020B0604020202020204" pitchFamily="34" charset="0"/>
              <a:cs typeface="Arial" panose="020B0604020202020204" pitchFamily="34" charset="0"/>
            </a:endParaRPr>
          </a:p>
        </p:txBody>
      </p:sp>
      <p:sp>
        <p:nvSpPr>
          <p:cNvPr id="20484" name="Slide Number Placeholder 3"/>
          <p:cNvSpPr>
            <a:spLocks noGrp="1"/>
          </p:cNvSpPr>
          <p:nvPr>
            <p:ph type="sldNum" sz="quarter" idx="5"/>
          </p:nvPr>
        </p:nvSpPr>
        <p:spPr bwMode="auto">
          <a:noFill/>
          <a:ln>
            <a:miter lim="800000"/>
            <a:headEnd/>
            <a:tailEnd/>
          </a:ln>
        </p:spPr>
        <p:txBody>
          <a:bodyPr/>
          <a:lstStyle/>
          <a:p>
            <a:fld id="{44647A0B-C6BA-40F9-829C-C203E5E1DA9A}" type="slidenum">
              <a:rPr lang="en-AU"/>
              <a:pPr/>
              <a:t>6</a:t>
            </a:fld>
            <a:endParaRPr lang="en-AU"/>
          </a:p>
        </p:txBody>
      </p:sp>
    </p:spTree>
    <p:extLst>
      <p:ext uri="{BB962C8B-B14F-4D97-AF65-F5344CB8AC3E}">
        <p14:creationId xmlns:p14="http://schemas.microsoft.com/office/powerpoint/2010/main" val="622494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xfrm>
            <a:off x="686281" y="4343436"/>
            <a:ext cx="5485439" cy="4365344"/>
          </a:xfrm>
          <a:noFill/>
        </p:spPr>
        <p:txBody>
          <a:bodyPr wrap="square" numCol="1" anchor="t" anchorCtr="0" compatLnSpc="1">
            <a:prstTxWarp prst="textNoShape">
              <a:avLst/>
            </a:prstTxWarp>
            <a:normAutofit/>
          </a:bodyPr>
          <a:lstStyle/>
          <a:p>
            <a:r>
              <a:rPr lang="en-AU" dirty="0" smtClean="0">
                <a:latin typeface="Arial" panose="020B0604020202020204" pitchFamily="34" charset="0"/>
                <a:cs typeface="Arial" panose="020B0604020202020204" pitchFamily="34" charset="0"/>
              </a:rPr>
              <a:t>Every year tens of thousands of marine animals and seabirds die from eating or getting tangled up in marine debris. </a:t>
            </a:r>
            <a:r>
              <a:rPr lang="en-GB" sz="1200" kern="1200" dirty="0" smtClean="0">
                <a:solidFill>
                  <a:schemeClr val="tx1"/>
                </a:solidFill>
                <a:effectLst/>
                <a:latin typeface="Arial" panose="020B0604020202020204" pitchFamily="34" charset="0"/>
                <a:ea typeface="+mn-ea"/>
                <a:cs typeface="Arial" panose="020B0604020202020204" pitchFamily="34" charset="0"/>
              </a:rPr>
              <a:t>Research has shown that marine debris affects 693 marine species.  All known sea turtle species, over half marine mammal species and almost two thirds of all seabird species have ingested or become entangled in marine debris.</a:t>
            </a:r>
          </a:p>
          <a:p>
            <a:endParaRPr lang="en-AU" dirty="0" smtClean="0">
              <a:latin typeface="Arial" panose="020B0604020202020204" pitchFamily="34" charset="0"/>
              <a:cs typeface="Arial" panose="020B0604020202020204" pitchFamily="34" charset="0"/>
            </a:endParaRPr>
          </a:p>
          <a:p>
            <a:r>
              <a:rPr lang="en-AU" dirty="0" smtClean="0">
                <a:latin typeface="Arial" panose="020B0604020202020204" pitchFamily="34" charset="0"/>
                <a:cs typeface="Arial" panose="020B0604020202020204" pitchFamily="34" charset="0"/>
              </a:rPr>
              <a:t>Many wildlife deaths happen when animals and seabirds eat marine debris. A piece of marine debris can choke an animal if it catches in their throat. Once swallowed many marine debris items, especially plastics, cannot be digested. A stomach full of plastic makes the animal feel like it no longer needs to feed and can lead to starvation. </a:t>
            </a:r>
          </a:p>
          <a:p>
            <a:endParaRPr lang="en-AU" dirty="0" smtClean="0">
              <a:latin typeface="Arial" panose="020B0604020202020204" pitchFamily="34" charset="0"/>
              <a:cs typeface="Arial" panose="020B0604020202020204" pitchFamily="34" charset="0"/>
            </a:endParaRPr>
          </a:p>
          <a:p>
            <a:r>
              <a:rPr lang="en-AU" dirty="0" smtClean="0">
                <a:latin typeface="Arial" panose="020B0604020202020204" pitchFamily="34" charset="0"/>
                <a:cs typeface="Arial" panose="020B0604020202020204" pitchFamily="34" charset="0"/>
              </a:rPr>
              <a:t>In some species of sea turtles, fish, seabirds, mussels and marine mammals almost all individuals have plastics in their stomachs.</a:t>
            </a:r>
          </a:p>
          <a:p>
            <a:endParaRPr lang="en-AU" dirty="0" smtClean="0">
              <a:latin typeface="Arial" panose="020B0604020202020204" pitchFamily="34" charset="0"/>
              <a:cs typeface="Arial" panose="020B0604020202020204" pitchFamily="34" charset="0"/>
            </a:endParaRPr>
          </a:p>
          <a:p>
            <a:r>
              <a:rPr lang="en-AU" dirty="0" smtClean="0">
                <a:latin typeface="Arial" panose="020B0604020202020204" pitchFamily="34" charset="0"/>
                <a:cs typeface="Arial" panose="020B0604020202020204" pitchFamily="34" charset="0"/>
              </a:rPr>
              <a:t>It’s hard to research the full impact on marine life, but one study of northern fulmar seabirds found dead on beaches showed 95 percent had plastic in their stomachs. Each bird had swallowed an average of 35 plastic pieces. </a:t>
            </a:r>
          </a:p>
          <a:p>
            <a:endParaRPr lang="en-AU" dirty="0" smtClean="0">
              <a:latin typeface="Arial" panose="020B0604020202020204" pitchFamily="34" charset="0"/>
              <a:cs typeface="Arial" panose="020B0604020202020204" pitchFamily="34" charset="0"/>
            </a:endParaRPr>
          </a:p>
        </p:txBody>
      </p:sp>
      <p:sp>
        <p:nvSpPr>
          <p:cNvPr id="22532" name="Slide Number Placeholder 3"/>
          <p:cNvSpPr>
            <a:spLocks noGrp="1"/>
          </p:cNvSpPr>
          <p:nvPr>
            <p:ph type="sldNum" sz="quarter" idx="5"/>
          </p:nvPr>
        </p:nvSpPr>
        <p:spPr bwMode="auto">
          <a:noFill/>
          <a:ln>
            <a:miter lim="800000"/>
            <a:headEnd/>
            <a:tailEnd/>
          </a:ln>
        </p:spPr>
        <p:txBody>
          <a:bodyPr/>
          <a:lstStyle/>
          <a:p>
            <a:fld id="{2EB3FA56-50CC-403A-A5FF-6821A4A9B979}" type="slidenum">
              <a:rPr lang="en-AU"/>
              <a:pPr/>
              <a:t>7</a:t>
            </a:fld>
            <a:endParaRPr lang="en-AU"/>
          </a:p>
        </p:txBody>
      </p:sp>
    </p:spTree>
    <p:extLst>
      <p:ext uri="{BB962C8B-B14F-4D97-AF65-F5344CB8AC3E}">
        <p14:creationId xmlns:p14="http://schemas.microsoft.com/office/powerpoint/2010/main" val="812108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dirty="0" smtClean="0">
                <a:latin typeface="Arial" panose="020B0604020202020204" pitchFamily="34" charset="0"/>
                <a:cs typeface="Arial" panose="020B0604020202020204" pitchFamily="34" charset="0"/>
              </a:rPr>
              <a:t>Marine debris damages marine environments causing further impact on the animals that live there. Large debris items rub against reefs moved by even a gentle swell, causing great damage. Plastics sheets and bags smother seagrass beds and mangroves, while fishing nets and fishing line wrap around reefs cutting into corals, sponges and anemones. </a:t>
            </a:r>
          </a:p>
          <a:p>
            <a:endParaRPr lang="en-AU" dirty="0" smtClean="0">
              <a:latin typeface="Arial" panose="020B0604020202020204" pitchFamily="34" charset="0"/>
              <a:cs typeface="Arial" panose="020B0604020202020204" pitchFamily="34" charset="0"/>
            </a:endParaRPr>
          </a:p>
          <a:p>
            <a:r>
              <a:rPr lang="en-AU" dirty="0" smtClean="0">
                <a:latin typeface="Arial" panose="020B0604020202020204" pitchFamily="34" charset="0"/>
                <a:cs typeface="Arial" panose="020B0604020202020204" pitchFamily="34" charset="0"/>
              </a:rPr>
              <a:t>Marine debris also has a direct impact on human health and the economy. Polluted beaches are unattractive to visit and present a health risk if broken glass or personal hygiene items are present. Coastal councils that remove trash from beaches pass the expense of cleanup operations on to the local community, even though the debris may have moved there from sources outside the council area.</a:t>
            </a:r>
          </a:p>
          <a:p>
            <a:endParaRPr lang="en-AU" dirty="0" smtClean="0">
              <a:latin typeface="Arial" panose="020B0604020202020204" pitchFamily="34" charset="0"/>
              <a:cs typeface="Arial" panose="020B0604020202020204" pitchFamily="34" charset="0"/>
            </a:endParaRPr>
          </a:p>
          <a:p>
            <a:r>
              <a:rPr lang="en-AU" dirty="0" smtClean="0">
                <a:latin typeface="Arial" panose="020B0604020202020204" pitchFamily="34" charset="0"/>
                <a:cs typeface="Arial" panose="020B0604020202020204" pitchFamily="34" charset="0"/>
              </a:rPr>
              <a:t>Marine debris damages recreational and commercial vessels, which sometimes require expensive repairs or the attendance of rescue services. </a:t>
            </a:r>
          </a:p>
          <a:p>
            <a:endParaRPr lang="en-AU" dirty="0" smtClean="0">
              <a:latin typeface="Arial" panose="020B0604020202020204" pitchFamily="34" charset="0"/>
              <a:cs typeface="Arial" panose="020B0604020202020204" pitchFamily="34" charset="0"/>
            </a:endParaRPr>
          </a:p>
          <a:p>
            <a:r>
              <a:rPr lang="en-AU" dirty="0" smtClean="0">
                <a:latin typeface="Arial" panose="020B0604020202020204" pitchFamily="34" charset="0"/>
                <a:cs typeface="Arial" panose="020B0604020202020204" pitchFamily="34" charset="0"/>
              </a:rPr>
              <a:t>We often see marine debris washed up on beaches, but as much as 70 percent sinks to the seafloor. The need to address the marine debris issue is urgent.</a:t>
            </a:r>
            <a:endParaRPr lang="en-US" dirty="0" smtClean="0">
              <a:latin typeface="Arial" panose="020B0604020202020204" pitchFamily="34" charset="0"/>
              <a:cs typeface="Arial" panose="020B0604020202020204" pitchFamily="34" charset="0"/>
            </a:endParaRPr>
          </a:p>
        </p:txBody>
      </p:sp>
      <p:sp>
        <p:nvSpPr>
          <p:cNvPr id="24580" name="Slide Number Placeholder 3"/>
          <p:cNvSpPr>
            <a:spLocks noGrp="1"/>
          </p:cNvSpPr>
          <p:nvPr>
            <p:ph type="sldNum" sz="quarter" idx="5"/>
          </p:nvPr>
        </p:nvSpPr>
        <p:spPr bwMode="auto">
          <a:noFill/>
          <a:ln>
            <a:miter lim="800000"/>
            <a:headEnd/>
            <a:tailEnd/>
          </a:ln>
        </p:spPr>
        <p:txBody>
          <a:bodyPr/>
          <a:lstStyle/>
          <a:p>
            <a:fld id="{D719E265-BDC7-4A7F-8FD5-212D0DA61044}" type="slidenum">
              <a:rPr lang="en-AU"/>
              <a:pPr/>
              <a:t>8</a:t>
            </a:fld>
            <a:endParaRPr lang="en-AU"/>
          </a:p>
        </p:txBody>
      </p:sp>
    </p:spTree>
    <p:extLst>
      <p:ext uri="{BB962C8B-B14F-4D97-AF65-F5344CB8AC3E}">
        <p14:creationId xmlns:p14="http://schemas.microsoft.com/office/powerpoint/2010/main" val="3868969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dirty="0" smtClean="0">
                <a:latin typeface="Arial" panose="020B0604020202020204" pitchFamily="34" charset="0"/>
                <a:ea typeface="Calibri" pitchFamily="34" charset="0"/>
                <a:cs typeface="Arial" panose="020B0604020202020204" pitchFamily="34" charset="0"/>
              </a:rPr>
              <a:t>Marine debris is our waste in the ocean. From everyday litter like plastic bags, food wrappers, drink bottles and cigarette butts, to car batteries, kitchen appliances, enormous fishing nets and industrial waste, the trash we allow in the ocean is turning our beautiful reefs, beaches and seagrass meadows into rubbish dumps. </a:t>
            </a:r>
          </a:p>
          <a:p>
            <a:endParaRPr lang="en-AU" dirty="0" smtClean="0">
              <a:latin typeface="Arial" panose="020B0604020202020204" pitchFamily="34" charset="0"/>
              <a:ea typeface="Calibri" pitchFamily="34" charset="0"/>
              <a:cs typeface="Arial" panose="020B0604020202020204" pitchFamily="34" charset="0"/>
            </a:endParaRPr>
          </a:p>
          <a:p>
            <a:r>
              <a:rPr lang="en-AU" dirty="0" smtClean="0">
                <a:latin typeface="Arial" panose="020B0604020202020204" pitchFamily="34" charset="0"/>
                <a:ea typeface="Calibri" pitchFamily="34" charset="0"/>
                <a:cs typeface="Arial" panose="020B0604020202020204" pitchFamily="34" charset="0"/>
              </a:rPr>
              <a:t>Many of our waste products, including plastics, do not biodegrade - instead they break down into smaller pieces that remain a danger to marine life as they are easily mistaken for food.</a:t>
            </a:r>
          </a:p>
          <a:p>
            <a:endParaRPr lang="en-AU" dirty="0" smtClean="0">
              <a:latin typeface="Arial" panose="020B0604020202020204" pitchFamily="34" charset="0"/>
              <a:ea typeface="Calibri" pitchFamily="34" charset="0"/>
              <a:cs typeface="Arial" panose="020B0604020202020204" pitchFamily="34" charset="0"/>
            </a:endParaRPr>
          </a:p>
        </p:txBody>
      </p:sp>
      <p:sp>
        <p:nvSpPr>
          <p:cNvPr id="26628" name="Slide Number Placeholder 3"/>
          <p:cNvSpPr>
            <a:spLocks noGrp="1"/>
          </p:cNvSpPr>
          <p:nvPr>
            <p:ph type="sldNum" sz="quarter" idx="5"/>
          </p:nvPr>
        </p:nvSpPr>
        <p:spPr bwMode="auto">
          <a:noFill/>
          <a:ln>
            <a:miter lim="800000"/>
            <a:headEnd/>
            <a:tailEnd/>
          </a:ln>
        </p:spPr>
        <p:txBody>
          <a:bodyPr/>
          <a:lstStyle/>
          <a:p>
            <a:fld id="{A24D419E-2534-4302-A289-64D33F235906}" type="slidenum">
              <a:rPr lang="en-AU"/>
              <a:pPr/>
              <a:t>9</a:t>
            </a:fld>
            <a:endParaRPr lang="en-AU"/>
          </a:p>
        </p:txBody>
      </p:sp>
    </p:spTree>
    <p:extLst>
      <p:ext uri="{BB962C8B-B14F-4D97-AF65-F5344CB8AC3E}">
        <p14:creationId xmlns:p14="http://schemas.microsoft.com/office/powerpoint/2010/main" val="372656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lumMod val="50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25851B8-EFDA-4E83-9869-4BC1E1E84A9A}"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5851B8-EFDA-4E83-9869-4BC1E1E84A9A}"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5851B8-EFDA-4E83-9869-4BC1E1E84A9A}"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5851B8-EFDA-4E83-9869-4BC1E1E84A9A}"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accent1">
                    <a:lumMod val="50000"/>
                  </a:schemeClr>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B25851B8-EFDA-4E83-9869-4BC1E1E84A9A}"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5851B8-EFDA-4E83-9869-4BC1E1E84A9A}"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solidFill>
                  <a:schemeClr val="tx2">
                    <a:lumMod val="60000"/>
                    <a:lumOff val="40000"/>
                  </a:schemeClr>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solidFill>
                  <a:schemeClr val="tx2">
                    <a:lumMod val="60000"/>
                    <a:lumOff val="40000"/>
                  </a:schemeClr>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5851B8-EFDA-4E83-9869-4BC1E1E84A9A}" type="datetimeFigureOut">
              <a:rPr lang="en-US" smtClean="0"/>
              <a:pPr/>
              <a:t>6/28/2017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dirty="0" smtClean="0"/>
              <a:t>Dive Against Debris® </a:t>
            </a:r>
            <a:r>
              <a:rPr lang="en-AU" dirty="0"/>
              <a:t>Survey Guide</a:t>
            </a:r>
            <a:endParaRPr lang="en-US" dirty="0"/>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9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B79227-CF26-41F8-B23A-DAC0FBA2187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79227-CF26-41F8-B23A-DAC0FBA2187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bg1">
                    <a:lumMod val="95000"/>
                  </a:schemeClr>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B79227-CF26-41F8-B23A-DAC0FBA2187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B79227-CF26-41F8-B23A-DAC0FBA21877}"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B79227-CF26-41F8-B23A-DAC0FBA21877}" type="datetimeFigureOut">
              <a:rPr lang="en-US" smtClean="0"/>
              <a:pPr/>
              <a:t>6/28/2017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B79227-CF26-41F8-B23A-DAC0FBA21877}" type="datetimeFigureOut">
              <a:rPr lang="en-US" smtClean="0"/>
              <a:pPr/>
              <a:t>6/28/2017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B79227-CF26-41F8-B23A-DAC0FBA21877}" type="datetimeFigureOut">
              <a:rPr lang="en-US" smtClean="0"/>
              <a:pPr/>
              <a:t>6/28/2017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79227-CF26-41F8-B23A-DAC0FBA21877}"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5851B8-EFDA-4E83-9869-4BC1E1E84A9A}" type="datetimeFigureOut">
              <a:rPr lang="en-US" smtClean="0"/>
              <a:pPr/>
              <a:t>6/28/2017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79227-CF26-41F8-B23A-DAC0FBA21877}"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79227-CF26-41F8-B23A-DAC0FBA2187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79227-CF26-41F8-B23A-DAC0FBA2187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9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7656F3-348D-4DB2-B033-66105781398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7656F3-348D-4DB2-B033-66105781398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bg1">
                    <a:lumMod val="95000"/>
                  </a:schemeClr>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7656F3-348D-4DB2-B033-66105781398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7656F3-348D-4DB2-B033-661057813987}"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solidFill>
                  <a:schemeClr val="bg1">
                    <a:lumMod val="95000"/>
                  </a:schemeClr>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solidFill>
                  <a:schemeClr val="bg1">
                    <a:lumMod val="95000"/>
                  </a:schemeClr>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7656F3-348D-4DB2-B033-661057813987}" type="datetimeFigureOut">
              <a:rPr lang="en-US" smtClean="0"/>
              <a:pPr/>
              <a:t>6/28/2017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7656F3-348D-4DB2-B033-661057813987}" type="datetimeFigureOut">
              <a:rPr lang="en-US" smtClean="0"/>
              <a:pPr/>
              <a:t>6/28/2017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7656F3-348D-4DB2-B033-661057813987}" type="datetimeFigureOut">
              <a:rPr lang="en-US" smtClean="0"/>
              <a:pPr/>
              <a:t>6/28/2017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5851B8-EFDA-4E83-9869-4BC1E1E84A9A}" type="datetimeFigureOut">
              <a:rPr lang="en-US" smtClean="0"/>
              <a:pPr/>
              <a:t>6/28/2017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3008313" cy="1162050"/>
          </a:xfrm>
        </p:spPr>
        <p:txBody>
          <a:bodyPr anchor="t"/>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276600"/>
            <a:ext cx="3008313" cy="2849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7656F3-348D-4DB2-B033-661057813987}"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7656F3-348D-4DB2-B033-661057813987}"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7656F3-348D-4DB2-B033-66105781398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7656F3-348D-4DB2-B033-66105781398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143000"/>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5851B8-EFDA-4E83-9869-4BC1E1E84A9A}"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5851B8-EFDA-4E83-9869-4BC1E1E84A9A}"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2.pn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2.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3.pn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3.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248400" cy="71596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B25851B8-EFDA-4E83-9869-4BC1E1E84A9A}" type="datetimeFigureOut">
              <a:rPr lang="en-US" smtClean="0"/>
              <a:pPr/>
              <a:t>6/28/2017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C7DB630E-C46D-4012-BA90-192899DC7DB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 id="2147483715" r:id="rId43"/>
    <p:sldLayoutId id="2147483716" r:id="rId44"/>
    <p:sldLayoutId id="2147483717" r:id="rId45"/>
    <p:sldLayoutId id="2147483718" r:id="rId46"/>
    <p:sldLayoutId id="2147483719" r:id="rId47"/>
    <p:sldLayoutId id="2147483720" r:id="rId48"/>
    <p:sldLayoutId id="2147483721" r:id="rId49"/>
    <p:sldLayoutId id="2147483722" r:id="rId50"/>
    <p:sldLayoutId id="2147483724" r:id="rId51"/>
  </p:sldLayoutIdLst>
  <p:timing>
    <p:tnLst>
      <p:par>
        <p:cTn id="1" dur="indefinite" restart="never" nodeType="tmRoot"/>
      </p:par>
    </p:tnLst>
  </p:timing>
  <p:txStyles>
    <p:titleStyle>
      <a:lvl1pPr algn="l" defTabSz="914400" rtl="0" eaLnBrk="1" latinLnBrk="0" hangingPunct="1">
        <a:spcBef>
          <a:spcPct val="0"/>
        </a:spcBef>
        <a:buNone/>
        <a:defRPr sz="3200" b="1" kern="120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SzPct val="75000"/>
        <a:buFont typeface="Wingdings" pitchFamily="2" charset="2"/>
        <a:buChar char="l"/>
        <a:defRPr sz="3200"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SzPct val="60000"/>
        <a:buFont typeface="Wingdings" pitchFamily="2" charset="2"/>
        <a:buChar char="l"/>
        <a:defRPr sz="2800"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SzPct val="55000"/>
        <a:buFont typeface="Wingdings" pitchFamily="2" charset="2"/>
        <a:buChar char="l"/>
        <a:defRPr sz="2400"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2000"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SzPct val="45000"/>
        <a:buFont typeface="Wingdings" pitchFamily="2" charset="2"/>
        <a:buChar char="l"/>
        <a:defRPr sz="2000"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05B79227-CF26-41F8-B23A-DAC0FBA21877}" type="datetimeFigureOut">
              <a:rPr lang="en-US" smtClean="0"/>
              <a:pPr/>
              <a:t>6/28/2017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5D6980D4-90FD-47A1-A774-F4D89086582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b="1"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bg1"/>
        </a:buClr>
        <a:buSzPct val="75000"/>
        <a:buFont typeface="Wingdings" pitchFamily="2" charset="2"/>
        <a:buChar char="l"/>
        <a:defRPr sz="32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Clr>
          <a:schemeClr val="bg1"/>
        </a:buClr>
        <a:buSzPct val="60000"/>
        <a:buFont typeface="Wingdings" pitchFamily="2" charset="2"/>
        <a:buChar char="l"/>
        <a:defRPr sz="28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bg1"/>
        </a:buClr>
        <a:buSzPct val="55000"/>
        <a:buFont typeface="Wingdings" pitchFamily="2" charset="2"/>
        <a:buChar char="l"/>
        <a:defRPr sz="24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bg1"/>
        </a:buClr>
        <a:buSzPct val="50000"/>
        <a:buFont typeface="Wingdings" pitchFamily="2" charset="2"/>
        <a:buChar char="l"/>
        <a:defRPr sz="20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bg1"/>
        </a:buClr>
        <a:buSzPct val="45000"/>
        <a:buFont typeface="Wingdings" pitchFamily="2" charset="2"/>
        <a:buChar char="l"/>
        <a:defRPr sz="20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71800" y="274638"/>
            <a:ext cx="2514600" cy="1143000"/>
          </a:xfrm>
          <a:prstGeom prst="rect">
            <a:avLst/>
          </a:prstGeom>
        </p:spPr>
        <p:txBody>
          <a:bodyPr vert="horz" lIns="91440" tIns="45720" rIns="91440" bIns="45720" rtlCol="0" anchor="ctr">
            <a:noAutofit/>
          </a:bodyPr>
          <a:lstStyle/>
          <a:p>
            <a:r>
              <a:rPr lang="en-US" smtClean="0"/>
              <a:t>Click to edit Master title style</a:t>
            </a:r>
            <a:endParaRPr lang="en-US"/>
          </a:p>
        </p:txBody>
      </p:sp>
      <p:sp>
        <p:nvSpPr>
          <p:cNvPr id="3" name="Text Placeholder 2"/>
          <p:cNvSpPr>
            <a:spLocks noGrp="1"/>
          </p:cNvSpPr>
          <p:nvPr>
            <p:ph type="body" idx="1"/>
          </p:nvPr>
        </p:nvSpPr>
        <p:spPr>
          <a:xfrm>
            <a:off x="457200" y="1981200"/>
            <a:ext cx="8229600" cy="4144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807656F3-348D-4DB2-B033-661057813987}" type="datetimeFigureOut">
              <a:rPr lang="en-US" smtClean="0"/>
              <a:pPr/>
              <a:t>6/28/2017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572CE53E-D8BD-4E35-B87C-48BADEDBF92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spcBef>
          <a:spcPct val="0"/>
        </a:spcBef>
        <a:buNone/>
        <a:defRPr sz="2400" b="1"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bg1"/>
        </a:buClr>
        <a:buSzPct val="75000"/>
        <a:buFont typeface="Wingdings" pitchFamily="2" charset="2"/>
        <a:buChar char="l"/>
        <a:defRPr sz="32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Clr>
          <a:schemeClr val="bg1"/>
        </a:buClr>
        <a:buSzPct val="60000"/>
        <a:buFont typeface="Wingdings" pitchFamily="2" charset="2"/>
        <a:buChar char="l"/>
        <a:defRPr sz="28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bg1"/>
        </a:buClr>
        <a:buSzPct val="55000"/>
        <a:buFont typeface="Wingdings" pitchFamily="2" charset="2"/>
        <a:buChar char="l"/>
        <a:defRPr sz="24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20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bg1"/>
        </a:buClr>
        <a:buSzPct val="45000"/>
        <a:buFont typeface="Wingdings" pitchFamily="2" charset="2"/>
        <a:buChar char="l"/>
        <a:defRPr sz="20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nd/3.0/" TargetMode="External"/><Relationship Id="rId2" Type="http://schemas.openxmlformats.org/officeDocument/2006/relationships/notesSlide" Target="../notesSlides/notesSlide1.xml"/><Relationship Id="rId1" Type="http://schemas.openxmlformats.org/officeDocument/2006/relationships/slideLayout" Target="../slideLayouts/slideLayout63.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8.wmf"/><Relationship Id="rId7" Type="http://schemas.openxmlformats.org/officeDocument/2006/relationships/image" Target="../media/image32.wmf"/><Relationship Id="rId2" Type="http://schemas.openxmlformats.org/officeDocument/2006/relationships/notesSlide" Target="../notesSlides/notesSlide30.xml"/><Relationship Id="rId1" Type="http://schemas.openxmlformats.org/officeDocument/2006/relationships/slideLayout" Target="../slideLayouts/slideLayout32.xml"/><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33.xml"/><Relationship Id="rId4" Type="http://schemas.openxmlformats.org/officeDocument/2006/relationships/image" Target="../media/image28.wmf"/></Relationships>
</file>

<file path=ppt/slides/_rels/slide32.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32.xml"/><Relationship Id="rId1" Type="http://schemas.openxmlformats.org/officeDocument/2006/relationships/slideLayout" Target="../slideLayouts/slideLayout34.xml"/><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35.xml"/><Relationship Id="rId4" Type="http://schemas.openxmlformats.org/officeDocument/2006/relationships/image" Target="../media/image30.wmf"/></Relationships>
</file>

<file path=ppt/slides/_rels/slide34.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4.xml"/><Relationship Id="rId1" Type="http://schemas.openxmlformats.org/officeDocument/2006/relationships/slideLayout" Target="../slideLayouts/slideLayout36.xml"/><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5.xml"/><Relationship Id="rId1" Type="http://schemas.openxmlformats.org/officeDocument/2006/relationships/slideLayout" Target="../slideLayouts/slideLayout37.xml"/><Relationship Id="rId4" Type="http://schemas.openxmlformats.org/officeDocument/2006/relationships/image" Target="../media/image37.jpeg"/></Relationships>
</file>

<file path=ppt/slides/_rels/slide36.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6.xml"/><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7.xml"/><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8.xml"/><Relationship Id="rId1" Type="http://schemas.openxmlformats.org/officeDocument/2006/relationships/slideLayout" Target="../slideLayouts/slideLayout40.xml"/><Relationship Id="rId4" Type="http://schemas.openxmlformats.org/officeDocument/2006/relationships/image" Target="../media/image38.jpeg"/></Relationships>
</file>

<file path=ppt/slides/_rels/slide39.xml.rels><?xml version="1.0" encoding="UTF-8" standalone="yes"?>
<Relationships xmlns="http://schemas.openxmlformats.org/package/2006/relationships"><Relationship Id="rId3" Type="http://schemas.openxmlformats.org/officeDocument/2006/relationships/hyperlink" Target="http://www.daftlogic.com/projects-google-maps-area-calculator-tool.htm" TargetMode="External"/><Relationship Id="rId2" Type="http://schemas.openxmlformats.org/officeDocument/2006/relationships/notesSlide" Target="../notesSlides/notesSlide39.xml"/><Relationship Id="rId1" Type="http://schemas.openxmlformats.org/officeDocument/2006/relationships/slideLayout" Target="../slideLayouts/slideLayout41.xml"/><Relationship Id="rId5" Type="http://schemas.openxmlformats.org/officeDocument/2006/relationships/image" Target="../media/image39.jpeg"/><Relationship Id="rId4" Type="http://schemas.openxmlformats.org/officeDocument/2006/relationships/image" Target="../media/image30.wmf"/></Relationships>
</file>

<file path=ppt/slides/_rels/slide4.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40.xml"/><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41.xml"/><Relationship Id="rId1" Type="http://schemas.openxmlformats.org/officeDocument/2006/relationships/slideLayout" Target="../slideLayouts/slideLayout43.xml"/></Relationships>
</file>

<file path=ppt/slides/_rels/slide42.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42.xml"/><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43.xml"/><Relationship Id="rId1" Type="http://schemas.openxmlformats.org/officeDocument/2006/relationships/slideLayout" Target="../slideLayouts/slideLayout45.xml"/><Relationship Id="rId4" Type="http://schemas.openxmlformats.org/officeDocument/2006/relationships/image" Target="../media/image40.jpeg"/></Relationships>
</file>

<file path=ppt/slides/_rels/slide44.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44.xml"/><Relationship Id="rId1" Type="http://schemas.openxmlformats.org/officeDocument/2006/relationships/slideLayout" Target="../slideLayouts/slideLayout46.xml"/><Relationship Id="rId5" Type="http://schemas.openxmlformats.org/officeDocument/2006/relationships/hyperlink" Target="mailto:diveagainstdebris@projectaware.org" TargetMode="External"/><Relationship Id="rId4" Type="http://schemas.openxmlformats.org/officeDocument/2006/relationships/hyperlink" Target="http://www.projectaware.org/DiveAgainstDebrisData"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45.xml"/><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8.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8.xml"/><Relationship Id="rId1" Type="http://schemas.openxmlformats.org/officeDocument/2006/relationships/slideLayout" Target="../slideLayouts/slideLayout49.xml"/></Relationships>
</file>

<file path=ppt/slides/_rels/slide49.xml.rels><?xml version="1.0" encoding="UTF-8" standalone="yes"?>
<Relationships xmlns="http://schemas.openxmlformats.org/package/2006/relationships"><Relationship Id="rId3" Type="http://schemas.openxmlformats.org/officeDocument/2006/relationships/hyperlink" Target="http://www.projectaware.org/contact" TargetMode="External"/><Relationship Id="rId2" Type="http://schemas.openxmlformats.org/officeDocument/2006/relationships/notesSlide" Target="../notesSlides/notesSlide49.xml"/><Relationship Id="rId1" Type="http://schemas.openxmlformats.org/officeDocument/2006/relationships/slideLayout" Target="../slideLayouts/slideLayout49.xml"/><Relationship Id="rId4" Type="http://schemas.openxmlformats.org/officeDocument/2006/relationships/image" Target="../media/image41.jpeg"/></Relationships>
</file>

<file path=ppt/slides/_rels/slide5.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0.xml"/><Relationship Id="rId1" Type="http://schemas.openxmlformats.org/officeDocument/2006/relationships/slideLayout" Target="../slideLayouts/slideLayout5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000" y="2590800"/>
            <a:ext cx="7772400" cy="2971800"/>
          </a:xfrm>
        </p:spPr>
        <p:txBody>
          <a:bodyPr/>
          <a:lstStyle/>
          <a:p>
            <a:pPr>
              <a:defRPr/>
            </a:pPr>
            <a:r>
              <a:rPr lang="en-AU" sz="3600" dirty="0" smtClean="0"/>
              <a:t>Dive Against Debris</a:t>
            </a:r>
            <a:r>
              <a:rPr lang="en-AU" sz="3600" baseline="30000" dirty="0" smtClean="0"/>
              <a:t>®</a:t>
            </a:r>
            <a:r>
              <a:rPr lang="en-AU" sz="3600" dirty="0" smtClean="0"/>
              <a:t/>
            </a:r>
            <a:br>
              <a:rPr lang="en-AU" sz="3600" dirty="0" smtClean="0"/>
            </a:br>
            <a:r>
              <a:rPr lang="en-AU" sz="3600" dirty="0" smtClean="0"/>
              <a:t>Survey Lesson Guides</a:t>
            </a:r>
            <a:r>
              <a:rPr lang="en-AU" sz="4400" dirty="0" smtClean="0"/>
              <a:t/>
            </a:r>
            <a:br>
              <a:rPr lang="en-AU" sz="4400" dirty="0" smtClean="0"/>
            </a:br>
            <a:r>
              <a:rPr lang="en-AU" sz="2400" dirty="0" smtClean="0"/>
              <a:t> </a:t>
            </a:r>
            <a:r>
              <a:rPr lang="en-AU" sz="4400" dirty="0" smtClean="0"/>
              <a:t/>
            </a:r>
            <a:br>
              <a:rPr lang="en-AU" sz="4400" dirty="0" smtClean="0"/>
            </a:br>
            <a:r>
              <a:rPr lang="en-AU" sz="2400" dirty="0" smtClean="0">
                <a:solidFill>
                  <a:srgbClr val="00B0F0"/>
                </a:solidFill>
              </a:rPr>
              <a:t>A Survey of Underwater Marine Debris </a:t>
            </a:r>
            <a:br>
              <a:rPr lang="en-AU" sz="2400" dirty="0" smtClean="0">
                <a:solidFill>
                  <a:srgbClr val="00B0F0"/>
                </a:solidFill>
              </a:rPr>
            </a:br>
            <a:r>
              <a:rPr lang="en-AU" sz="2400" dirty="0" smtClean="0">
                <a:solidFill>
                  <a:srgbClr val="00B0F0"/>
                </a:solidFill>
              </a:rPr>
              <a:t>For Scuba Divers</a:t>
            </a:r>
            <a:endParaRPr lang="en-AU" sz="2400" dirty="0">
              <a:solidFill>
                <a:srgbClr val="00B0F0"/>
              </a:solidFill>
              <a:latin typeface="+mj-lt"/>
            </a:endParaRPr>
          </a:p>
        </p:txBody>
      </p:sp>
      <p:sp>
        <p:nvSpPr>
          <p:cNvPr id="9219" name="TextBox 2"/>
          <p:cNvSpPr txBox="1">
            <a:spLocks noChangeArrowheads="1"/>
          </p:cNvSpPr>
          <p:nvPr/>
        </p:nvSpPr>
        <p:spPr bwMode="auto">
          <a:xfrm>
            <a:off x="204788" y="6076950"/>
            <a:ext cx="8763000" cy="400050"/>
          </a:xfrm>
          <a:prstGeom prst="rect">
            <a:avLst/>
          </a:prstGeom>
          <a:noFill/>
          <a:ln w="9525">
            <a:noFill/>
            <a:miter lim="800000"/>
            <a:headEnd/>
            <a:tailEnd/>
          </a:ln>
        </p:spPr>
        <p:txBody>
          <a:bodyPr>
            <a:spAutoFit/>
          </a:bodyPr>
          <a:lstStyle/>
          <a:p>
            <a:pPr algn="ctr" eaLnBrk="1" hangingPunct="1"/>
            <a:r>
              <a:rPr lang="en-US" sz="1000">
                <a:solidFill>
                  <a:schemeClr val="bg1"/>
                </a:solidFill>
              </a:rPr>
              <a:t>This work is licensed under the Creative Commons Attribution-NonCommercial-NoDerivs 3.0 Unported License. </a:t>
            </a:r>
          </a:p>
          <a:p>
            <a:pPr algn="ctr" eaLnBrk="1" hangingPunct="1"/>
            <a:r>
              <a:rPr lang="en-US" sz="1000">
                <a:solidFill>
                  <a:schemeClr val="bg1"/>
                </a:solidFill>
              </a:rPr>
              <a:t>To view a copy of this license, visit </a:t>
            </a:r>
            <a:r>
              <a:rPr lang="en-US" sz="1000">
                <a:solidFill>
                  <a:schemeClr val="bg1"/>
                </a:solidFill>
                <a:hlinkClick r:id="rId3"/>
              </a:rPr>
              <a:t>http://creativecommons.org/licenses/by-nc-nd/3.0/</a:t>
            </a:r>
            <a:endParaRPr lang="en-GB" sz="1000"/>
          </a:p>
        </p:txBody>
      </p:sp>
      <p:sp>
        <p:nvSpPr>
          <p:cNvPr id="9220" name="TextBox 3"/>
          <p:cNvSpPr txBox="1">
            <a:spLocks noChangeArrowheads="1"/>
          </p:cNvSpPr>
          <p:nvPr/>
        </p:nvSpPr>
        <p:spPr bwMode="auto">
          <a:xfrm>
            <a:off x="76200" y="6553200"/>
            <a:ext cx="3200400" cy="246221"/>
          </a:xfrm>
          <a:prstGeom prst="rect">
            <a:avLst/>
          </a:prstGeom>
          <a:noFill/>
          <a:ln w="9525">
            <a:noFill/>
            <a:miter lim="800000"/>
            <a:headEnd/>
            <a:tailEnd/>
          </a:ln>
        </p:spPr>
        <p:txBody>
          <a:bodyPr>
            <a:spAutoFit/>
          </a:bodyPr>
          <a:lstStyle/>
          <a:p>
            <a:pPr eaLnBrk="1" hangingPunct="1"/>
            <a:r>
              <a:rPr lang="en-GB" sz="1000" dirty="0" smtClean="0">
                <a:solidFill>
                  <a:schemeClr val="bg1"/>
                </a:solidFill>
              </a:rPr>
              <a:t>09/2015 Version </a:t>
            </a:r>
            <a:r>
              <a:rPr lang="en-GB" sz="1000" dirty="0" smtClean="0">
                <a:solidFill>
                  <a:schemeClr val="bg1"/>
                </a:solidFill>
              </a:rPr>
              <a:t>2.4</a:t>
            </a:r>
            <a:endParaRPr lang="en-GB" sz="1000" dirty="0">
              <a:solidFill>
                <a:schemeClr val="bg1"/>
              </a:solidFill>
            </a:endParaRPr>
          </a:p>
        </p:txBody>
      </p:sp>
      <p:pic>
        <p:nvPicPr>
          <p:cNvPr id="9221" name="Picture 6" descr="by-nc-nd.jpg"/>
          <p:cNvPicPr>
            <a:picLocks noChangeAspect="1"/>
          </p:cNvPicPr>
          <p:nvPr/>
        </p:nvPicPr>
        <p:blipFill>
          <a:blip r:embed="rId4" cstate="print"/>
          <a:srcRect/>
          <a:stretch>
            <a:fillRect/>
          </a:stretch>
        </p:blipFill>
        <p:spPr bwMode="auto">
          <a:xfrm>
            <a:off x="4114800" y="5715000"/>
            <a:ext cx="838200" cy="293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5" name="Footer Placeholder 9"/>
          <p:cNvSpPr>
            <a:spLocks noGrp="1"/>
          </p:cNvSpPr>
          <p:nvPr>
            <p:ph type="ftr" sz="quarter" idx="4294967295"/>
          </p:nvPr>
        </p:nvSpPr>
        <p:spPr bwMode="auto">
          <a:xfrm>
            <a:off x="3581400" y="6356350"/>
            <a:ext cx="19812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b="1" dirty="0" smtClean="0">
                <a:solidFill>
                  <a:srgbClr val="FFFFFF"/>
                </a:solidFill>
                <a:latin typeface="Arial" charset="0"/>
                <a:cs typeface="Arial" charset="0"/>
              </a:rPr>
              <a:t>Dive Against Debris</a:t>
            </a:r>
            <a:r>
              <a:rPr lang="en-AU" b="1" baseline="30000" dirty="0" smtClean="0">
                <a:solidFill>
                  <a:srgbClr val="FFFFFF"/>
                </a:solidFill>
                <a:latin typeface="Arial" charset="0"/>
                <a:cs typeface="Arial" charset="0"/>
              </a:rPr>
              <a:t>®</a:t>
            </a:r>
            <a:r>
              <a:rPr lang="en-AU" b="1" dirty="0" smtClean="0">
                <a:solidFill>
                  <a:srgbClr val="FFFFFF"/>
                </a:solidFill>
                <a:latin typeface="Arial" charset="0"/>
                <a:cs typeface="Arial" charset="0"/>
              </a:rPr>
              <a:t> Survey Guide</a:t>
            </a:r>
            <a:endParaRPr lang="en-US" b="1" dirty="0" smtClean="0">
              <a:solidFill>
                <a:srgbClr val="FFFFFF"/>
              </a:solidFill>
              <a:latin typeface="Arial" charset="0"/>
              <a:cs typeface="Arial" charset="0"/>
            </a:endParaRPr>
          </a:p>
        </p:txBody>
      </p:sp>
      <p:sp>
        <p:nvSpPr>
          <p:cNvPr id="16" name="Text Placeholder 11"/>
          <p:cNvSpPr txBox="1">
            <a:spLocks/>
          </p:cNvSpPr>
          <p:nvPr/>
        </p:nvSpPr>
        <p:spPr>
          <a:xfrm>
            <a:off x="76200" y="6418263"/>
            <a:ext cx="2667000" cy="30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75000"/>
              <a:buFont typeface="Wingdings" pitchFamily="2" charset="2"/>
              <a:buChar char="l"/>
              <a:defRPr sz="3200"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SzPct val="60000"/>
              <a:buFont typeface="Wingdings" pitchFamily="2" charset="2"/>
              <a:buChar char="l"/>
              <a:defRPr sz="2800"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SzPct val="55000"/>
              <a:buFont typeface="Wingdings" pitchFamily="2" charset="2"/>
              <a:buChar char="l"/>
              <a:defRPr sz="2400"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2000"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SzPct val="45000"/>
              <a:buFont typeface="Wingdings" pitchFamily="2" charset="2"/>
              <a:buChar char="l"/>
              <a:defRPr sz="2000"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sz="1200" b="1" smtClean="0">
                <a:solidFill>
                  <a:srgbClr val="FFFFFF"/>
                </a:solidFill>
                <a:latin typeface="Arial" charset="0"/>
                <a:cs typeface="Arial" charset="0"/>
              </a:rPr>
              <a:t>S1: Marine Debris</a:t>
            </a:r>
            <a:endParaRPr lang="en-GB" sz="1200" b="1" dirty="0" smtClean="0">
              <a:solidFill>
                <a:srgbClr val="FFFFFF"/>
              </a:solidFill>
              <a:latin typeface="Arial" charset="0"/>
              <a:cs typeface="Arial" charset="0"/>
            </a:endParaRPr>
          </a:p>
        </p:txBody>
      </p:sp>
      <p:sp>
        <p:nvSpPr>
          <p:cNvPr id="2" name="Title 1"/>
          <p:cNvSpPr>
            <a:spLocks noGrp="1"/>
          </p:cNvSpPr>
          <p:nvPr>
            <p:ph type="title"/>
          </p:nvPr>
        </p:nvSpPr>
        <p:spPr>
          <a:xfrm>
            <a:off x="457200" y="892175"/>
            <a:ext cx="5181600" cy="990600"/>
          </a:xfrm>
        </p:spPr>
        <p:txBody>
          <a:bodyPr anchor="t"/>
          <a:lstStyle/>
          <a:p>
            <a:pPr>
              <a:defRPr/>
            </a:pPr>
            <a:r>
              <a:rPr dirty="0" smtClean="0"/>
              <a:t>Where Does It Come From?</a:t>
            </a:r>
            <a:endParaRPr dirty="0"/>
          </a:p>
        </p:txBody>
      </p:sp>
      <p:sp>
        <p:nvSpPr>
          <p:cNvPr id="29701" name="Slide Number Placeholder 4"/>
          <p:cNvSpPr>
            <a:spLocks noGrp="1"/>
          </p:cNvSpPr>
          <p:nvPr>
            <p:ph type="sldNum" sz="quarter" idx="4294967295"/>
          </p:nvPr>
        </p:nvSpPr>
        <p:spPr bwMode="auto">
          <a:xfrm>
            <a:off x="8001000" y="6356350"/>
            <a:ext cx="990600" cy="365125"/>
          </a:xfrm>
          <a:prstGeom prst="rect">
            <a:avLst/>
          </a:prstGeom>
          <a:noFill/>
          <a:ln>
            <a:miter lim="800000"/>
            <a:headEnd/>
            <a:tailEnd/>
          </a:ln>
        </p:spPr>
        <p:txBody>
          <a:bodyPr/>
          <a:lstStyle/>
          <a:p>
            <a:fld id="{D8A43540-30CE-4EDC-A36E-C1F4558FCB2B}" type="slidenum">
              <a:rPr lang="en-AU" b="1">
                <a:solidFill>
                  <a:srgbClr val="FFFFFF"/>
                </a:solidFill>
              </a:rPr>
              <a:pPr/>
              <a:t>10</a:t>
            </a:fld>
            <a:endParaRPr lang="en-AU" b="1" dirty="0">
              <a:solidFill>
                <a:srgbClr val="FFFFFF"/>
              </a:solidFill>
            </a:endParaRPr>
          </a:p>
        </p:txBody>
      </p:sp>
      <p:sp>
        <p:nvSpPr>
          <p:cNvPr id="18" name="TextBox 17"/>
          <p:cNvSpPr txBox="1"/>
          <p:nvPr/>
        </p:nvSpPr>
        <p:spPr>
          <a:xfrm>
            <a:off x="4800600" y="2514600"/>
            <a:ext cx="3581400" cy="369332"/>
          </a:xfrm>
          <a:prstGeom prst="rect">
            <a:avLst/>
          </a:prstGeom>
          <a:noFill/>
        </p:spPr>
        <p:txBody>
          <a:bodyPr wrap="square">
            <a:spAutoFit/>
          </a:bodyPr>
          <a:lstStyle/>
          <a:p>
            <a:pPr algn="ctr" eaLnBrk="1" hangingPunct="1">
              <a:defRPr/>
            </a:pPr>
            <a:r>
              <a:rPr lang="en-US" b="1" dirty="0" smtClean="0">
                <a:solidFill>
                  <a:schemeClr val="accent2">
                    <a:lumMod val="75000"/>
                  </a:schemeClr>
                </a:solidFill>
                <a:latin typeface="Arial" panose="020B0604020202020204" pitchFamily="34" charset="0"/>
                <a:cs typeface="Arial" panose="020B0604020202020204" pitchFamily="34" charset="0"/>
              </a:rPr>
              <a:t>But also lost or dumped at sea</a:t>
            </a:r>
            <a:endParaRPr lang="en-GB" dirty="0">
              <a:solidFill>
                <a:schemeClr val="accent2">
                  <a:lumMod val="75000"/>
                </a:schemeClr>
              </a:solidFill>
              <a:latin typeface="Arial" panose="020B0604020202020204" pitchFamily="34" charset="0"/>
              <a:cs typeface="Arial" panose="020B0604020202020204" pitchFamily="34" charset="0"/>
            </a:endParaRPr>
          </a:p>
        </p:txBody>
      </p:sp>
      <p:sp>
        <p:nvSpPr>
          <p:cNvPr id="19" name="TextBox 18"/>
          <p:cNvSpPr txBox="1"/>
          <p:nvPr/>
        </p:nvSpPr>
        <p:spPr>
          <a:xfrm>
            <a:off x="914400" y="2514600"/>
            <a:ext cx="3124200" cy="369332"/>
          </a:xfrm>
          <a:prstGeom prst="rect">
            <a:avLst/>
          </a:prstGeom>
          <a:noFill/>
        </p:spPr>
        <p:txBody>
          <a:bodyPr wrap="square">
            <a:spAutoFit/>
          </a:bodyPr>
          <a:lstStyle/>
          <a:p>
            <a:pPr algn="ctr" eaLnBrk="1" hangingPunct="1">
              <a:defRPr/>
            </a:pPr>
            <a:r>
              <a:rPr lang="en-AU" b="1" dirty="0">
                <a:solidFill>
                  <a:schemeClr val="accent2">
                    <a:lumMod val="75000"/>
                  </a:schemeClr>
                </a:solidFill>
                <a:latin typeface="Arial" panose="020B0604020202020204" pitchFamily="34" charset="0"/>
                <a:cs typeface="Arial" panose="020B0604020202020204" pitchFamily="34" charset="0"/>
              </a:rPr>
              <a:t>Most </a:t>
            </a:r>
            <a:r>
              <a:rPr lang="en-AU" b="1" dirty="0" smtClean="0">
                <a:solidFill>
                  <a:schemeClr val="accent2">
                    <a:lumMod val="75000"/>
                  </a:schemeClr>
                </a:solidFill>
                <a:latin typeface="Arial" panose="020B0604020202020204" pitchFamily="34" charset="0"/>
                <a:cs typeface="Arial" panose="020B0604020202020204" pitchFamily="34" charset="0"/>
              </a:rPr>
              <a:t>comes </a:t>
            </a:r>
            <a:r>
              <a:rPr lang="en-AU" b="1" dirty="0">
                <a:solidFill>
                  <a:schemeClr val="accent2">
                    <a:lumMod val="75000"/>
                  </a:schemeClr>
                </a:solidFill>
                <a:latin typeface="Arial" panose="020B0604020202020204" pitchFamily="34" charset="0"/>
                <a:cs typeface="Arial" panose="020B0604020202020204" pitchFamily="34" charset="0"/>
              </a:rPr>
              <a:t>from the land</a:t>
            </a:r>
            <a:endParaRPr lang="en-GB" dirty="0">
              <a:solidFill>
                <a:schemeClr val="accent2">
                  <a:lumMod val="75000"/>
                </a:schemeClr>
              </a:solidFill>
              <a:latin typeface="Arial" panose="020B0604020202020204" pitchFamily="34" charset="0"/>
              <a:cs typeface="Arial" panose="020B0604020202020204" pitchFamily="34" charset="0"/>
            </a:endParaRPr>
          </a:p>
        </p:txBody>
      </p:sp>
      <p:pic>
        <p:nvPicPr>
          <p:cNvPr id="29704" name="Picture 19" descr="Finished Wolcott Henry 2005Marine Photobank.jpg"/>
          <p:cNvPicPr>
            <a:picLocks noChangeAspect="1"/>
          </p:cNvPicPr>
          <p:nvPr/>
        </p:nvPicPr>
        <p:blipFill>
          <a:blip r:embed="rId3" cstate="print"/>
          <a:srcRect/>
          <a:stretch>
            <a:fillRect/>
          </a:stretch>
        </p:blipFill>
        <p:spPr bwMode="auto">
          <a:xfrm>
            <a:off x="5257800" y="2960687"/>
            <a:ext cx="2743200" cy="1535113"/>
          </a:xfrm>
          <a:prstGeom prst="rect">
            <a:avLst/>
          </a:prstGeom>
          <a:noFill/>
          <a:ln w="9525">
            <a:noFill/>
            <a:miter lim="800000"/>
            <a:headEnd/>
            <a:tailEnd/>
          </a:ln>
        </p:spPr>
      </p:pic>
      <p:pic>
        <p:nvPicPr>
          <p:cNvPr id="29705" name="Picture 27" descr="MD2_credit_silentreef.com.au.jpg"/>
          <p:cNvPicPr>
            <a:picLocks noChangeAspect="1"/>
          </p:cNvPicPr>
          <p:nvPr/>
        </p:nvPicPr>
        <p:blipFill>
          <a:blip r:embed="rId4" cstate="print"/>
          <a:srcRect/>
          <a:stretch>
            <a:fillRect/>
          </a:stretch>
        </p:blipFill>
        <p:spPr bwMode="auto">
          <a:xfrm>
            <a:off x="1066800" y="2968625"/>
            <a:ext cx="2743200" cy="1527175"/>
          </a:xfrm>
          <a:prstGeom prst="rect">
            <a:avLst/>
          </a:prstGeom>
          <a:noFill/>
          <a:ln w="9525">
            <a:noFill/>
            <a:miter lim="800000"/>
            <a:headEnd/>
            <a:tailEnd/>
          </a:ln>
        </p:spPr>
      </p:pic>
      <p:cxnSp>
        <p:nvCxnSpPr>
          <p:cNvPr id="20" name="Straight Arrow Connector 19"/>
          <p:cNvCxnSpPr/>
          <p:nvPr/>
        </p:nvCxnSpPr>
        <p:spPr>
          <a:xfrm>
            <a:off x="457200" y="5943600"/>
            <a:ext cx="8027988"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9707" name="TextBox 31"/>
          <p:cNvSpPr txBox="1">
            <a:spLocks noChangeArrowheads="1"/>
          </p:cNvSpPr>
          <p:nvPr/>
        </p:nvSpPr>
        <p:spPr bwMode="auto">
          <a:xfrm>
            <a:off x="6096000" y="5945188"/>
            <a:ext cx="2743200" cy="277812"/>
          </a:xfrm>
          <a:prstGeom prst="rect">
            <a:avLst/>
          </a:prstGeom>
          <a:noFill/>
          <a:ln w="9525">
            <a:noFill/>
            <a:miter lim="800000"/>
            <a:headEnd/>
            <a:tailEnd/>
          </a:ln>
        </p:spPr>
        <p:txBody>
          <a:bodyPr>
            <a:spAutoFit/>
          </a:bodyPr>
          <a:lstStyle/>
          <a:p>
            <a:pPr algn="ctr" eaLnBrk="1" hangingPunct="1"/>
            <a:r>
              <a:rPr lang="en-AU" sz="1200" b="1" i="1" dirty="0">
                <a:solidFill>
                  <a:srgbClr val="376092"/>
                </a:solidFill>
                <a:latin typeface="Arial" panose="020B0604020202020204" pitchFamily="34" charset="0"/>
                <a:cs typeface="Arial" panose="020B0604020202020204" pitchFamily="34" charset="0"/>
              </a:rPr>
              <a:t>Ocean this way</a:t>
            </a:r>
            <a:endParaRPr lang="en-GB" sz="1200" i="1" dirty="0">
              <a:latin typeface="Arial" panose="020B0604020202020204" pitchFamily="34" charset="0"/>
              <a:cs typeface="Arial" panose="020B0604020202020204" pitchFamily="34" charset="0"/>
            </a:endParaRPr>
          </a:p>
        </p:txBody>
      </p:sp>
      <p:sp>
        <p:nvSpPr>
          <p:cNvPr id="29708" name="Content Placeholder 2"/>
          <p:cNvSpPr>
            <a:spLocks noGrp="1"/>
          </p:cNvSpPr>
          <p:nvPr>
            <p:ph idx="1"/>
          </p:nvPr>
        </p:nvSpPr>
        <p:spPr>
          <a:xfrm>
            <a:off x="685800" y="4572000"/>
            <a:ext cx="3581400" cy="1905000"/>
          </a:xfrm>
        </p:spPr>
        <p:txBody>
          <a:bodyPr>
            <a:normAutofit/>
          </a:bodyPr>
          <a:lstStyle/>
          <a:p>
            <a:r>
              <a:rPr lang="en-AU" sz="1800" b="1" dirty="0" smtClean="0"/>
              <a:t>town dumps next to the sea</a:t>
            </a:r>
          </a:p>
          <a:p>
            <a:r>
              <a:rPr lang="en-AU" sz="1800" b="1" dirty="0" smtClean="0"/>
              <a:t>untreated sewage </a:t>
            </a:r>
          </a:p>
          <a:p>
            <a:r>
              <a:rPr lang="en-AU" sz="1800" b="1" dirty="0" smtClean="0"/>
              <a:t>building &amp; industrial waste </a:t>
            </a:r>
          </a:p>
          <a:p>
            <a:r>
              <a:rPr lang="en-AU" sz="1800" b="1" dirty="0" smtClean="0"/>
              <a:t>and more</a:t>
            </a:r>
            <a:endParaRPr lang="en-GB" sz="1800" b="1" dirty="0" smtClean="0"/>
          </a:p>
        </p:txBody>
      </p:sp>
      <p:sp>
        <p:nvSpPr>
          <p:cNvPr id="29709" name="Content Placeholder 2"/>
          <p:cNvSpPr txBox="1">
            <a:spLocks/>
          </p:cNvSpPr>
          <p:nvPr/>
        </p:nvSpPr>
        <p:spPr bwMode="auto">
          <a:xfrm>
            <a:off x="5334000" y="4572000"/>
            <a:ext cx="2819400" cy="1270000"/>
          </a:xfrm>
          <a:prstGeom prst="rect">
            <a:avLst/>
          </a:prstGeom>
          <a:noFill/>
          <a:ln w="9525">
            <a:noFill/>
            <a:miter lim="800000"/>
            <a:headEnd/>
            <a:tailEnd/>
          </a:ln>
        </p:spPr>
        <p:txBody>
          <a:bodyPr/>
          <a:lstStyle/>
          <a:p>
            <a:pPr marL="342900" indent="-342900">
              <a:spcBef>
                <a:spcPct val="20000"/>
              </a:spcBef>
              <a:buSzPct val="75000"/>
              <a:buFont typeface="Wingdings" pitchFamily="2" charset="2"/>
              <a:buChar char="l"/>
            </a:pPr>
            <a:r>
              <a:rPr lang="en-AU" b="1" dirty="0">
                <a:solidFill>
                  <a:srgbClr val="376092"/>
                </a:solidFill>
                <a:latin typeface="Arial" pitchFamily="34" charset="0"/>
                <a:cs typeface="Arial" pitchFamily="34" charset="0"/>
              </a:rPr>
              <a:t>boats and ships</a:t>
            </a:r>
          </a:p>
          <a:p>
            <a:pPr marL="342900" indent="-342900">
              <a:spcBef>
                <a:spcPct val="20000"/>
              </a:spcBef>
              <a:buSzPct val="75000"/>
              <a:buFont typeface="Wingdings" pitchFamily="2" charset="2"/>
              <a:buChar char="l"/>
            </a:pPr>
            <a:r>
              <a:rPr lang="en-AU" b="1" dirty="0">
                <a:solidFill>
                  <a:srgbClr val="376092"/>
                </a:solidFill>
                <a:latin typeface="Arial" pitchFamily="34" charset="0"/>
                <a:cs typeface="Arial" pitchFamily="34" charset="0"/>
              </a:rPr>
              <a:t>oil and gas rigs</a:t>
            </a:r>
          </a:p>
          <a:p>
            <a:pPr marL="342900" indent="-342900">
              <a:spcBef>
                <a:spcPct val="20000"/>
              </a:spcBef>
              <a:buSzPct val="75000"/>
              <a:buFont typeface="Wingdings" pitchFamily="2" charset="2"/>
              <a:buChar char="l"/>
            </a:pPr>
            <a:r>
              <a:rPr lang="en-AU" b="1" dirty="0">
                <a:solidFill>
                  <a:srgbClr val="376092"/>
                </a:solidFill>
                <a:latin typeface="Arial" pitchFamily="34" charset="0"/>
                <a:cs typeface="Arial" pitchFamily="34" charset="0"/>
              </a:rPr>
              <a:t>aquaculture farms</a:t>
            </a:r>
          </a:p>
        </p:txBody>
      </p:sp>
      <p:sp>
        <p:nvSpPr>
          <p:cNvPr id="17" name="Content Placeholder 2"/>
          <p:cNvSpPr>
            <a:spLocks noGrp="1"/>
          </p:cNvSpPr>
          <p:nvPr>
            <p:ph idx="1"/>
          </p:nvPr>
        </p:nvSpPr>
        <p:spPr>
          <a:xfrm>
            <a:off x="381000" y="1905000"/>
            <a:ext cx="8534400" cy="473075"/>
          </a:xfrm>
        </p:spPr>
        <p:txBody>
          <a:bodyPr>
            <a:normAutofit/>
          </a:bodyPr>
          <a:lstStyle/>
          <a:p>
            <a:pPr algn="ctr">
              <a:buNone/>
            </a:pPr>
            <a:r>
              <a:rPr lang="en-AU" sz="1800" b="1" dirty="0" smtClean="0">
                <a:latin typeface="Arial" charset="0"/>
                <a:ea typeface="Calibri" pitchFamily="34" charset="0"/>
                <a:cs typeface="Times New Roman" pitchFamily="18" charset="0"/>
              </a:rPr>
              <a:t>Humans are the source of all marine debris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6" name="Footer Placeholder 9"/>
          <p:cNvSpPr>
            <a:spLocks noGrp="1"/>
          </p:cNvSpPr>
          <p:nvPr>
            <p:ph type="ftr" sz="quarter" idx="4294967295"/>
          </p:nvPr>
        </p:nvSpPr>
        <p:spPr bwMode="auto">
          <a:xfrm>
            <a:off x="3581400" y="6356350"/>
            <a:ext cx="19812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b="1" dirty="0" smtClean="0">
                <a:solidFill>
                  <a:srgbClr val="FFFFFF"/>
                </a:solidFill>
                <a:latin typeface="Arial" charset="0"/>
                <a:cs typeface="Arial" charset="0"/>
              </a:rPr>
              <a:t>Dive Against Debris</a:t>
            </a:r>
            <a:r>
              <a:rPr lang="en-AU" b="1" baseline="30000" dirty="0" smtClean="0">
                <a:solidFill>
                  <a:srgbClr val="FFFFFF"/>
                </a:solidFill>
                <a:latin typeface="Arial" charset="0"/>
                <a:cs typeface="Arial" charset="0"/>
              </a:rPr>
              <a:t>®</a:t>
            </a:r>
            <a:r>
              <a:rPr lang="en-AU" b="1" dirty="0" smtClean="0">
                <a:solidFill>
                  <a:srgbClr val="FFFFFF"/>
                </a:solidFill>
                <a:latin typeface="Arial" charset="0"/>
                <a:cs typeface="Arial" charset="0"/>
              </a:rPr>
              <a:t> Survey Guide</a:t>
            </a:r>
            <a:endParaRPr lang="en-US" b="1" dirty="0" smtClean="0">
              <a:solidFill>
                <a:srgbClr val="FFFFFF"/>
              </a:solidFill>
              <a:latin typeface="Arial" charset="0"/>
              <a:cs typeface="Arial" charset="0"/>
            </a:endParaRPr>
          </a:p>
        </p:txBody>
      </p:sp>
      <p:sp>
        <p:nvSpPr>
          <p:cNvPr id="17" name="Text Placeholder 11"/>
          <p:cNvSpPr txBox="1">
            <a:spLocks/>
          </p:cNvSpPr>
          <p:nvPr/>
        </p:nvSpPr>
        <p:spPr>
          <a:xfrm>
            <a:off x="76200" y="6418263"/>
            <a:ext cx="2667000" cy="30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75000"/>
              <a:buFont typeface="Wingdings" pitchFamily="2" charset="2"/>
              <a:buChar char="l"/>
              <a:defRPr sz="3200"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SzPct val="60000"/>
              <a:buFont typeface="Wingdings" pitchFamily="2" charset="2"/>
              <a:buChar char="l"/>
              <a:defRPr sz="2800"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SzPct val="55000"/>
              <a:buFont typeface="Wingdings" pitchFamily="2" charset="2"/>
              <a:buChar char="l"/>
              <a:defRPr sz="2400"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2000"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SzPct val="45000"/>
              <a:buFont typeface="Wingdings" pitchFamily="2" charset="2"/>
              <a:buChar char="l"/>
              <a:defRPr sz="2000"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sz="1200" b="1" smtClean="0">
                <a:solidFill>
                  <a:srgbClr val="FFFFFF"/>
                </a:solidFill>
                <a:latin typeface="Arial" charset="0"/>
                <a:cs typeface="Arial" charset="0"/>
              </a:rPr>
              <a:t>S1: Marine Debris</a:t>
            </a:r>
            <a:endParaRPr lang="en-GB" sz="1200" b="1" dirty="0" smtClean="0">
              <a:solidFill>
                <a:srgbClr val="FFFFFF"/>
              </a:solidFill>
              <a:latin typeface="Arial" charset="0"/>
              <a:cs typeface="Arial" charset="0"/>
            </a:endParaRPr>
          </a:p>
        </p:txBody>
      </p:sp>
      <p:sp>
        <p:nvSpPr>
          <p:cNvPr id="2" name="Title 1"/>
          <p:cNvSpPr>
            <a:spLocks noGrp="1"/>
          </p:cNvSpPr>
          <p:nvPr>
            <p:ph type="title"/>
          </p:nvPr>
        </p:nvSpPr>
        <p:spPr>
          <a:xfrm>
            <a:off x="457200" y="892175"/>
            <a:ext cx="5181600" cy="990600"/>
          </a:xfrm>
        </p:spPr>
        <p:txBody>
          <a:bodyPr anchor="t"/>
          <a:lstStyle/>
          <a:p>
            <a:pPr>
              <a:defRPr/>
            </a:pPr>
            <a:r>
              <a:rPr dirty="0" smtClean="0"/>
              <a:t>Where Does It Come From?</a:t>
            </a:r>
            <a:endParaRPr dirty="0"/>
          </a:p>
        </p:txBody>
      </p:sp>
      <p:sp>
        <p:nvSpPr>
          <p:cNvPr id="27651" name="Content Placeholder 2"/>
          <p:cNvSpPr>
            <a:spLocks noGrp="1"/>
          </p:cNvSpPr>
          <p:nvPr>
            <p:ph idx="1"/>
          </p:nvPr>
        </p:nvSpPr>
        <p:spPr>
          <a:xfrm>
            <a:off x="685800" y="2133600"/>
            <a:ext cx="6019800" cy="1143000"/>
          </a:xfrm>
        </p:spPr>
        <p:txBody>
          <a:bodyPr>
            <a:normAutofit/>
          </a:bodyPr>
          <a:lstStyle/>
          <a:p>
            <a:r>
              <a:rPr lang="en-US" dirty="0" smtClean="0"/>
              <a:t>Public littering is also a major problem...</a:t>
            </a:r>
            <a:endParaRPr lang="en-AU" dirty="0" smtClean="0">
              <a:latin typeface="Arial" charset="0"/>
              <a:ea typeface="Calibri" pitchFamily="34" charset="0"/>
              <a:cs typeface="Times New Roman" pitchFamily="18" charset="0"/>
            </a:endParaRPr>
          </a:p>
        </p:txBody>
      </p:sp>
      <p:sp>
        <p:nvSpPr>
          <p:cNvPr id="27654" name="Slide Number Placeholder 4"/>
          <p:cNvSpPr>
            <a:spLocks noGrp="1"/>
          </p:cNvSpPr>
          <p:nvPr>
            <p:ph type="sldNum" sz="quarter" idx="4294967295"/>
          </p:nvPr>
        </p:nvSpPr>
        <p:spPr bwMode="auto">
          <a:xfrm>
            <a:off x="8001000" y="6356350"/>
            <a:ext cx="990600" cy="365125"/>
          </a:xfrm>
          <a:prstGeom prst="rect">
            <a:avLst/>
          </a:prstGeom>
          <a:noFill/>
          <a:ln>
            <a:miter lim="800000"/>
            <a:headEnd/>
            <a:tailEnd/>
          </a:ln>
        </p:spPr>
        <p:txBody>
          <a:bodyPr/>
          <a:lstStyle/>
          <a:p>
            <a:fld id="{0638F7A8-AA3A-4FCA-B1CD-07AD2302BFCD}" type="slidenum">
              <a:rPr lang="en-AU" b="1">
                <a:solidFill>
                  <a:srgbClr val="FFFFFF"/>
                </a:solidFill>
              </a:rPr>
              <a:pPr/>
              <a:t>11</a:t>
            </a:fld>
            <a:endParaRPr lang="en-AU" b="1" dirty="0">
              <a:solidFill>
                <a:srgbClr val="FFFFFF"/>
              </a:solidFill>
            </a:endParaRPr>
          </a:p>
        </p:txBody>
      </p:sp>
      <p:pic>
        <p:nvPicPr>
          <p:cNvPr id="27655" name="Picture 20" descr="MD5_credit_silentreef.com.au.jpg"/>
          <p:cNvPicPr>
            <a:picLocks noChangeAspect="1"/>
          </p:cNvPicPr>
          <p:nvPr/>
        </p:nvPicPr>
        <p:blipFill>
          <a:blip r:embed="rId3" cstate="print"/>
          <a:srcRect/>
          <a:stretch>
            <a:fillRect/>
          </a:stretch>
        </p:blipFill>
        <p:spPr bwMode="auto">
          <a:xfrm>
            <a:off x="228600" y="4102100"/>
            <a:ext cx="2743200" cy="1308100"/>
          </a:xfrm>
          <a:prstGeom prst="rect">
            <a:avLst/>
          </a:prstGeom>
          <a:noFill/>
          <a:ln w="9525">
            <a:noFill/>
            <a:miter lim="800000"/>
            <a:headEnd/>
            <a:tailEnd/>
          </a:ln>
        </p:spPr>
      </p:pic>
      <p:pic>
        <p:nvPicPr>
          <p:cNvPr id="27656" name="Picture 21" descr="MD17_credit_silentreef.com.au.jpg"/>
          <p:cNvPicPr>
            <a:picLocks noChangeAspect="1"/>
          </p:cNvPicPr>
          <p:nvPr/>
        </p:nvPicPr>
        <p:blipFill>
          <a:blip r:embed="rId4" cstate="print"/>
          <a:srcRect/>
          <a:stretch>
            <a:fillRect/>
          </a:stretch>
        </p:blipFill>
        <p:spPr bwMode="auto">
          <a:xfrm>
            <a:off x="3124200" y="3352800"/>
            <a:ext cx="2743200" cy="1306513"/>
          </a:xfrm>
          <a:prstGeom prst="rect">
            <a:avLst/>
          </a:prstGeom>
          <a:noFill/>
          <a:ln w="9525">
            <a:noFill/>
            <a:miter lim="800000"/>
            <a:headEnd/>
            <a:tailEnd/>
          </a:ln>
        </p:spPr>
      </p:pic>
      <p:pic>
        <p:nvPicPr>
          <p:cNvPr id="27657" name="Picture 22" descr="MD4_credit_silentreef.com.au.jpg"/>
          <p:cNvPicPr>
            <a:picLocks noChangeAspect="1"/>
          </p:cNvPicPr>
          <p:nvPr/>
        </p:nvPicPr>
        <p:blipFill>
          <a:blip r:embed="rId5" cstate="print"/>
          <a:srcRect/>
          <a:stretch>
            <a:fillRect/>
          </a:stretch>
        </p:blipFill>
        <p:spPr bwMode="auto">
          <a:xfrm>
            <a:off x="6019800" y="2667000"/>
            <a:ext cx="2743200" cy="1306513"/>
          </a:xfrm>
          <a:prstGeom prst="rect">
            <a:avLst/>
          </a:prstGeom>
          <a:noFill/>
          <a:ln w="9525">
            <a:noFill/>
            <a:miter lim="800000"/>
            <a:headEnd/>
            <a:tailEnd/>
          </a:ln>
        </p:spPr>
      </p:pic>
      <p:sp>
        <p:nvSpPr>
          <p:cNvPr id="27659" name="TextBox 24"/>
          <p:cNvSpPr txBox="1">
            <a:spLocks noChangeArrowheads="1"/>
          </p:cNvSpPr>
          <p:nvPr/>
        </p:nvSpPr>
        <p:spPr bwMode="auto">
          <a:xfrm>
            <a:off x="228600" y="5410200"/>
            <a:ext cx="2743200" cy="369888"/>
          </a:xfrm>
          <a:prstGeom prst="rect">
            <a:avLst/>
          </a:prstGeom>
          <a:noFill/>
          <a:ln w="9525">
            <a:noFill/>
            <a:miter lim="800000"/>
            <a:headEnd/>
            <a:tailEnd/>
          </a:ln>
        </p:spPr>
        <p:txBody>
          <a:bodyPr>
            <a:spAutoFit/>
          </a:bodyPr>
          <a:lstStyle/>
          <a:p>
            <a:pPr algn="ctr" eaLnBrk="1" hangingPunct="1"/>
            <a:r>
              <a:rPr lang="en-AU" b="1" dirty="0" smtClean="0">
                <a:solidFill>
                  <a:srgbClr val="376092"/>
                </a:solidFill>
                <a:latin typeface="Arial" panose="020B0604020202020204" pitchFamily="34" charset="0"/>
                <a:cs typeface="Arial" panose="020B0604020202020204" pitchFamily="34" charset="0"/>
              </a:rPr>
              <a:t>Litter</a:t>
            </a:r>
            <a:r>
              <a:rPr lang="en-AU" b="1" dirty="0">
                <a:solidFill>
                  <a:srgbClr val="376092"/>
                </a:solidFill>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27660" name="TextBox 25"/>
          <p:cNvSpPr txBox="1">
            <a:spLocks noChangeArrowheads="1"/>
          </p:cNvSpPr>
          <p:nvPr/>
        </p:nvSpPr>
        <p:spPr bwMode="auto">
          <a:xfrm>
            <a:off x="3048000" y="4648200"/>
            <a:ext cx="2743200" cy="369888"/>
          </a:xfrm>
          <a:prstGeom prst="rect">
            <a:avLst/>
          </a:prstGeom>
          <a:noFill/>
          <a:ln w="9525">
            <a:noFill/>
            <a:miter lim="800000"/>
            <a:headEnd/>
            <a:tailEnd/>
          </a:ln>
        </p:spPr>
        <p:txBody>
          <a:bodyPr>
            <a:spAutoFit/>
          </a:bodyPr>
          <a:lstStyle/>
          <a:p>
            <a:pPr algn="ctr" eaLnBrk="1" hangingPunct="1"/>
            <a:r>
              <a:rPr lang="en-AU" b="1" dirty="0">
                <a:solidFill>
                  <a:srgbClr val="376092"/>
                </a:solidFill>
                <a:latin typeface="Arial" panose="020B0604020202020204" pitchFamily="34" charset="0"/>
                <a:cs typeface="Arial" panose="020B0604020202020204" pitchFamily="34" charset="0"/>
              </a:rPr>
              <a:t>...washed into drains...</a:t>
            </a:r>
            <a:endParaRPr lang="en-GB" dirty="0">
              <a:latin typeface="Arial" panose="020B0604020202020204" pitchFamily="34" charset="0"/>
              <a:cs typeface="Arial" panose="020B0604020202020204" pitchFamily="34" charset="0"/>
            </a:endParaRPr>
          </a:p>
        </p:txBody>
      </p:sp>
      <p:sp>
        <p:nvSpPr>
          <p:cNvPr id="27661" name="TextBox 26"/>
          <p:cNvSpPr txBox="1">
            <a:spLocks noChangeArrowheads="1"/>
          </p:cNvSpPr>
          <p:nvPr/>
        </p:nvSpPr>
        <p:spPr bwMode="auto">
          <a:xfrm>
            <a:off x="6019800" y="3962400"/>
            <a:ext cx="2743200" cy="646113"/>
          </a:xfrm>
          <a:prstGeom prst="rect">
            <a:avLst/>
          </a:prstGeom>
          <a:noFill/>
          <a:ln w="9525">
            <a:noFill/>
            <a:miter lim="800000"/>
            <a:headEnd/>
            <a:tailEnd/>
          </a:ln>
        </p:spPr>
        <p:txBody>
          <a:bodyPr>
            <a:spAutoFit/>
          </a:bodyPr>
          <a:lstStyle/>
          <a:p>
            <a:pPr algn="ctr" eaLnBrk="1" hangingPunct="1"/>
            <a:r>
              <a:rPr lang="en-AU" b="1" dirty="0" smtClean="0">
                <a:solidFill>
                  <a:srgbClr val="376092"/>
                </a:solidFill>
                <a:latin typeface="Arial" panose="020B0604020202020204" pitchFamily="34" charset="0"/>
                <a:cs typeface="Arial" panose="020B0604020202020204" pitchFamily="34" charset="0"/>
              </a:rPr>
              <a:t>... streams and rivers,</a:t>
            </a:r>
            <a:endParaRPr lang="en-AU" b="1" dirty="0">
              <a:solidFill>
                <a:srgbClr val="376092"/>
              </a:solidFill>
              <a:latin typeface="Arial" panose="020B0604020202020204" pitchFamily="34" charset="0"/>
              <a:cs typeface="Arial" panose="020B0604020202020204" pitchFamily="34" charset="0"/>
            </a:endParaRPr>
          </a:p>
          <a:p>
            <a:pPr algn="ctr" eaLnBrk="1" hangingPunct="1"/>
            <a:r>
              <a:rPr lang="en-AU" b="1" dirty="0">
                <a:solidFill>
                  <a:srgbClr val="376092"/>
                </a:solidFill>
                <a:latin typeface="Arial" panose="020B0604020202020204" pitchFamily="34" charset="0"/>
                <a:cs typeface="Arial" panose="020B0604020202020204" pitchFamily="34" charset="0"/>
              </a:rPr>
              <a:t>or blown by the wind</a:t>
            </a:r>
            <a:endParaRPr lang="en-GB" dirty="0">
              <a:latin typeface="Arial" panose="020B0604020202020204" pitchFamily="34" charset="0"/>
              <a:cs typeface="Arial" panose="020B0604020202020204" pitchFamily="34" charset="0"/>
            </a:endParaRPr>
          </a:p>
        </p:txBody>
      </p:sp>
      <p:cxnSp>
        <p:nvCxnSpPr>
          <p:cNvPr id="31" name="Straight Arrow Connector 30"/>
          <p:cNvCxnSpPr/>
          <p:nvPr/>
        </p:nvCxnSpPr>
        <p:spPr>
          <a:xfrm>
            <a:off x="457200" y="5943600"/>
            <a:ext cx="8027988"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7663" name="TextBox 31"/>
          <p:cNvSpPr txBox="1">
            <a:spLocks noChangeArrowheads="1"/>
          </p:cNvSpPr>
          <p:nvPr/>
        </p:nvSpPr>
        <p:spPr bwMode="auto">
          <a:xfrm>
            <a:off x="6096000" y="5945188"/>
            <a:ext cx="2743200" cy="277812"/>
          </a:xfrm>
          <a:prstGeom prst="rect">
            <a:avLst/>
          </a:prstGeom>
          <a:noFill/>
          <a:ln w="9525">
            <a:noFill/>
            <a:miter lim="800000"/>
            <a:headEnd/>
            <a:tailEnd/>
          </a:ln>
        </p:spPr>
        <p:txBody>
          <a:bodyPr>
            <a:spAutoFit/>
          </a:bodyPr>
          <a:lstStyle/>
          <a:p>
            <a:pPr algn="ctr" eaLnBrk="1" hangingPunct="1"/>
            <a:r>
              <a:rPr lang="en-AU" sz="1200" b="1" i="1" dirty="0">
                <a:solidFill>
                  <a:srgbClr val="376092"/>
                </a:solidFill>
                <a:latin typeface="Arial" panose="020B0604020202020204" pitchFamily="34" charset="0"/>
                <a:cs typeface="Arial" panose="020B0604020202020204" pitchFamily="34" charset="0"/>
              </a:rPr>
              <a:t>Ocean </a:t>
            </a:r>
            <a:r>
              <a:rPr lang="en-AU" sz="1200" b="1" i="1" dirty="0" smtClean="0">
                <a:solidFill>
                  <a:srgbClr val="376092"/>
                </a:solidFill>
                <a:latin typeface="Arial" panose="020B0604020202020204" pitchFamily="34" charset="0"/>
                <a:cs typeface="Arial" panose="020B0604020202020204" pitchFamily="34" charset="0"/>
              </a:rPr>
              <a:t>this </a:t>
            </a:r>
            <a:r>
              <a:rPr lang="en-AU" sz="1200" b="1" i="1" dirty="0">
                <a:solidFill>
                  <a:srgbClr val="376092"/>
                </a:solidFill>
                <a:latin typeface="Arial" panose="020B0604020202020204" pitchFamily="34" charset="0"/>
                <a:cs typeface="Arial" panose="020B0604020202020204" pitchFamily="34" charset="0"/>
              </a:rPr>
              <a:t>way</a:t>
            </a:r>
            <a:endParaRPr lang="en-GB" sz="1200" i="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9" name="Footer Placeholder 9"/>
          <p:cNvSpPr>
            <a:spLocks noGrp="1"/>
          </p:cNvSpPr>
          <p:nvPr>
            <p:ph type="ftr" sz="quarter" idx="4294967295"/>
          </p:nvPr>
        </p:nvSpPr>
        <p:spPr bwMode="auto">
          <a:xfrm>
            <a:off x="3581400" y="6356350"/>
            <a:ext cx="19812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b="1" dirty="0" smtClean="0">
                <a:solidFill>
                  <a:srgbClr val="FFFFFF"/>
                </a:solidFill>
                <a:latin typeface="Arial" charset="0"/>
                <a:cs typeface="Arial" charset="0"/>
              </a:rPr>
              <a:t>Dive Against Debris</a:t>
            </a:r>
            <a:r>
              <a:rPr lang="en-AU" b="1" baseline="30000" dirty="0" smtClean="0">
                <a:solidFill>
                  <a:srgbClr val="FFFFFF"/>
                </a:solidFill>
                <a:latin typeface="Arial" charset="0"/>
                <a:cs typeface="Arial" charset="0"/>
              </a:rPr>
              <a:t>®</a:t>
            </a:r>
            <a:r>
              <a:rPr lang="en-AU" b="1" dirty="0" smtClean="0">
                <a:solidFill>
                  <a:srgbClr val="FFFFFF"/>
                </a:solidFill>
                <a:latin typeface="Arial" charset="0"/>
                <a:cs typeface="Arial" charset="0"/>
              </a:rPr>
              <a:t> Survey Guide</a:t>
            </a:r>
            <a:endParaRPr lang="en-US" b="1" dirty="0" smtClean="0">
              <a:solidFill>
                <a:srgbClr val="FFFFFF"/>
              </a:solidFill>
              <a:latin typeface="Arial" charset="0"/>
              <a:cs typeface="Arial" charset="0"/>
            </a:endParaRPr>
          </a:p>
        </p:txBody>
      </p:sp>
      <p:sp>
        <p:nvSpPr>
          <p:cNvPr id="20" name="Text Placeholder 11"/>
          <p:cNvSpPr txBox="1">
            <a:spLocks/>
          </p:cNvSpPr>
          <p:nvPr/>
        </p:nvSpPr>
        <p:spPr>
          <a:xfrm>
            <a:off x="76200" y="6418263"/>
            <a:ext cx="2667000" cy="30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75000"/>
              <a:buFont typeface="Wingdings" pitchFamily="2" charset="2"/>
              <a:buChar char="l"/>
              <a:defRPr sz="3200"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SzPct val="60000"/>
              <a:buFont typeface="Wingdings" pitchFamily="2" charset="2"/>
              <a:buChar char="l"/>
              <a:defRPr sz="2800"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SzPct val="55000"/>
              <a:buFont typeface="Wingdings" pitchFamily="2" charset="2"/>
              <a:buChar char="l"/>
              <a:defRPr sz="2400"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2000"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SzPct val="45000"/>
              <a:buFont typeface="Wingdings" pitchFamily="2" charset="2"/>
              <a:buChar char="l"/>
              <a:defRPr sz="2000"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sz="1200" b="1" smtClean="0">
                <a:solidFill>
                  <a:srgbClr val="FFFFFF"/>
                </a:solidFill>
                <a:latin typeface="Arial" charset="0"/>
                <a:cs typeface="Arial" charset="0"/>
              </a:rPr>
              <a:t>S1: Marine Debris</a:t>
            </a:r>
            <a:endParaRPr lang="en-GB" sz="1200" b="1" dirty="0" smtClean="0">
              <a:solidFill>
                <a:srgbClr val="FFFFFF"/>
              </a:solidFill>
              <a:latin typeface="Arial" charset="0"/>
              <a:cs typeface="Arial" charset="0"/>
            </a:endParaRPr>
          </a:p>
        </p:txBody>
      </p:sp>
      <p:sp>
        <p:nvSpPr>
          <p:cNvPr id="2" name="Title 1"/>
          <p:cNvSpPr>
            <a:spLocks noGrp="1"/>
          </p:cNvSpPr>
          <p:nvPr>
            <p:ph type="title"/>
          </p:nvPr>
        </p:nvSpPr>
        <p:spPr>
          <a:xfrm>
            <a:off x="457200" y="892175"/>
            <a:ext cx="5181600" cy="990600"/>
          </a:xfrm>
        </p:spPr>
        <p:txBody>
          <a:bodyPr anchor="t"/>
          <a:lstStyle/>
          <a:p>
            <a:pPr>
              <a:defRPr/>
            </a:pPr>
            <a:r>
              <a:rPr dirty="0" smtClean="0"/>
              <a:t>Where Does It Come From?</a:t>
            </a:r>
            <a:endParaRPr dirty="0"/>
          </a:p>
        </p:txBody>
      </p:sp>
      <p:sp>
        <p:nvSpPr>
          <p:cNvPr id="31749" name="Slide Number Placeholder 4"/>
          <p:cNvSpPr>
            <a:spLocks noGrp="1"/>
          </p:cNvSpPr>
          <p:nvPr>
            <p:ph type="sldNum" sz="quarter" idx="4294967295"/>
          </p:nvPr>
        </p:nvSpPr>
        <p:spPr bwMode="auto">
          <a:xfrm>
            <a:off x="8001000" y="6356350"/>
            <a:ext cx="990600" cy="365125"/>
          </a:xfrm>
          <a:prstGeom prst="rect">
            <a:avLst/>
          </a:prstGeom>
          <a:noFill/>
          <a:ln>
            <a:miter lim="800000"/>
            <a:headEnd/>
            <a:tailEnd/>
          </a:ln>
        </p:spPr>
        <p:txBody>
          <a:bodyPr/>
          <a:lstStyle/>
          <a:p>
            <a:fld id="{E8A77438-78D9-4A03-BFC4-1F413CFD7BDA}" type="slidenum">
              <a:rPr lang="en-AU" b="1">
                <a:solidFill>
                  <a:srgbClr val="FFFFFF"/>
                </a:solidFill>
              </a:rPr>
              <a:pPr/>
              <a:t>12</a:t>
            </a:fld>
            <a:endParaRPr lang="en-AU" b="1" dirty="0">
              <a:solidFill>
                <a:srgbClr val="FFFFFF"/>
              </a:solidFill>
            </a:endParaRPr>
          </a:p>
        </p:txBody>
      </p:sp>
      <p:cxnSp>
        <p:nvCxnSpPr>
          <p:cNvPr id="31" name="Straight Arrow Connector 30"/>
          <p:cNvCxnSpPr/>
          <p:nvPr/>
        </p:nvCxnSpPr>
        <p:spPr>
          <a:xfrm>
            <a:off x="3835400" y="4876800"/>
            <a:ext cx="1295400"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1751" name="TextBox 15"/>
          <p:cNvSpPr txBox="1">
            <a:spLocks noChangeArrowheads="1"/>
          </p:cNvSpPr>
          <p:nvPr/>
        </p:nvSpPr>
        <p:spPr bwMode="auto">
          <a:xfrm>
            <a:off x="3733800" y="1944688"/>
            <a:ext cx="1447800" cy="646112"/>
          </a:xfrm>
          <a:prstGeom prst="rect">
            <a:avLst/>
          </a:prstGeom>
          <a:noFill/>
          <a:ln w="9525">
            <a:noFill/>
            <a:miter lim="800000"/>
            <a:headEnd/>
            <a:tailEnd/>
          </a:ln>
        </p:spPr>
        <p:txBody>
          <a:bodyPr>
            <a:spAutoFit/>
          </a:bodyPr>
          <a:lstStyle/>
          <a:p>
            <a:pPr algn="ctr" eaLnBrk="1" hangingPunct="1"/>
            <a:r>
              <a:rPr lang="en-AU" b="1" dirty="0">
                <a:solidFill>
                  <a:srgbClr val="376092"/>
                </a:solidFill>
                <a:latin typeface="Arial" panose="020B0604020202020204" pitchFamily="34" charset="0"/>
                <a:cs typeface="Arial" panose="020B0604020202020204" pitchFamily="34" charset="0"/>
              </a:rPr>
              <a:t>Mistake it for food</a:t>
            </a:r>
            <a:endParaRPr lang="en-GB" dirty="0">
              <a:latin typeface="Arial" panose="020B0604020202020204" pitchFamily="34" charset="0"/>
              <a:cs typeface="Arial" panose="020B0604020202020204" pitchFamily="34" charset="0"/>
            </a:endParaRPr>
          </a:p>
        </p:txBody>
      </p:sp>
      <p:sp>
        <p:nvSpPr>
          <p:cNvPr id="18" name="TextBox 17"/>
          <p:cNvSpPr txBox="1"/>
          <p:nvPr/>
        </p:nvSpPr>
        <p:spPr>
          <a:xfrm>
            <a:off x="457200" y="2362200"/>
            <a:ext cx="2895600" cy="2677656"/>
          </a:xfrm>
          <a:prstGeom prst="rect">
            <a:avLst/>
          </a:prstGeom>
          <a:noFill/>
        </p:spPr>
        <p:txBody>
          <a:bodyPr>
            <a:spAutoFit/>
          </a:bodyPr>
          <a:lstStyle/>
          <a:p>
            <a:pPr algn="ctr" eaLnBrk="1" hangingPunct="1">
              <a:defRPr/>
            </a:pPr>
            <a:r>
              <a:rPr lang="en-AU" sz="2400" b="1" dirty="0">
                <a:solidFill>
                  <a:schemeClr val="accent2">
                    <a:lumMod val="75000"/>
                  </a:schemeClr>
                </a:solidFill>
                <a:latin typeface="Arial" panose="020B0604020202020204" pitchFamily="34" charset="0"/>
                <a:cs typeface="Arial" panose="020B0604020202020204" pitchFamily="34" charset="0"/>
              </a:rPr>
              <a:t>Once in the ocean marine debris </a:t>
            </a:r>
          </a:p>
          <a:p>
            <a:pPr algn="ctr" eaLnBrk="1" hangingPunct="1">
              <a:defRPr/>
            </a:pPr>
            <a:r>
              <a:rPr lang="en-AU" sz="2400" b="1" dirty="0">
                <a:solidFill>
                  <a:schemeClr val="accent2">
                    <a:lumMod val="75000"/>
                  </a:schemeClr>
                </a:solidFill>
                <a:latin typeface="Arial" panose="020B0604020202020204" pitchFamily="34" charset="0"/>
                <a:cs typeface="Arial" panose="020B0604020202020204" pitchFamily="34" charset="0"/>
              </a:rPr>
              <a:t>kills tens of </a:t>
            </a:r>
            <a:r>
              <a:rPr lang="en-AU" sz="2400" b="1" dirty="0" smtClean="0">
                <a:solidFill>
                  <a:schemeClr val="accent2">
                    <a:lumMod val="75000"/>
                  </a:schemeClr>
                </a:solidFill>
                <a:latin typeface="Arial" panose="020B0604020202020204" pitchFamily="34" charset="0"/>
                <a:cs typeface="Arial" panose="020B0604020202020204" pitchFamily="34" charset="0"/>
              </a:rPr>
              <a:t>thousands of </a:t>
            </a:r>
            <a:r>
              <a:rPr lang="en-AU" sz="2400" b="1" dirty="0">
                <a:solidFill>
                  <a:schemeClr val="accent2">
                    <a:lumMod val="75000"/>
                  </a:schemeClr>
                </a:solidFill>
                <a:latin typeface="Arial" panose="020B0604020202020204" pitchFamily="34" charset="0"/>
                <a:cs typeface="Arial" panose="020B0604020202020204" pitchFamily="34" charset="0"/>
              </a:rPr>
              <a:t>marine animals and seabirds every year</a:t>
            </a:r>
            <a:endParaRPr lang="en-GB" sz="2400" dirty="0">
              <a:solidFill>
                <a:schemeClr val="accent2">
                  <a:lumMod val="75000"/>
                </a:schemeClr>
              </a:solidFill>
              <a:latin typeface="Arial" panose="020B0604020202020204" pitchFamily="34" charset="0"/>
              <a:cs typeface="Arial" panose="020B0604020202020204" pitchFamily="34" charset="0"/>
            </a:endParaRPr>
          </a:p>
        </p:txBody>
      </p:sp>
      <p:cxnSp>
        <p:nvCxnSpPr>
          <p:cNvPr id="15" name="Straight Arrow Connector 14"/>
          <p:cNvCxnSpPr/>
          <p:nvPr/>
        </p:nvCxnSpPr>
        <p:spPr>
          <a:xfrm>
            <a:off x="3784600" y="3200400"/>
            <a:ext cx="1295400"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810000" y="1600200"/>
            <a:ext cx="1295400"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31755" name="Picture 21" descr="env source impacts.jpg"/>
          <p:cNvPicPr>
            <a:picLocks noChangeAspect="1"/>
          </p:cNvPicPr>
          <p:nvPr/>
        </p:nvPicPr>
        <p:blipFill>
          <a:blip r:embed="rId3" cstate="print"/>
          <a:srcRect/>
          <a:stretch>
            <a:fillRect/>
          </a:stretch>
        </p:blipFill>
        <p:spPr bwMode="auto">
          <a:xfrm>
            <a:off x="5562600" y="4699000"/>
            <a:ext cx="2743200" cy="1536700"/>
          </a:xfrm>
          <a:prstGeom prst="rect">
            <a:avLst/>
          </a:prstGeom>
          <a:noFill/>
          <a:ln w="9525">
            <a:noFill/>
            <a:miter lim="800000"/>
            <a:headEnd/>
            <a:tailEnd/>
          </a:ln>
        </p:spPr>
      </p:pic>
      <p:pic>
        <p:nvPicPr>
          <p:cNvPr id="31756" name="Picture 26" descr="ent source impact.jpg"/>
          <p:cNvPicPr>
            <a:picLocks noChangeAspect="1"/>
          </p:cNvPicPr>
          <p:nvPr/>
        </p:nvPicPr>
        <p:blipFill>
          <a:blip r:embed="rId4" cstate="print"/>
          <a:srcRect/>
          <a:stretch>
            <a:fillRect/>
          </a:stretch>
        </p:blipFill>
        <p:spPr bwMode="auto">
          <a:xfrm>
            <a:off x="5562600" y="3073400"/>
            <a:ext cx="2743200" cy="1536700"/>
          </a:xfrm>
          <a:prstGeom prst="rect">
            <a:avLst/>
          </a:prstGeom>
          <a:noFill/>
          <a:ln w="9525">
            <a:noFill/>
            <a:miter lim="800000"/>
            <a:headEnd/>
            <a:tailEnd/>
          </a:ln>
        </p:spPr>
      </p:pic>
      <p:pic>
        <p:nvPicPr>
          <p:cNvPr id="31757" name="Picture 28" descr="ingest source impact.jpg"/>
          <p:cNvPicPr>
            <a:picLocks noChangeAspect="1"/>
          </p:cNvPicPr>
          <p:nvPr/>
        </p:nvPicPr>
        <p:blipFill>
          <a:blip r:embed="rId5" cstate="print"/>
          <a:srcRect/>
          <a:stretch>
            <a:fillRect/>
          </a:stretch>
        </p:blipFill>
        <p:spPr bwMode="auto">
          <a:xfrm>
            <a:off x="5562600" y="1447800"/>
            <a:ext cx="2743200" cy="1535113"/>
          </a:xfrm>
          <a:prstGeom prst="rect">
            <a:avLst/>
          </a:prstGeom>
          <a:noFill/>
          <a:ln w="9525">
            <a:noFill/>
            <a:miter lim="800000"/>
            <a:headEnd/>
            <a:tailEnd/>
          </a:ln>
        </p:spPr>
      </p:pic>
      <p:sp>
        <p:nvSpPr>
          <p:cNvPr id="31758" name="TextBox 29"/>
          <p:cNvSpPr txBox="1">
            <a:spLocks noChangeArrowheads="1"/>
          </p:cNvSpPr>
          <p:nvPr/>
        </p:nvSpPr>
        <p:spPr bwMode="auto">
          <a:xfrm>
            <a:off x="3581400" y="3448050"/>
            <a:ext cx="1752600" cy="1200150"/>
          </a:xfrm>
          <a:prstGeom prst="rect">
            <a:avLst/>
          </a:prstGeom>
          <a:noFill/>
          <a:ln w="9525">
            <a:noFill/>
            <a:miter lim="800000"/>
            <a:headEnd/>
            <a:tailEnd/>
          </a:ln>
        </p:spPr>
        <p:txBody>
          <a:bodyPr>
            <a:spAutoFit/>
          </a:bodyPr>
          <a:lstStyle/>
          <a:p>
            <a:pPr algn="ctr" eaLnBrk="1" hangingPunct="1"/>
            <a:r>
              <a:rPr lang="en-AU" b="1" dirty="0">
                <a:solidFill>
                  <a:srgbClr val="376092"/>
                </a:solidFill>
                <a:latin typeface="Arial" panose="020B0604020202020204" pitchFamily="34" charset="0"/>
                <a:cs typeface="Arial" panose="020B0604020202020204" pitchFamily="34" charset="0"/>
              </a:rPr>
              <a:t>Wraps around fins, flippers, wings and throats</a:t>
            </a:r>
            <a:endParaRPr lang="en-GB" dirty="0">
              <a:latin typeface="Arial" panose="020B0604020202020204" pitchFamily="34" charset="0"/>
              <a:cs typeface="Arial" panose="020B0604020202020204" pitchFamily="34" charset="0"/>
            </a:endParaRPr>
          </a:p>
        </p:txBody>
      </p:sp>
      <p:sp>
        <p:nvSpPr>
          <p:cNvPr id="31759" name="TextBox 31"/>
          <p:cNvSpPr txBox="1">
            <a:spLocks noChangeArrowheads="1"/>
          </p:cNvSpPr>
          <p:nvPr/>
        </p:nvSpPr>
        <p:spPr bwMode="auto">
          <a:xfrm>
            <a:off x="3581400" y="5181600"/>
            <a:ext cx="1752600" cy="646113"/>
          </a:xfrm>
          <a:prstGeom prst="rect">
            <a:avLst/>
          </a:prstGeom>
          <a:noFill/>
          <a:ln w="9525">
            <a:noFill/>
            <a:miter lim="800000"/>
            <a:headEnd/>
            <a:tailEnd/>
          </a:ln>
        </p:spPr>
        <p:txBody>
          <a:bodyPr>
            <a:spAutoFit/>
          </a:bodyPr>
          <a:lstStyle/>
          <a:p>
            <a:pPr algn="ctr" eaLnBrk="1" hangingPunct="1"/>
            <a:r>
              <a:rPr lang="en-AU" b="1" dirty="0">
                <a:solidFill>
                  <a:srgbClr val="376092"/>
                </a:solidFill>
                <a:latin typeface="Arial" panose="020B0604020202020204" pitchFamily="34" charset="0"/>
                <a:cs typeface="Arial" panose="020B0604020202020204" pitchFamily="34" charset="0"/>
              </a:rPr>
              <a:t>Damages environments</a:t>
            </a:r>
            <a:endParaRPr lang="en-GB"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781800" cy="698500"/>
          </a:xfrm>
        </p:spPr>
        <p:txBody>
          <a:bodyPr anchor="t"/>
          <a:lstStyle/>
          <a:p>
            <a:pPr>
              <a:defRPr/>
            </a:pPr>
            <a:r>
              <a:rPr dirty="0" smtClean="0"/>
              <a:t>Can We Fix This Mess?</a:t>
            </a:r>
          </a:p>
        </p:txBody>
      </p:sp>
      <p:sp>
        <p:nvSpPr>
          <p:cNvPr id="33795" name="Content Placeholder 2"/>
          <p:cNvSpPr>
            <a:spLocks noGrp="1"/>
          </p:cNvSpPr>
          <p:nvPr>
            <p:ph idx="1"/>
          </p:nvPr>
        </p:nvSpPr>
        <p:spPr>
          <a:xfrm>
            <a:off x="685800" y="2239963"/>
            <a:ext cx="4191000" cy="3459162"/>
          </a:xfrm>
        </p:spPr>
        <p:txBody>
          <a:bodyPr/>
          <a:lstStyle/>
          <a:p>
            <a:r>
              <a:rPr lang="en-AU" dirty="0" smtClean="0">
                <a:latin typeface="Arial" charset="0"/>
                <a:cs typeface="Arial" charset="0"/>
              </a:rPr>
              <a:t>Work together locally, nationally and internationally on the many changes needed:</a:t>
            </a:r>
          </a:p>
          <a:p>
            <a:endParaRPr lang="en-AU" dirty="0" smtClean="0">
              <a:latin typeface="Arial" charset="0"/>
              <a:cs typeface="Arial" charset="0"/>
            </a:endParaRPr>
          </a:p>
          <a:p>
            <a:pPr lvl="1"/>
            <a:r>
              <a:rPr lang="en-AU" dirty="0" smtClean="0">
                <a:latin typeface="Arial" charset="0"/>
                <a:cs typeface="Arial" charset="0"/>
              </a:rPr>
              <a:t>Policies </a:t>
            </a:r>
            <a:r>
              <a:rPr lang="en-AU" i="1" dirty="0" smtClean="0">
                <a:latin typeface="Arial" charset="0"/>
                <a:cs typeface="Arial" charset="0"/>
              </a:rPr>
              <a:t>to manage</a:t>
            </a:r>
          </a:p>
          <a:p>
            <a:pPr lvl="1"/>
            <a:r>
              <a:rPr lang="en-AU" dirty="0" smtClean="0">
                <a:latin typeface="Arial" charset="0"/>
                <a:cs typeface="Arial" charset="0"/>
              </a:rPr>
              <a:t>Infrastructure </a:t>
            </a:r>
            <a:r>
              <a:rPr lang="en-AU" i="1" dirty="0" smtClean="0">
                <a:latin typeface="Arial" charset="0"/>
                <a:cs typeface="Arial" charset="0"/>
              </a:rPr>
              <a:t>to block</a:t>
            </a:r>
          </a:p>
          <a:p>
            <a:pPr lvl="1"/>
            <a:r>
              <a:rPr lang="en-AU" dirty="0" smtClean="0">
                <a:latin typeface="Arial" charset="0"/>
                <a:cs typeface="Arial" charset="0"/>
              </a:rPr>
              <a:t>Regulations </a:t>
            </a:r>
            <a:r>
              <a:rPr lang="en-AU" i="1" dirty="0" smtClean="0">
                <a:latin typeface="Arial" charset="0"/>
                <a:cs typeface="Arial" charset="0"/>
              </a:rPr>
              <a:t>to control</a:t>
            </a:r>
          </a:p>
          <a:p>
            <a:pPr lvl="1"/>
            <a:r>
              <a:rPr lang="en-AU" dirty="0" smtClean="0">
                <a:latin typeface="Arial" charset="0"/>
                <a:cs typeface="Arial" charset="0"/>
              </a:rPr>
              <a:t>Behaviours </a:t>
            </a:r>
            <a:r>
              <a:rPr lang="en-AU" i="1" dirty="0" smtClean="0">
                <a:latin typeface="Arial" charset="0"/>
                <a:cs typeface="Arial" charset="0"/>
              </a:rPr>
              <a:t>to reduce</a:t>
            </a:r>
          </a:p>
        </p:txBody>
      </p:sp>
      <p:sp>
        <p:nvSpPr>
          <p:cNvPr id="33796" name="Text Placeholder 11"/>
          <p:cNvSpPr>
            <a:spLocks noGrp="1"/>
          </p:cNvSpPr>
          <p:nvPr>
            <p:ph type="body" sz="quarter" idx="12"/>
          </p:nvPr>
        </p:nvSpPr>
        <p:spPr>
          <a:xfrm>
            <a:off x="457200" y="1676400"/>
            <a:ext cx="8153400" cy="685800"/>
          </a:xfrm>
        </p:spPr>
        <p:txBody>
          <a:bodyPr/>
          <a:lstStyle/>
          <a:p>
            <a:r>
              <a:rPr lang="en-AU" dirty="0" smtClean="0">
                <a:latin typeface="Arial" charset="0"/>
                <a:cs typeface="Arial" charset="0"/>
              </a:rPr>
              <a:t>Yes We Can!</a:t>
            </a:r>
          </a:p>
        </p:txBody>
      </p:sp>
      <p:sp>
        <p:nvSpPr>
          <p:cNvPr id="33797"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latin typeface="Arial" charset="0"/>
                <a:cs typeface="Arial" charset="0"/>
              </a:rPr>
              <a:t>Dive Against Debris</a:t>
            </a:r>
            <a:r>
              <a:rPr lang="en-AU" baseline="30000" dirty="0" smtClean="0">
                <a:latin typeface="Arial" charset="0"/>
                <a:cs typeface="Arial" charset="0"/>
              </a:rPr>
              <a:t>®</a:t>
            </a:r>
            <a:r>
              <a:rPr lang="en-AU" dirty="0" smtClean="0">
                <a:latin typeface="Arial" charset="0"/>
                <a:cs typeface="Arial" charset="0"/>
              </a:rPr>
              <a:t> Survey Guide</a:t>
            </a:r>
            <a:endParaRPr lang="en-US" dirty="0" smtClean="0">
              <a:latin typeface="Arial" charset="0"/>
              <a:cs typeface="Arial" charset="0"/>
            </a:endParaRPr>
          </a:p>
        </p:txBody>
      </p:sp>
      <p:sp>
        <p:nvSpPr>
          <p:cNvPr id="33798" name="Slide Number Placeholder 8"/>
          <p:cNvSpPr>
            <a:spLocks noGrp="1"/>
          </p:cNvSpPr>
          <p:nvPr>
            <p:ph type="sldNum" sz="quarter" idx="18"/>
          </p:nvPr>
        </p:nvSpPr>
        <p:spPr bwMode="auto">
          <a:noFill/>
          <a:ln>
            <a:miter lim="800000"/>
            <a:headEnd/>
            <a:tailEnd/>
          </a:ln>
        </p:spPr>
        <p:txBody>
          <a:bodyPr/>
          <a:lstStyle/>
          <a:p>
            <a:fld id="{38154479-BD03-4728-9C6A-E806631856A8}" type="slidenum">
              <a:rPr lang="en-AU"/>
              <a:pPr/>
              <a:t>13</a:t>
            </a:fld>
            <a:endParaRPr lang="en-AU"/>
          </a:p>
        </p:txBody>
      </p:sp>
      <p:sp>
        <p:nvSpPr>
          <p:cNvPr id="33799" name="Text Placeholder 18"/>
          <p:cNvSpPr>
            <a:spLocks noGrp="1"/>
          </p:cNvSpPr>
          <p:nvPr>
            <p:ph type="body" sz="quarter" idx="16"/>
          </p:nvPr>
        </p:nvSpPr>
        <p:spPr>
          <a:xfrm>
            <a:off x="76200" y="6418263"/>
            <a:ext cx="2590800" cy="304800"/>
          </a:xfrm>
        </p:spPr>
        <p:txBody>
          <a:bodyPr/>
          <a:lstStyle/>
          <a:p>
            <a:r>
              <a:rPr lang="en-US" smtClean="0">
                <a:latin typeface="Arial" charset="0"/>
                <a:cs typeface="Arial" charset="0"/>
              </a:rPr>
              <a:t>S1: Marine Debris</a:t>
            </a:r>
            <a:endParaRPr lang="en-GB" smtClean="0">
              <a:latin typeface="Arial" charset="0"/>
              <a:cs typeface="Arial" charset="0"/>
            </a:endParaRPr>
          </a:p>
          <a:p>
            <a:endParaRPr lang="en-GB" smtClean="0">
              <a:latin typeface="Arial" charset="0"/>
              <a:cs typeface="Arial" charset="0"/>
            </a:endParaRPr>
          </a:p>
        </p:txBody>
      </p:sp>
      <p:pic>
        <p:nvPicPr>
          <p:cNvPr id="33800" name="Picture 7" descr="MD1_credit_silentreef.jpg"/>
          <p:cNvPicPr>
            <a:picLocks noChangeAspect="1"/>
          </p:cNvPicPr>
          <p:nvPr/>
        </p:nvPicPr>
        <p:blipFill>
          <a:blip r:embed="rId3" cstate="print"/>
          <a:srcRect/>
          <a:stretch>
            <a:fillRect/>
          </a:stretch>
        </p:blipFill>
        <p:spPr bwMode="auto">
          <a:xfrm>
            <a:off x="4953000" y="1981200"/>
            <a:ext cx="3657600" cy="311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638800" cy="990600"/>
          </a:xfrm>
        </p:spPr>
        <p:txBody>
          <a:bodyPr anchor="t"/>
          <a:lstStyle/>
          <a:p>
            <a:pPr>
              <a:defRPr/>
            </a:pPr>
            <a:r>
              <a:rPr lang="en-AU" dirty="0" smtClean="0"/>
              <a:t>Dive Against Debris</a:t>
            </a:r>
            <a:r>
              <a:rPr lang="en-AU" baseline="30000" dirty="0" smtClean="0"/>
              <a:t>®</a:t>
            </a:r>
            <a:r>
              <a:rPr lang="en-AU" dirty="0" smtClean="0"/>
              <a:t/>
            </a:r>
            <a:br>
              <a:rPr lang="en-AU" dirty="0" smtClean="0"/>
            </a:br>
            <a:r>
              <a:rPr lang="en-AU" dirty="0" smtClean="0"/>
              <a:t>	- Dive For Change </a:t>
            </a:r>
            <a:endParaRPr dirty="0"/>
          </a:p>
        </p:txBody>
      </p:sp>
      <p:sp>
        <p:nvSpPr>
          <p:cNvPr id="35843" name="Content Placeholder 2"/>
          <p:cNvSpPr>
            <a:spLocks noGrp="1"/>
          </p:cNvSpPr>
          <p:nvPr>
            <p:ph idx="1"/>
          </p:nvPr>
        </p:nvSpPr>
        <p:spPr>
          <a:xfrm>
            <a:off x="685800" y="2514600"/>
            <a:ext cx="4114800" cy="3657600"/>
          </a:xfrm>
        </p:spPr>
        <p:txBody>
          <a:bodyPr/>
          <a:lstStyle/>
          <a:p>
            <a:r>
              <a:rPr lang="en-AU" dirty="0" smtClean="0">
                <a:latin typeface="Arial" charset="0"/>
                <a:cs typeface="Arial" charset="0"/>
              </a:rPr>
              <a:t>You make the ocean safer for marine life</a:t>
            </a:r>
          </a:p>
          <a:p>
            <a:r>
              <a:rPr lang="en-AU" dirty="0" smtClean="0">
                <a:latin typeface="Arial" charset="0"/>
                <a:cs typeface="Arial" charset="0"/>
              </a:rPr>
              <a:t>The data you collect:</a:t>
            </a:r>
          </a:p>
          <a:p>
            <a:pPr lvl="1"/>
            <a:r>
              <a:rPr lang="en-AU" dirty="0" smtClean="0">
                <a:latin typeface="Arial" charset="0"/>
                <a:cs typeface="Arial" charset="0"/>
              </a:rPr>
              <a:t>Supports action on marine debris </a:t>
            </a:r>
          </a:p>
          <a:p>
            <a:pPr lvl="1"/>
            <a:r>
              <a:rPr lang="en-AU" dirty="0" smtClean="0">
                <a:latin typeface="Arial" charset="0"/>
                <a:cs typeface="Arial" charset="0"/>
              </a:rPr>
              <a:t>Illustrates the type and amount of rubbish </a:t>
            </a:r>
          </a:p>
          <a:p>
            <a:pPr lvl="1"/>
            <a:r>
              <a:rPr lang="en-AU" dirty="0" smtClean="0">
                <a:latin typeface="Arial" charset="0"/>
                <a:cs typeface="Arial" charset="0"/>
              </a:rPr>
              <a:t>Builds knowledge of impacts</a:t>
            </a:r>
          </a:p>
          <a:p>
            <a:r>
              <a:rPr lang="en-AU" dirty="0" smtClean="0">
                <a:latin typeface="Arial" charset="0"/>
                <a:ea typeface="Calibri" pitchFamily="34" charset="0"/>
                <a:cs typeface="Times New Roman" pitchFamily="18" charset="0"/>
              </a:rPr>
              <a:t>You support local Project AWARE leaders</a:t>
            </a:r>
          </a:p>
          <a:p>
            <a:r>
              <a:rPr lang="en-AU" dirty="0" smtClean="0">
                <a:latin typeface="Arial" charset="0"/>
                <a:cs typeface="Arial" charset="0"/>
              </a:rPr>
              <a:t>You convince others to change</a:t>
            </a:r>
          </a:p>
        </p:txBody>
      </p:sp>
      <p:sp>
        <p:nvSpPr>
          <p:cNvPr id="35844" name="Text Placeholder 13"/>
          <p:cNvSpPr>
            <a:spLocks noGrp="1"/>
          </p:cNvSpPr>
          <p:nvPr>
            <p:ph type="body" sz="quarter" idx="12"/>
          </p:nvPr>
        </p:nvSpPr>
        <p:spPr>
          <a:xfrm>
            <a:off x="457200" y="1951038"/>
            <a:ext cx="8153400" cy="685800"/>
          </a:xfrm>
        </p:spPr>
        <p:txBody>
          <a:bodyPr/>
          <a:lstStyle/>
          <a:p>
            <a:r>
              <a:rPr lang="en-AU" dirty="0" smtClean="0">
                <a:latin typeface="Arial" charset="0"/>
                <a:cs typeface="Arial" charset="0"/>
              </a:rPr>
              <a:t>When you Dive Against Debris</a:t>
            </a:r>
            <a:r>
              <a:rPr lang="en-AU" baseline="30000" dirty="0" smtClean="0">
                <a:latin typeface="Arial" charset="0"/>
                <a:cs typeface="Arial" charset="0"/>
              </a:rPr>
              <a:t>®</a:t>
            </a:r>
            <a:r>
              <a:rPr lang="en-AU" dirty="0" smtClean="0">
                <a:latin typeface="Arial" charset="0"/>
                <a:cs typeface="Arial" charset="0"/>
              </a:rPr>
              <a:t> you are diving for change </a:t>
            </a:r>
            <a:endParaRPr lang="en-GB" dirty="0" smtClean="0">
              <a:latin typeface="Arial" charset="0"/>
              <a:cs typeface="Arial" charset="0"/>
            </a:endParaRPr>
          </a:p>
        </p:txBody>
      </p:sp>
      <p:sp>
        <p:nvSpPr>
          <p:cNvPr id="35845"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latin typeface="Arial" charset="0"/>
                <a:cs typeface="Arial" charset="0"/>
              </a:rPr>
              <a:t>Dive Against Debris</a:t>
            </a:r>
            <a:r>
              <a:rPr lang="en-AU" baseline="30000" dirty="0" smtClean="0">
                <a:latin typeface="Arial" charset="0"/>
                <a:cs typeface="Arial" charset="0"/>
              </a:rPr>
              <a:t>®</a:t>
            </a:r>
            <a:r>
              <a:rPr lang="en-AU" dirty="0" smtClean="0">
                <a:latin typeface="Arial" charset="0"/>
                <a:cs typeface="Arial" charset="0"/>
              </a:rPr>
              <a:t> Survey Guide</a:t>
            </a:r>
            <a:endParaRPr lang="en-US" dirty="0" smtClean="0">
              <a:latin typeface="Arial" charset="0"/>
              <a:cs typeface="Arial" charset="0"/>
            </a:endParaRPr>
          </a:p>
        </p:txBody>
      </p:sp>
      <p:sp>
        <p:nvSpPr>
          <p:cNvPr id="35846" name="Slide Number Placeholder 8"/>
          <p:cNvSpPr>
            <a:spLocks noGrp="1"/>
          </p:cNvSpPr>
          <p:nvPr>
            <p:ph type="sldNum" sz="quarter" idx="18"/>
          </p:nvPr>
        </p:nvSpPr>
        <p:spPr bwMode="auto">
          <a:noFill/>
          <a:ln>
            <a:miter lim="800000"/>
            <a:headEnd/>
            <a:tailEnd/>
          </a:ln>
        </p:spPr>
        <p:txBody>
          <a:bodyPr/>
          <a:lstStyle/>
          <a:p>
            <a:fld id="{4372DDB3-EF38-49A3-AE80-193D99B7A9BB}" type="slidenum">
              <a:rPr lang="en-AU"/>
              <a:pPr/>
              <a:t>14</a:t>
            </a:fld>
            <a:endParaRPr lang="en-AU"/>
          </a:p>
        </p:txBody>
      </p:sp>
      <p:sp>
        <p:nvSpPr>
          <p:cNvPr id="35847" name="Text Placeholder 13"/>
          <p:cNvSpPr>
            <a:spLocks noGrp="1"/>
          </p:cNvSpPr>
          <p:nvPr>
            <p:ph type="body" sz="quarter" idx="16"/>
          </p:nvPr>
        </p:nvSpPr>
        <p:spPr>
          <a:xfrm>
            <a:off x="76200" y="6418263"/>
            <a:ext cx="2590800" cy="304800"/>
          </a:xfrm>
        </p:spPr>
        <p:txBody>
          <a:bodyPr/>
          <a:lstStyle/>
          <a:p>
            <a:r>
              <a:rPr lang="en-US" smtClean="0">
                <a:latin typeface="Arial" charset="0"/>
                <a:cs typeface="Arial" charset="0"/>
              </a:rPr>
              <a:t>S1: Marine Debris</a:t>
            </a:r>
            <a:endParaRPr lang="en-GB" smtClean="0">
              <a:latin typeface="Arial" charset="0"/>
              <a:cs typeface="Arial" charset="0"/>
            </a:endParaRPr>
          </a:p>
        </p:txBody>
      </p:sp>
      <p:pic>
        <p:nvPicPr>
          <p:cNvPr id="35848" name="Picture 8" descr="EmperorDivers_Nuweibalder_4852_1.jpg"/>
          <p:cNvPicPr>
            <a:picLocks noChangeAspect="1"/>
          </p:cNvPicPr>
          <p:nvPr/>
        </p:nvPicPr>
        <p:blipFill>
          <a:blip r:embed="rId3" cstate="print"/>
          <a:srcRect/>
          <a:stretch>
            <a:fillRect/>
          </a:stretch>
        </p:blipFill>
        <p:spPr bwMode="auto">
          <a:xfrm>
            <a:off x="4953000" y="2819400"/>
            <a:ext cx="3657600" cy="2332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715000" cy="990600"/>
          </a:xfrm>
        </p:spPr>
        <p:txBody>
          <a:bodyPr anchor="t"/>
          <a:lstStyle/>
          <a:p>
            <a:pPr>
              <a:defRPr/>
            </a:pPr>
            <a:r>
              <a:rPr dirty="0" smtClean="0"/>
              <a:t>Created Just For Divers</a:t>
            </a:r>
            <a:endParaRPr dirty="0"/>
          </a:p>
        </p:txBody>
      </p:sp>
      <p:sp>
        <p:nvSpPr>
          <p:cNvPr id="37891" name="Content Placeholder 2"/>
          <p:cNvSpPr>
            <a:spLocks noGrp="1"/>
          </p:cNvSpPr>
          <p:nvPr>
            <p:ph idx="1"/>
          </p:nvPr>
        </p:nvSpPr>
        <p:spPr>
          <a:xfrm>
            <a:off x="685800" y="2590800"/>
            <a:ext cx="3886200" cy="2667000"/>
          </a:xfrm>
        </p:spPr>
        <p:txBody>
          <a:bodyPr/>
          <a:lstStyle/>
          <a:p>
            <a:r>
              <a:rPr lang="en-AU" dirty="0" smtClean="0">
                <a:latin typeface="Arial" charset="0"/>
                <a:cs typeface="Arial" charset="0"/>
              </a:rPr>
              <a:t>70% of rubbish entering the ocean </a:t>
            </a:r>
            <a:r>
              <a:rPr lang="en-AU" dirty="0" smtClean="0">
                <a:latin typeface="Arial" charset="0"/>
                <a:ea typeface="Calibri" pitchFamily="34" charset="0"/>
                <a:cs typeface="Times New Roman" pitchFamily="18" charset="0"/>
              </a:rPr>
              <a:t>sinks to the seafloor</a:t>
            </a:r>
            <a:endParaRPr lang="en-AU" dirty="0" smtClean="0">
              <a:latin typeface="Arial" charset="0"/>
              <a:cs typeface="Arial" charset="0"/>
            </a:endParaRPr>
          </a:p>
          <a:p>
            <a:r>
              <a:rPr lang="en-AU" dirty="0" smtClean="0">
                <a:latin typeface="Arial" charset="0"/>
                <a:cs typeface="Arial" charset="0"/>
              </a:rPr>
              <a:t>The problem is big but the Project AWARE‘s global movement of divers is strong</a:t>
            </a:r>
          </a:p>
          <a:p>
            <a:r>
              <a:rPr lang="en-AU" dirty="0" smtClean="0">
                <a:latin typeface="Arial" charset="0"/>
                <a:cs typeface="Arial" charset="0"/>
              </a:rPr>
              <a:t>Together our actions make a difference</a:t>
            </a:r>
          </a:p>
        </p:txBody>
      </p:sp>
      <p:sp>
        <p:nvSpPr>
          <p:cNvPr id="37892" name="Text Placeholder 11"/>
          <p:cNvSpPr>
            <a:spLocks noGrp="1"/>
          </p:cNvSpPr>
          <p:nvPr>
            <p:ph type="body" sz="quarter" idx="12"/>
          </p:nvPr>
        </p:nvSpPr>
        <p:spPr>
          <a:xfrm>
            <a:off x="457200" y="1676400"/>
            <a:ext cx="8153400" cy="685800"/>
          </a:xfrm>
        </p:spPr>
        <p:txBody>
          <a:bodyPr>
            <a:normAutofit lnSpcReduction="10000"/>
          </a:bodyPr>
          <a:lstStyle/>
          <a:p>
            <a:r>
              <a:rPr lang="en-AU" dirty="0" smtClean="0">
                <a:latin typeface="Arial" charset="0"/>
                <a:ea typeface="Calibri" pitchFamily="34" charset="0"/>
                <a:cs typeface="Times New Roman" pitchFamily="18" charset="0"/>
              </a:rPr>
              <a:t>Only divers have the training, knowledge and skills to remove marine debris from underwater</a:t>
            </a:r>
            <a:endParaRPr lang="en-GB" dirty="0" smtClean="0">
              <a:latin typeface="Arial" charset="0"/>
              <a:ea typeface="Calibri" pitchFamily="34" charset="0"/>
              <a:cs typeface="Times New Roman" pitchFamily="18" charset="0"/>
            </a:endParaRPr>
          </a:p>
        </p:txBody>
      </p:sp>
      <p:sp>
        <p:nvSpPr>
          <p:cNvPr id="37893"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latin typeface="Arial" charset="0"/>
                <a:cs typeface="Arial" charset="0"/>
              </a:rPr>
              <a:t>Dive Against Debris</a:t>
            </a:r>
            <a:r>
              <a:rPr lang="en-AU" baseline="30000" dirty="0" smtClean="0">
                <a:latin typeface="Arial" charset="0"/>
                <a:cs typeface="Arial" charset="0"/>
              </a:rPr>
              <a:t>®</a:t>
            </a:r>
            <a:r>
              <a:rPr lang="en-AU" dirty="0" smtClean="0">
                <a:latin typeface="Arial" charset="0"/>
                <a:cs typeface="Arial" charset="0"/>
              </a:rPr>
              <a:t> Survey Guide</a:t>
            </a:r>
            <a:endParaRPr lang="en-US" dirty="0" smtClean="0">
              <a:latin typeface="Arial" charset="0"/>
              <a:cs typeface="Arial" charset="0"/>
            </a:endParaRPr>
          </a:p>
        </p:txBody>
      </p:sp>
      <p:sp>
        <p:nvSpPr>
          <p:cNvPr id="37894" name="Slide Number Placeholder 8"/>
          <p:cNvSpPr>
            <a:spLocks noGrp="1"/>
          </p:cNvSpPr>
          <p:nvPr>
            <p:ph type="sldNum" sz="quarter" idx="18"/>
          </p:nvPr>
        </p:nvSpPr>
        <p:spPr bwMode="auto">
          <a:noFill/>
          <a:ln>
            <a:miter lim="800000"/>
            <a:headEnd/>
            <a:tailEnd/>
          </a:ln>
        </p:spPr>
        <p:txBody>
          <a:bodyPr/>
          <a:lstStyle/>
          <a:p>
            <a:fld id="{1E08FBFE-2EA2-4E08-BBAE-9C3335B5204F}" type="slidenum">
              <a:rPr lang="en-AU"/>
              <a:pPr/>
              <a:t>15</a:t>
            </a:fld>
            <a:endParaRPr lang="en-AU"/>
          </a:p>
        </p:txBody>
      </p:sp>
      <p:sp>
        <p:nvSpPr>
          <p:cNvPr id="37895" name="Text Placeholder 12"/>
          <p:cNvSpPr>
            <a:spLocks noGrp="1"/>
          </p:cNvSpPr>
          <p:nvPr>
            <p:ph type="body" sz="quarter" idx="16"/>
          </p:nvPr>
        </p:nvSpPr>
        <p:spPr>
          <a:xfrm>
            <a:off x="76200" y="6418263"/>
            <a:ext cx="2590800" cy="304800"/>
          </a:xfrm>
        </p:spPr>
        <p:txBody>
          <a:bodyPr/>
          <a:lstStyle/>
          <a:p>
            <a:r>
              <a:rPr lang="en-US" smtClean="0">
                <a:latin typeface="Arial" charset="0"/>
                <a:cs typeface="Arial" charset="0"/>
              </a:rPr>
              <a:t>S1: Marine Debris</a:t>
            </a:r>
            <a:endParaRPr lang="en-GB" smtClean="0">
              <a:latin typeface="Arial" charset="0"/>
              <a:cs typeface="Arial" charset="0"/>
            </a:endParaRPr>
          </a:p>
        </p:txBody>
      </p:sp>
      <p:sp>
        <p:nvSpPr>
          <p:cNvPr id="37896" name="Text Placeholder 11"/>
          <p:cNvSpPr txBox="1">
            <a:spLocks/>
          </p:cNvSpPr>
          <p:nvPr/>
        </p:nvSpPr>
        <p:spPr bwMode="auto">
          <a:xfrm>
            <a:off x="457200" y="5181600"/>
            <a:ext cx="8153400" cy="8382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en-AU" sz="2800" b="1" dirty="0">
                <a:solidFill>
                  <a:srgbClr val="376092"/>
                </a:solidFill>
                <a:latin typeface="Arial" panose="020B0604020202020204" pitchFamily="34" charset="0"/>
                <a:cs typeface="Arial" panose="020B0604020202020204" pitchFamily="34" charset="0"/>
              </a:rPr>
              <a:t>Don’t Let Your Dives </a:t>
            </a:r>
          </a:p>
          <a:p>
            <a:pPr algn="ctr">
              <a:spcBef>
                <a:spcPct val="20000"/>
              </a:spcBef>
              <a:buSzPct val="75000"/>
              <a:buFont typeface="Wingdings" pitchFamily="2" charset="2"/>
              <a:buNone/>
            </a:pPr>
            <a:r>
              <a:rPr lang="en-AU" sz="2800" b="1" dirty="0">
                <a:solidFill>
                  <a:srgbClr val="376092"/>
                </a:solidFill>
                <a:latin typeface="Arial" panose="020B0604020202020204" pitchFamily="34" charset="0"/>
                <a:cs typeface="Arial" panose="020B0604020202020204" pitchFamily="34" charset="0"/>
              </a:rPr>
              <a:t>Go to Waste!</a:t>
            </a:r>
            <a:endParaRPr lang="en-GB" sz="2800" b="1" dirty="0">
              <a:solidFill>
                <a:srgbClr val="376092"/>
              </a:solidFill>
              <a:latin typeface="Arial" panose="020B0604020202020204" pitchFamily="34" charset="0"/>
              <a:cs typeface="Arial" panose="020B0604020202020204" pitchFamily="34" charset="0"/>
            </a:endParaRPr>
          </a:p>
        </p:txBody>
      </p:sp>
      <p:pic>
        <p:nvPicPr>
          <p:cNvPr id="37897" name="Picture 8" descr="Blenheim Dive Centre NZ retouch.jpg"/>
          <p:cNvPicPr>
            <a:picLocks noChangeAspect="1"/>
          </p:cNvPicPr>
          <p:nvPr/>
        </p:nvPicPr>
        <p:blipFill>
          <a:blip r:embed="rId3" cstate="print"/>
          <a:srcRect/>
          <a:stretch>
            <a:fillRect/>
          </a:stretch>
        </p:blipFill>
        <p:spPr bwMode="auto">
          <a:xfrm>
            <a:off x="4876800" y="2362200"/>
            <a:ext cx="3657600" cy="2651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884238"/>
            <a:ext cx="5334000" cy="990600"/>
          </a:xfrm>
        </p:spPr>
        <p:txBody>
          <a:bodyPr/>
          <a:lstStyle/>
          <a:p>
            <a:pPr>
              <a:defRPr/>
            </a:pPr>
            <a:r>
              <a:rPr dirty="0" smtClean="0"/>
              <a:t>We’ve talked about</a:t>
            </a:r>
            <a:endParaRPr lang="en-GB" dirty="0"/>
          </a:p>
        </p:txBody>
      </p:sp>
      <p:sp>
        <p:nvSpPr>
          <p:cNvPr id="39939" name="Content Placeholder 7"/>
          <p:cNvSpPr>
            <a:spLocks noGrp="1"/>
          </p:cNvSpPr>
          <p:nvPr>
            <p:ph idx="1"/>
          </p:nvPr>
        </p:nvSpPr>
        <p:spPr>
          <a:xfrm>
            <a:off x="685800" y="3048000"/>
            <a:ext cx="4876800" cy="2438400"/>
          </a:xfrm>
        </p:spPr>
        <p:txBody>
          <a:bodyPr/>
          <a:lstStyle/>
          <a:p>
            <a:r>
              <a:rPr lang="en-AU" dirty="0" smtClean="0">
                <a:latin typeface="Arial" charset="0"/>
                <a:cs typeface="Arial" charset="0"/>
              </a:rPr>
              <a:t>The Damage Done</a:t>
            </a:r>
          </a:p>
          <a:p>
            <a:r>
              <a:rPr lang="en-AU" dirty="0" smtClean="0">
                <a:latin typeface="Arial" charset="0"/>
                <a:cs typeface="Arial" charset="0"/>
              </a:rPr>
              <a:t>What is This Marine Debris Stuff?</a:t>
            </a:r>
          </a:p>
          <a:p>
            <a:r>
              <a:rPr lang="en-AU" dirty="0" smtClean="0">
                <a:latin typeface="Arial" charset="0"/>
                <a:cs typeface="Arial" charset="0"/>
              </a:rPr>
              <a:t>Where Does it Come From?</a:t>
            </a:r>
          </a:p>
          <a:p>
            <a:r>
              <a:rPr lang="en-AU" dirty="0" smtClean="0">
                <a:latin typeface="Arial" charset="0"/>
                <a:cs typeface="Arial" charset="0"/>
              </a:rPr>
              <a:t>Can We Fix This Mess?</a:t>
            </a:r>
          </a:p>
          <a:p>
            <a:r>
              <a:rPr lang="en-AU" dirty="0" smtClean="0">
                <a:latin typeface="Arial" charset="0"/>
                <a:cs typeface="Arial" charset="0"/>
              </a:rPr>
              <a:t>Dive Against Debris</a:t>
            </a:r>
            <a:r>
              <a:rPr lang="en-AU" baseline="30000" dirty="0" smtClean="0">
                <a:latin typeface="Arial" charset="0"/>
                <a:cs typeface="Arial" charset="0"/>
              </a:rPr>
              <a:t>®</a:t>
            </a:r>
            <a:r>
              <a:rPr lang="en-AU" dirty="0" smtClean="0">
                <a:latin typeface="Arial" charset="0"/>
                <a:cs typeface="Arial" charset="0"/>
              </a:rPr>
              <a:t> - Dive For Change</a:t>
            </a:r>
          </a:p>
          <a:p>
            <a:r>
              <a:rPr lang="en-AU" dirty="0" smtClean="0">
                <a:latin typeface="Arial" charset="0"/>
                <a:cs typeface="Arial" charset="0"/>
              </a:rPr>
              <a:t>Created Just For Divers</a:t>
            </a:r>
          </a:p>
        </p:txBody>
      </p:sp>
      <p:sp>
        <p:nvSpPr>
          <p:cNvPr id="39940" name="Text Placeholder 8"/>
          <p:cNvSpPr>
            <a:spLocks noGrp="1"/>
          </p:cNvSpPr>
          <p:nvPr>
            <p:ph type="body" sz="quarter" idx="12"/>
          </p:nvPr>
        </p:nvSpPr>
        <p:spPr>
          <a:xfrm>
            <a:off x="457200" y="1951038"/>
            <a:ext cx="8153400" cy="685800"/>
          </a:xfrm>
        </p:spPr>
        <p:txBody>
          <a:bodyPr/>
          <a:lstStyle/>
          <a:p>
            <a:r>
              <a:rPr lang="en-US" dirty="0" smtClean="0">
                <a:latin typeface="Arial" charset="0"/>
                <a:cs typeface="Arial" charset="0"/>
              </a:rPr>
              <a:t>SECTION 1: The Messy Problem of Marine Debris</a:t>
            </a:r>
            <a:endParaRPr lang="en-GB" dirty="0" smtClean="0">
              <a:latin typeface="Arial" charset="0"/>
              <a:cs typeface="Arial" charset="0"/>
            </a:endParaRPr>
          </a:p>
          <a:p>
            <a:endParaRPr lang="en-GB" dirty="0" smtClean="0">
              <a:latin typeface="Arial" charset="0"/>
              <a:cs typeface="Arial" charset="0"/>
            </a:endParaRPr>
          </a:p>
        </p:txBody>
      </p:sp>
      <p:sp>
        <p:nvSpPr>
          <p:cNvPr id="39941" name="Footer Placeholder 3"/>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latin typeface="Arial" charset="0"/>
                <a:cs typeface="Arial" charset="0"/>
              </a:rPr>
              <a:t>Dive Against Debris</a:t>
            </a:r>
            <a:r>
              <a:rPr lang="en-AU" baseline="30000" dirty="0" smtClean="0">
                <a:latin typeface="Arial" charset="0"/>
                <a:cs typeface="Arial" charset="0"/>
              </a:rPr>
              <a:t>®</a:t>
            </a:r>
            <a:r>
              <a:rPr lang="en-AU" dirty="0" smtClean="0">
                <a:latin typeface="Arial" charset="0"/>
                <a:cs typeface="Arial" charset="0"/>
              </a:rPr>
              <a:t> Survey Guide</a:t>
            </a:r>
            <a:endParaRPr lang="en-US" dirty="0" smtClean="0">
              <a:latin typeface="Arial" charset="0"/>
              <a:cs typeface="Arial" charset="0"/>
            </a:endParaRPr>
          </a:p>
        </p:txBody>
      </p:sp>
      <p:sp>
        <p:nvSpPr>
          <p:cNvPr id="39942" name="Slide Number Placeholder 4"/>
          <p:cNvSpPr>
            <a:spLocks noGrp="1"/>
          </p:cNvSpPr>
          <p:nvPr>
            <p:ph type="sldNum" sz="quarter" idx="18"/>
          </p:nvPr>
        </p:nvSpPr>
        <p:spPr bwMode="auto">
          <a:noFill/>
          <a:ln>
            <a:miter lim="800000"/>
            <a:headEnd/>
            <a:tailEnd/>
          </a:ln>
        </p:spPr>
        <p:txBody>
          <a:bodyPr/>
          <a:lstStyle/>
          <a:p>
            <a:fld id="{219A7D9C-D921-4CC9-B7EB-5D7217E60853}" type="slidenum">
              <a:rPr lang="en-US"/>
              <a:pPr/>
              <a:t>16</a:t>
            </a:fld>
            <a:endParaRPr lang="en-US"/>
          </a:p>
        </p:txBody>
      </p:sp>
      <p:sp>
        <p:nvSpPr>
          <p:cNvPr id="39943" name="Text Placeholder 19"/>
          <p:cNvSpPr>
            <a:spLocks noGrp="1"/>
          </p:cNvSpPr>
          <p:nvPr>
            <p:ph type="body" sz="quarter" idx="16"/>
          </p:nvPr>
        </p:nvSpPr>
        <p:spPr>
          <a:xfrm>
            <a:off x="76200" y="6418263"/>
            <a:ext cx="2590800" cy="304800"/>
          </a:xfrm>
        </p:spPr>
        <p:txBody>
          <a:bodyPr/>
          <a:lstStyle/>
          <a:p>
            <a:r>
              <a:rPr lang="en-US" smtClean="0">
                <a:latin typeface="Arial" charset="0"/>
                <a:cs typeface="Arial" charset="0"/>
              </a:rPr>
              <a:t>S1: Marine Debris</a:t>
            </a:r>
            <a:endParaRPr lang="en-GB" smtClean="0">
              <a:latin typeface="Arial" charset="0"/>
              <a:cs typeface="Arial" charset="0"/>
            </a:endParaRPr>
          </a:p>
        </p:txBody>
      </p:sp>
      <p:sp>
        <p:nvSpPr>
          <p:cNvPr id="39944" name="Text Placeholder 8"/>
          <p:cNvSpPr txBox="1">
            <a:spLocks/>
          </p:cNvSpPr>
          <p:nvPr/>
        </p:nvSpPr>
        <p:spPr bwMode="auto">
          <a:xfrm>
            <a:off x="457200" y="5562600"/>
            <a:ext cx="8153400" cy="5334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en-US" sz="2000" b="1">
                <a:solidFill>
                  <a:srgbClr val="376092"/>
                </a:solidFill>
              </a:rPr>
              <a:t>Any Questions?</a:t>
            </a:r>
            <a:endParaRPr lang="en-GB" sz="2000" b="1">
              <a:solidFill>
                <a:srgbClr val="376092"/>
              </a:solidFill>
            </a:endParaRPr>
          </a:p>
          <a:p>
            <a:pPr>
              <a:spcBef>
                <a:spcPct val="20000"/>
              </a:spcBef>
              <a:buSzPct val="75000"/>
              <a:buFont typeface="Wingdings" pitchFamily="2" charset="2"/>
              <a:buNone/>
            </a:pPr>
            <a:endParaRPr lang="en-GB" sz="2000" b="1">
              <a:solidFill>
                <a:srgbClr val="376092"/>
              </a:solidFill>
            </a:endParaRPr>
          </a:p>
        </p:txBody>
      </p:sp>
      <p:sp>
        <p:nvSpPr>
          <p:cNvPr id="39945"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pPr>
              <a:spcBef>
                <a:spcPct val="20000"/>
              </a:spcBef>
              <a:buSzPct val="75000"/>
            </a:pPr>
            <a:r>
              <a:rPr lang="en-AU" b="1" dirty="0">
                <a:solidFill>
                  <a:srgbClr val="376092"/>
                </a:solidFill>
                <a:latin typeface="Arial" panose="020B0604020202020204" pitchFamily="34" charset="0"/>
                <a:cs typeface="Arial" panose="020B0604020202020204" pitchFamily="34" charset="0"/>
              </a:rPr>
              <a:t>The marine debris problem and how divers can help fix the mess</a:t>
            </a:r>
            <a:endParaRPr lang="en-GB"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1371600"/>
            <a:ext cx="7772400" cy="1371600"/>
          </a:xfrm>
        </p:spPr>
        <p:txBody>
          <a:bodyPr/>
          <a:lstStyle/>
          <a:p>
            <a:pPr>
              <a:defRPr/>
            </a:pPr>
            <a:r>
              <a:rPr lang="en-US" dirty="0" smtClean="0"/>
              <a:t>Time to </a:t>
            </a:r>
            <a:br>
              <a:rPr lang="en-US" dirty="0" smtClean="0"/>
            </a:br>
            <a:r>
              <a:rPr lang="en-US" dirty="0" smtClean="0"/>
              <a:t>Dive Against Debris</a:t>
            </a:r>
            <a:r>
              <a:rPr lang="en-US" baseline="30000" dirty="0" smtClean="0"/>
              <a:t>®</a:t>
            </a:r>
            <a:endParaRPr lang="en-GB" baseline="30000" dirty="0"/>
          </a:p>
        </p:txBody>
      </p:sp>
      <p:sp>
        <p:nvSpPr>
          <p:cNvPr id="41987" name="Text Placeholder 13"/>
          <p:cNvSpPr>
            <a:spLocks noGrp="1"/>
          </p:cNvSpPr>
          <p:nvPr>
            <p:ph type="body" sz="quarter" idx="4294967295"/>
          </p:nvPr>
        </p:nvSpPr>
        <p:spPr>
          <a:xfrm>
            <a:off x="685800" y="838200"/>
            <a:ext cx="3810000" cy="381000"/>
          </a:xfrm>
          <a:prstGeom prst="rect">
            <a:avLst/>
          </a:prstGeom>
        </p:spPr>
        <p:txBody>
          <a:bodyPr>
            <a:normAutofit fontScale="70000" lnSpcReduction="20000"/>
          </a:bodyPr>
          <a:lstStyle/>
          <a:p>
            <a:r>
              <a:rPr lang="en-US" smtClean="0">
                <a:latin typeface="Arial" charset="0"/>
                <a:cs typeface="Arial" charset="0"/>
              </a:rPr>
              <a:t>SECTION 2:</a:t>
            </a:r>
            <a:endParaRPr lang="en-GB" smtClean="0">
              <a:latin typeface="Arial" charset="0"/>
              <a:cs typeface="Arial"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8906" y="3124200"/>
            <a:ext cx="3786188" cy="252412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44562"/>
          </a:xfrm>
        </p:spPr>
        <p:txBody>
          <a:bodyPr anchor="t"/>
          <a:lstStyle/>
          <a:p>
            <a:pPr>
              <a:defRPr/>
            </a:pPr>
            <a:r>
              <a:rPr dirty="0" smtClean="0"/>
              <a:t>Plan Your Dive</a:t>
            </a:r>
          </a:p>
        </p:txBody>
      </p:sp>
      <p:sp>
        <p:nvSpPr>
          <p:cNvPr id="44035" name="Content Placeholder 2"/>
          <p:cNvSpPr>
            <a:spLocks noGrp="1"/>
          </p:cNvSpPr>
          <p:nvPr>
            <p:ph idx="1"/>
          </p:nvPr>
        </p:nvSpPr>
        <p:spPr>
          <a:xfrm>
            <a:off x="685800" y="2392363"/>
            <a:ext cx="4495800" cy="3703637"/>
          </a:xfrm>
        </p:spPr>
        <p:txBody>
          <a:bodyPr/>
          <a:lstStyle/>
          <a:p>
            <a:r>
              <a:rPr lang="en-AU" dirty="0" smtClean="0">
                <a:latin typeface="Arial" charset="0"/>
                <a:cs typeface="Arial" charset="0"/>
              </a:rPr>
              <a:t>Build an argument for change</a:t>
            </a:r>
          </a:p>
          <a:p>
            <a:r>
              <a:rPr lang="en-AU" dirty="0" smtClean="0">
                <a:latin typeface="Arial" charset="0"/>
                <a:cs typeface="Arial" charset="0"/>
              </a:rPr>
              <a:t>Help identify seasonal trends</a:t>
            </a:r>
          </a:p>
          <a:p>
            <a:pPr lvl="1"/>
            <a:r>
              <a:rPr lang="en-AU" dirty="0" smtClean="0">
                <a:latin typeface="Arial" charset="0"/>
                <a:cs typeface="Arial" charset="0"/>
              </a:rPr>
              <a:t>Weather patterns</a:t>
            </a:r>
          </a:p>
          <a:p>
            <a:pPr lvl="1"/>
            <a:r>
              <a:rPr lang="en-AU" dirty="0" smtClean="0">
                <a:latin typeface="Arial" charset="0"/>
                <a:cs typeface="Arial" charset="0"/>
              </a:rPr>
              <a:t>Tourist seasons</a:t>
            </a:r>
          </a:p>
          <a:p>
            <a:endParaRPr lang="en-AU" dirty="0" smtClean="0">
              <a:latin typeface="Arial" charset="0"/>
              <a:cs typeface="Arial" charset="0"/>
            </a:endParaRPr>
          </a:p>
          <a:p>
            <a:r>
              <a:rPr lang="en-AU" dirty="0" smtClean="0">
                <a:latin typeface="Arial" charset="0"/>
                <a:cs typeface="Arial" charset="0"/>
              </a:rPr>
              <a:t>How often should we survey?</a:t>
            </a:r>
          </a:p>
          <a:p>
            <a:pPr lvl="1"/>
            <a:r>
              <a:rPr lang="en-AU" dirty="0" smtClean="0">
                <a:latin typeface="Arial" charset="0"/>
                <a:cs typeface="Arial" charset="0"/>
              </a:rPr>
              <a:t>No requirement, but</a:t>
            </a:r>
          </a:p>
          <a:p>
            <a:pPr lvl="2"/>
            <a:r>
              <a:rPr lang="en-AU" dirty="0" smtClean="0">
                <a:latin typeface="Arial" charset="0"/>
                <a:cs typeface="Arial" charset="0"/>
              </a:rPr>
              <a:t>Monthly - best</a:t>
            </a:r>
          </a:p>
          <a:p>
            <a:pPr lvl="2"/>
            <a:r>
              <a:rPr lang="en-AU" dirty="0" smtClean="0">
                <a:latin typeface="Arial" charset="0"/>
                <a:cs typeface="Arial" charset="0"/>
              </a:rPr>
              <a:t>Every other month - good</a:t>
            </a:r>
          </a:p>
          <a:p>
            <a:pPr lvl="2"/>
            <a:r>
              <a:rPr lang="en-AU" dirty="0" smtClean="0">
                <a:latin typeface="Arial" charset="0"/>
                <a:cs typeface="Arial" charset="0"/>
              </a:rPr>
              <a:t>Once per season - minimum</a:t>
            </a:r>
          </a:p>
          <a:p>
            <a:endParaRPr lang="en-AU" dirty="0" smtClean="0">
              <a:latin typeface="Arial" charset="0"/>
              <a:cs typeface="Arial" charset="0"/>
            </a:endParaRPr>
          </a:p>
        </p:txBody>
      </p:sp>
      <p:sp>
        <p:nvSpPr>
          <p:cNvPr id="44036"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latin typeface="Arial" charset="0"/>
                <a:cs typeface="Arial" charset="0"/>
              </a:rPr>
              <a:t>Dive Against Debris</a:t>
            </a:r>
            <a:r>
              <a:rPr lang="en-AU" baseline="30000" dirty="0" smtClean="0">
                <a:latin typeface="Arial" charset="0"/>
                <a:cs typeface="Arial" charset="0"/>
              </a:rPr>
              <a:t>®</a:t>
            </a:r>
            <a:r>
              <a:rPr lang="en-AU" dirty="0" smtClean="0">
                <a:latin typeface="Arial" charset="0"/>
                <a:cs typeface="Arial" charset="0"/>
              </a:rPr>
              <a:t> Survey Guide</a:t>
            </a:r>
            <a:endParaRPr lang="en-US" dirty="0" smtClean="0">
              <a:latin typeface="Arial" charset="0"/>
              <a:cs typeface="Arial" charset="0"/>
            </a:endParaRPr>
          </a:p>
        </p:txBody>
      </p:sp>
      <p:sp>
        <p:nvSpPr>
          <p:cNvPr id="44037" name="Slide Number Placeholder 8"/>
          <p:cNvSpPr>
            <a:spLocks noGrp="1"/>
          </p:cNvSpPr>
          <p:nvPr>
            <p:ph type="sldNum" sz="quarter" idx="18"/>
          </p:nvPr>
        </p:nvSpPr>
        <p:spPr bwMode="auto">
          <a:noFill/>
          <a:ln>
            <a:miter lim="800000"/>
            <a:headEnd/>
            <a:tailEnd/>
          </a:ln>
        </p:spPr>
        <p:txBody>
          <a:bodyPr/>
          <a:lstStyle/>
          <a:p>
            <a:fld id="{B0394283-9BA3-4E83-AF3B-0ED2EF2CC6DB}" type="slidenum">
              <a:rPr lang="en-AU"/>
              <a:pPr/>
              <a:t>18</a:t>
            </a:fld>
            <a:endParaRPr lang="en-AU"/>
          </a:p>
        </p:txBody>
      </p:sp>
      <p:sp>
        <p:nvSpPr>
          <p:cNvPr id="44038" name="Text Placeholder 13"/>
          <p:cNvSpPr>
            <a:spLocks noGrp="1"/>
          </p:cNvSpPr>
          <p:nvPr>
            <p:ph type="body" sz="quarter" idx="16"/>
          </p:nvPr>
        </p:nvSpPr>
        <p:spPr>
          <a:xfrm>
            <a:off x="76200" y="6418263"/>
            <a:ext cx="2590800" cy="304800"/>
          </a:xfrm>
        </p:spPr>
        <p:txBody>
          <a:bodyPr/>
          <a:lstStyle/>
          <a:p>
            <a:r>
              <a:rPr lang="en-US" smtClean="0">
                <a:latin typeface="Arial" charset="0"/>
                <a:cs typeface="Arial" charset="0"/>
              </a:rPr>
              <a:t>S2: Dive Time</a:t>
            </a:r>
            <a:endParaRPr lang="en-GB" smtClean="0">
              <a:latin typeface="Arial" charset="0"/>
              <a:cs typeface="Arial" charset="0"/>
            </a:endParaRPr>
          </a:p>
        </p:txBody>
      </p:sp>
      <p:sp>
        <p:nvSpPr>
          <p:cNvPr id="44039" name="Text Placeholder 9"/>
          <p:cNvSpPr>
            <a:spLocks noGrp="1"/>
          </p:cNvSpPr>
          <p:nvPr>
            <p:ph type="body" sz="quarter" idx="12"/>
          </p:nvPr>
        </p:nvSpPr>
        <p:spPr>
          <a:xfrm>
            <a:off x="457200" y="1752600"/>
            <a:ext cx="8153400" cy="533400"/>
          </a:xfrm>
        </p:spPr>
        <p:txBody>
          <a:bodyPr/>
          <a:lstStyle/>
          <a:p>
            <a:r>
              <a:rPr lang="en-AU" dirty="0" smtClean="0">
                <a:latin typeface="Arial" charset="0"/>
                <a:cs typeface="Arial" charset="0"/>
              </a:rPr>
              <a:t>Repeat surveys at the same location give the best results</a:t>
            </a:r>
            <a:endParaRPr lang="en-GB" dirty="0" smtClean="0">
              <a:latin typeface="Arial" charset="0"/>
              <a:cs typeface="Arial" charset="0"/>
            </a:endParaRPr>
          </a:p>
        </p:txBody>
      </p:sp>
      <p:pic>
        <p:nvPicPr>
          <p:cNvPr id="44040" name="Picture 7" descr="jupiterdivecenter.jpg"/>
          <p:cNvPicPr>
            <a:picLocks noChangeAspect="1"/>
          </p:cNvPicPr>
          <p:nvPr/>
        </p:nvPicPr>
        <p:blipFill>
          <a:blip r:embed="rId3" cstate="print"/>
          <a:srcRect/>
          <a:stretch>
            <a:fillRect/>
          </a:stretch>
        </p:blipFill>
        <p:spPr bwMode="auto">
          <a:xfrm>
            <a:off x="4953000" y="2438400"/>
            <a:ext cx="3657600" cy="2305050"/>
          </a:xfrm>
          <a:prstGeom prst="rect">
            <a:avLst/>
          </a:prstGeom>
          <a:noFill/>
          <a:ln w="9525">
            <a:noFill/>
            <a:miter lim="800000"/>
            <a:headEnd/>
            <a:tailEnd/>
          </a:ln>
        </p:spPr>
      </p:pic>
      <p:sp>
        <p:nvSpPr>
          <p:cNvPr id="44041"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a:solidFill>
                  <a:srgbClr val="376092"/>
                </a:solidFill>
              </a:rPr>
              <a:t>Plan Your Dive</a:t>
            </a:r>
            <a:endParaRPr lang="en-GB" sz="1600" b="1" i="1">
              <a:solidFill>
                <a:srgbClr val="376092"/>
              </a:solidFill>
            </a:endParaRPr>
          </a:p>
          <a:p>
            <a:pPr>
              <a:spcBef>
                <a:spcPct val="20000"/>
              </a:spcBef>
              <a:buSzPct val="75000"/>
              <a:buFont typeface="Wingdings" pitchFamily="2" charset="2"/>
              <a:buNone/>
            </a:pPr>
            <a:endParaRPr lang="en-GB" sz="2000" b="1">
              <a:solidFill>
                <a:srgbClr val="37609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305800" cy="792162"/>
          </a:xfrm>
        </p:spPr>
        <p:txBody>
          <a:bodyPr anchor="t"/>
          <a:lstStyle/>
          <a:p>
            <a:pPr>
              <a:defRPr/>
            </a:pPr>
            <a:r>
              <a:rPr lang="en-GB" dirty="0" smtClean="0"/>
              <a:t>Choose Your Survey Site </a:t>
            </a:r>
            <a:endParaRPr lang="en-AU" dirty="0" smtClean="0">
              <a:latin typeface="Arial" charset="0"/>
              <a:cs typeface="Arial" charset="0"/>
            </a:endParaRPr>
          </a:p>
        </p:txBody>
      </p:sp>
      <p:sp>
        <p:nvSpPr>
          <p:cNvPr id="46083" name="Content Placeholder 2"/>
          <p:cNvSpPr>
            <a:spLocks noGrp="1"/>
          </p:cNvSpPr>
          <p:nvPr>
            <p:ph idx="1"/>
          </p:nvPr>
        </p:nvSpPr>
        <p:spPr>
          <a:xfrm>
            <a:off x="685800" y="2286000"/>
            <a:ext cx="4495800" cy="2057400"/>
          </a:xfrm>
        </p:spPr>
        <p:txBody>
          <a:bodyPr/>
          <a:lstStyle/>
          <a:p>
            <a:r>
              <a:rPr lang="en-AU" dirty="0" smtClean="0">
                <a:latin typeface="Arial" charset="0"/>
                <a:cs typeface="Arial" charset="0"/>
              </a:rPr>
              <a:t>Can return regularly</a:t>
            </a:r>
          </a:p>
          <a:p>
            <a:r>
              <a:rPr lang="en-AU" dirty="0" smtClean="0">
                <a:latin typeface="Arial" charset="0"/>
                <a:cs typeface="Arial" charset="0"/>
              </a:rPr>
              <a:t>Within dive skills and experience of all participants</a:t>
            </a:r>
          </a:p>
          <a:p>
            <a:r>
              <a:rPr lang="en-AU" dirty="0" smtClean="0">
                <a:latin typeface="Arial" charset="0"/>
                <a:cs typeface="Arial" charset="0"/>
              </a:rPr>
              <a:t>Survey fresh water lakes and rivers</a:t>
            </a:r>
          </a:p>
          <a:p>
            <a:r>
              <a:rPr lang="en-AU" dirty="0" smtClean="0">
                <a:latin typeface="Arial" charset="0"/>
                <a:cs typeface="Arial" charset="0"/>
              </a:rPr>
              <a:t>Permission required?</a:t>
            </a:r>
          </a:p>
          <a:p>
            <a:endParaRPr lang="en-AU" dirty="0" smtClean="0">
              <a:latin typeface="Arial" charset="0"/>
              <a:cs typeface="Arial" charset="0"/>
            </a:endParaRPr>
          </a:p>
          <a:p>
            <a:endParaRPr lang="en-AU" dirty="0" smtClean="0">
              <a:latin typeface="Arial" charset="0"/>
              <a:cs typeface="Arial" charset="0"/>
            </a:endParaRPr>
          </a:p>
        </p:txBody>
      </p:sp>
      <p:sp>
        <p:nvSpPr>
          <p:cNvPr id="46084" name="Text Placeholder 14"/>
          <p:cNvSpPr>
            <a:spLocks noGrp="1"/>
          </p:cNvSpPr>
          <p:nvPr>
            <p:ph type="body" sz="quarter" idx="12"/>
          </p:nvPr>
        </p:nvSpPr>
        <p:spPr>
          <a:xfrm>
            <a:off x="457200" y="1676400"/>
            <a:ext cx="8153400" cy="685800"/>
          </a:xfrm>
        </p:spPr>
        <p:txBody>
          <a:bodyPr/>
          <a:lstStyle/>
          <a:p>
            <a:r>
              <a:rPr lang="en-AU" dirty="0" smtClean="0">
                <a:latin typeface="Arial" charset="0"/>
                <a:cs typeface="Arial" charset="0"/>
              </a:rPr>
              <a:t>Use these considerations to choose your survey site: </a:t>
            </a:r>
          </a:p>
        </p:txBody>
      </p:sp>
      <p:sp>
        <p:nvSpPr>
          <p:cNvPr id="46085"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latin typeface="Arial" charset="0"/>
                <a:cs typeface="Arial" charset="0"/>
              </a:rPr>
              <a:t>Dive Against Debris</a:t>
            </a:r>
            <a:r>
              <a:rPr lang="en-AU" baseline="30000" dirty="0" smtClean="0">
                <a:latin typeface="Arial" charset="0"/>
                <a:cs typeface="Arial" charset="0"/>
              </a:rPr>
              <a:t>®</a:t>
            </a:r>
            <a:r>
              <a:rPr lang="en-AU" dirty="0" smtClean="0">
                <a:latin typeface="Arial" charset="0"/>
                <a:cs typeface="Arial" charset="0"/>
              </a:rPr>
              <a:t> Survey Guide</a:t>
            </a:r>
            <a:endParaRPr lang="en-US" dirty="0" smtClean="0">
              <a:latin typeface="Arial" charset="0"/>
              <a:cs typeface="Arial" charset="0"/>
            </a:endParaRPr>
          </a:p>
        </p:txBody>
      </p:sp>
      <p:sp>
        <p:nvSpPr>
          <p:cNvPr id="46086" name="Slide Number Placeholder 8"/>
          <p:cNvSpPr>
            <a:spLocks noGrp="1"/>
          </p:cNvSpPr>
          <p:nvPr>
            <p:ph type="sldNum" sz="quarter" idx="18"/>
          </p:nvPr>
        </p:nvSpPr>
        <p:spPr bwMode="auto">
          <a:noFill/>
          <a:ln>
            <a:miter lim="800000"/>
            <a:headEnd/>
            <a:tailEnd/>
          </a:ln>
        </p:spPr>
        <p:txBody>
          <a:bodyPr/>
          <a:lstStyle/>
          <a:p>
            <a:fld id="{6609F001-403B-44AD-933A-2230C01F5ACB}" type="slidenum">
              <a:rPr lang="en-AU"/>
              <a:pPr/>
              <a:t>19</a:t>
            </a:fld>
            <a:endParaRPr lang="en-AU"/>
          </a:p>
        </p:txBody>
      </p:sp>
      <p:sp>
        <p:nvSpPr>
          <p:cNvPr id="46087" name="Text Placeholder 13"/>
          <p:cNvSpPr>
            <a:spLocks noGrp="1"/>
          </p:cNvSpPr>
          <p:nvPr>
            <p:ph type="body" sz="quarter" idx="16"/>
          </p:nvPr>
        </p:nvSpPr>
        <p:spPr>
          <a:xfrm>
            <a:off x="76200" y="6418263"/>
            <a:ext cx="2590800" cy="304800"/>
          </a:xfrm>
        </p:spPr>
        <p:txBody>
          <a:bodyPr/>
          <a:lstStyle/>
          <a:p>
            <a:r>
              <a:rPr lang="en-US" smtClean="0">
                <a:latin typeface="Arial" charset="0"/>
                <a:cs typeface="Arial" charset="0"/>
              </a:rPr>
              <a:t>S2: Dive Time</a:t>
            </a:r>
            <a:endParaRPr lang="en-GB" smtClean="0">
              <a:latin typeface="Arial" charset="0"/>
              <a:cs typeface="Arial" charset="0"/>
            </a:endParaRPr>
          </a:p>
        </p:txBody>
      </p:sp>
      <p:sp>
        <p:nvSpPr>
          <p:cNvPr id="24584" name="Text Placeholder 11"/>
          <p:cNvSpPr txBox="1">
            <a:spLocks/>
          </p:cNvSpPr>
          <p:nvPr/>
        </p:nvSpPr>
        <p:spPr bwMode="auto">
          <a:xfrm>
            <a:off x="304800" y="4419600"/>
            <a:ext cx="4343400" cy="1752600"/>
          </a:xfrm>
          <a:prstGeom prst="rect">
            <a:avLst/>
          </a:prstGeom>
          <a:noFill/>
          <a:ln w="9525">
            <a:noFill/>
            <a:miter lim="800000"/>
            <a:headEnd/>
            <a:tailEnd/>
          </a:ln>
        </p:spPr>
        <p:txBody>
          <a:bodyPr/>
          <a:lstStyle/>
          <a:p>
            <a:pPr algn="ctr">
              <a:spcBef>
                <a:spcPct val="20000"/>
              </a:spcBef>
              <a:buSzPct val="75000"/>
              <a:defRPr/>
            </a:pPr>
            <a:r>
              <a:rPr lang="en-AU" sz="2200" b="1" dirty="0" smtClean="0">
                <a:solidFill>
                  <a:schemeClr val="accent2">
                    <a:lumMod val="75000"/>
                  </a:schemeClr>
                </a:solidFill>
                <a:latin typeface="Arial" panose="020B0604020202020204" pitchFamily="34" charset="0"/>
                <a:cs typeface="Arial" panose="020B0604020202020204" pitchFamily="34" charset="0"/>
              </a:rPr>
              <a:t>Underwater or a Land Cleanup?</a:t>
            </a:r>
          </a:p>
          <a:p>
            <a:pPr algn="ctr">
              <a:spcBef>
                <a:spcPct val="20000"/>
              </a:spcBef>
              <a:buSzPct val="75000"/>
              <a:defRPr/>
            </a:pPr>
            <a:r>
              <a:rPr lang="en-AU" b="1" dirty="0" smtClean="0">
                <a:solidFill>
                  <a:schemeClr val="accent2">
                    <a:lumMod val="75000"/>
                  </a:schemeClr>
                </a:solidFill>
                <a:latin typeface="Arial" panose="020B0604020202020204" pitchFamily="34" charset="0"/>
                <a:cs typeface="Arial" panose="020B0604020202020204" pitchFamily="34" charset="0"/>
              </a:rPr>
              <a:t> Only report marine debris found by divers underwater through </a:t>
            </a:r>
            <a:br>
              <a:rPr lang="en-AU" b="1" dirty="0" smtClean="0">
                <a:solidFill>
                  <a:schemeClr val="accent2">
                    <a:lumMod val="75000"/>
                  </a:schemeClr>
                </a:solidFill>
                <a:latin typeface="Arial" panose="020B0604020202020204" pitchFamily="34" charset="0"/>
                <a:cs typeface="Arial" panose="020B0604020202020204" pitchFamily="34" charset="0"/>
              </a:rPr>
            </a:br>
            <a:r>
              <a:rPr lang="en-AU" b="1" dirty="0" smtClean="0">
                <a:solidFill>
                  <a:schemeClr val="accent2">
                    <a:lumMod val="75000"/>
                  </a:schemeClr>
                </a:solidFill>
                <a:latin typeface="Arial" panose="020B0604020202020204" pitchFamily="34" charset="0"/>
                <a:cs typeface="Arial" panose="020B0604020202020204" pitchFamily="34" charset="0"/>
              </a:rPr>
              <a:t>Dive Against Debris® </a:t>
            </a:r>
            <a:endParaRPr lang="en-AU" b="1" dirty="0">
              <a:solidFill>
                <a:schemeClr val="accent2">
                  <a:lumMod val="75000"/>
                </a:schemeClr>
              </a:solidFill>
              <a:latin typeface="Arial" panose="020B0604020202020204" pitchFamily="34" charset="0"/>
              <a:cs typeface="Arial" panose="020B0604020202020204" pitchFamily="34" charset="0"/>
            </a:endParaRPr>
          </a:p>
        </p:txBody>
      </p:sp>
      <p:sp>
        <p:nvSpPr>
          <p:cNvPr id="46089"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a:solidFill>
                  <a:srgbClr val="376092"/>
                </a:solidFill>
              </a:rPr>
              <a:t>Plan Your Dive</a:t>
            </a:r>
            <a:endParaRPr lang="en-GB" sz="2000" b="1">
              <a:solidFill>
                <a:srgbClr val="376092"/>
              </a:solidFill>
            </a:endParaRPr>
          </a:p>
        </p:txBody>
      </p:sp>
      <p:pic>
        <p:nvPicPr>
          <p:cNvPr id="46090" name="Picture 10" descr="Camel_Dive_Club_585_13_fixed.jpg"/>
          <p:cNvPicPr>
            <a:picLocks noChangeAspect="1"/>
          </p:cNvPicPr>
          <p:nvPr/>
        </p:nvPicPr>
        <p:blipFill>
          <a:blip r:embed="rId3" cstate="print"/>
          <a:srcRect/>
          <a:stretch>
            <a:fillRect/>
          </a:stretch>
        </p:blipFill>
        <p:spPr bwMode="auto">
          <a:xfrm>
            <a:off x="5410200" y="2209800"/>
            <a:ext cx="27432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lstStyle/>
          <a:p>
            <a:pPr>
              <a:defRPr/>
            </a:pPr>
            <a:r>
              <a:rPr lang="en-GB" dirty="0" smtClean="0"/>
              <a:t>We’ll talk about . . .</a:t>
            </a:r>
            <a:endParaRPr lang="en-GB" dirty="0"/>
          </a:p>
        </p:txBody>
      </p:sp>
      <p:sp>
        <p:nvSpPr>
          <p:cNvPr id="11267" name="Content Placeholder 2"/>
          <p:cNvSpPr>
            <a:spLocks noGrp="1"/>
          </p:cNvSpPr>
          <p:nvPr>
            <p:ph idx="1"/>
          </p:nvPr>
        </p:nvSpPr>
        <p:spPr>
          <a:xfrm>
            <a:off x="685800" y="3048000"/>
            <a:ext cx="4800600" cy="2819400"/>
          </a:xfrm>
        </p:spPr>
        <p:txBody>
          <a:bodyPr/>
          <a:lstStyle/>
          <a:p>
            <a:r>
              <a:rPr lang="en-AU" dirty="0" smtClean="0">
                <a:latin typeface="Arial" charset="0"/>
                <a:cs typeface="Arial" charset="0"/>
              </a:rPr>
              <a:t>The Damage Done</a:t>
            </a:r>
          </a:p>
          <a:p>
            <a:r>
              <a:rPr lang="en-AU" dirty="0" smtClean="0">
                <a:latin typeface="Arial" charset="0"/>
                <a:cs typeface="Arial" charset="0"/>
              </a:rPr>
              <a:t>What is This Marine Debris Stuff?</a:t>
            </a:r>
          </a:p>
          <a:p>
            <a:r>
              <a:rPr lang="en-AU" dirty="0" smtClean="0">
                <a:latin typeface="Arial" charset="0"/>
                <a:cs typeface="Arial" charset="0"/>
              </a:rPr>
              <a:t>Where Does it Come From?</a:t>
            </a:r>
          </a:p>
          <a:p>
            <a:r>
              <a:rPr lang="en-AU" dirty="0" smtClean="0">
                <a:latin typeface="Arial" charset="0"/>
                <a:cs typeface="Arial" charset="0"/>
              </a:rPr>
              <a:t>Can We Fix This Mess?</a:t>
            </a:r>
          </a:p>
          <a:p>
            <a:r>
              <a:rPr lang="en-AU" dirty="0" smtClean="0">
                <a:latin typeface="Arial" charset="0"/>
                <a:cs typeface="Arial" charset="0"/>
              </a:rPr>
              <a:t>Dive Against Debris</a:t>
            </a:r>
            <a:r>
              <a:rPr lang="en-AU" baseline="30000" dirty="0" smtClean="0">
                <a:latin typeface="Arial" charset="0"/>
                <a:cs typeface="Arial" charset="0"/>
              </a:rPr>
              <a:t>®</a:t>
            </a:r>
            <a:r>
              <a:rPr lang="en-AU" dirty="0" smtClean="0">
                <a:latin typeface="Arial" charset="0"/>
                <a:cs typeface="Arial" charset="0"/>
              </a:rPr>
              <a:t> - Dive For Change</a:t>
            </a:r>
          </a:p>
          <a:p>
            <a:r>
              <a:rPr lang="en-AU" dirty="0" smtClean="0">
                <a:latin typeface="Arial" charset="0"/>
                <a:cs typeface="Arial" charset="0"/>
              </a:rPr>
              <a:t>Created Just For Divers</a:t>
            </a:r>
          </a:p>
        </p:txBody>
      </p:sp>
      <p:sp>
        <p:nvSpPr>
          <p:cNvPr id="11268" name="Text Placeholder 28"/>
          <p:cNvSpPr>
            <a:spLocks noGrp="1"/>
          </p:cNvSpPr>
          <p:nvPr>
            <p:ph type="body" sz="quarter" idx="12"/>
          </p:nvPr>
        </p:nvSpPr>
        <p:spPr>
          <a:xfrm>
            <a:off x="457200" y="1951038"/>
            <a:ext cx="8153400" cy="685800"/>
          </a:xfrm>
        </p:spPr>
        <p:txBody>
          <a:bodyPr/>
          <a:lstStyle/>
          <a:p>
            <a:r>
              <a:rPr lang="en-US" dirty="0" smtClean="0">
                <a:latin typeface="Arial" charset="0"/>
                <a:cs typeface="Arial" charset="0"/>
              </a:rPr>
              <a:t>SECTION 1: The </a:t>
            </a:r>
            <a:r>
              <a:rPr lang="en-AU" dirty="0" smtClean="0">
                <a:latin typeface="Arial" charset="0"/>
                <a:cs typeface="Arial" charset="0"/>
              </a:rPr>
              <a:t>Messy Problem of Marine Debris</a:t>
            </a:r>
            <a:endParaRPr lang="en-GB" dirty="0" smtClean="0">
              <a:latin typeface="Arial" charset="0"/>
              <a:cs typeface="Arial" charset="0"/>
            </a:endParaRPr>
          </a:p>
        </p:txBody>
      </p:sp>
      <p:sp>
        <p:nvSpPr>
          <p:cNvPr id="11269"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latin typeface="Arial" charset="0"/>
                <a:cs typeface="Arial" charset="0"/>
              </a:rPr>
              <a:t>Dive Against Debris</a:t>
            </a:r>
            <a:r>
              <a:rPr lang="en-AU" baseline="30000" dirty="0" smtClean="0">
                <a:latin typeface="Arial" charset="0"/>
                <a:cs typeface="Arial" charset="0"/>
              </a:rPr>
              <a:t>®</a:t>
            </a:r>
            <a:r>
              <a:rPr lang="en-AU" dirty="0" smtClean="0">
                <a:latin typeface="Arial" charset="0"/>
                <a:cs typeface="Arial" charset="0"/>
              </a:rPr>
              <a:t> Survey Guide</a:t>
            </a:r>
            <a:endParaRPr lang="en-US" dirty="0" smtClean="0">
              <a:latin typeface="Arial" charset="0"/>
              <a:cs typeface="Arial" charset="0"/>
            </a:endParaRPr>
          </a:p>
        </p:txBody>
      </p:sp>
      <p:sp>
        <p:nvSpPr>
          <p:cNvPr id="11270" name="Slide Number Placeholder 8"/>
          <p:cNvSpPr>
            <a:spLocks noGrp="1"/>
          </p:cNvSpPr>
          <p:nvPr>
            <p:ph type="sldNum" sz="quarter" idx="18"/>
          </p:nvPr>
        </p:nvSpPr>
        <p:spPr bwMode="auto">
          <a:noFill/>
          <a:ln>
            <a:miter lim="800000"/>
            <a:headEnd/>
            <a:tailEnd/>
          </a:ln>
        </p:spPr>
        <p:txBody>
          <a:bodyPr/>
          <a:lstStyle/>
          <a:p>
            <a:fld id="{0530CA59-3F37-4B78-8C1F-3C012DE1BECF}" type="slidenum">
              <a:rPr lang="en-AU"/>
              <a:pPr/>
              <a:t>2</a:t>
            </a:fld>
            <a:endParaRPr lang="en-AU" dirty="0"/>
          </a:p>
        </p:txBody>
      </p:sp>
      <p:sp>
        <p:nvSpPr>
          <p:cNvPr id="11271" name="Text Placeholder 19"/>
          <p:cNvSpPr>
            <a:spLocks noGrp="1"/>
          </p:cNvSpPr>
          <p:nvPr>
            <p:ph type="body" sz="quarter" idx="16"/>
          </p:nvPr>
        </p:nvSpPr>
        <p:spPr>
          <a:xfrm>
            <a:off x="76200" y="6418263"/>
            <a:ext cx="2590800" cy="304800"/>
          </a:xfrm>
        </p:spPr>
        <p:txBody>
          <a:bodyPr/>
          <a:lstStyle/>
          <a:p>
            <a:r>
              <a:rPr lang="en-US" smtClean="0">
                <a:latin typeface="Arial" charset="0"/>
                <a:cs typeface="Arial" charset="0"/>
              </a:rPr>
              <a:t>Welcome</a:t>
            </a:r>
            <a:endParaRPr lang="en-GB" smtClean="0">
              <a:latin typeface="Arial" charset="0"/>
              <a:cs typeface="Arial" charset="0"/>
            </a:endParaRPr>
          </a:p>
        </p:txBody>
      </p:sp>
      <p:sp>
        <p:nvSpPr>
          <p:cNvPr id="27" name="Rounded Rectangle 26">
            <a:hlinkClick r:id="rId3" action="ppaction://hlinksldjump"/>
          </p:cNvPr>
          <p:cNvSpPr/>
          <p:nvPr/>
        </p:nvSpPr>
        <p:spPr>
          <a:xfrm>
            <a:off x="6248400" y="4876800"/>
            <a:ext cx="2286000" cy="762000"/>
          </a:xfrm>
          <a:prstGeom prst="roundRect">
            <a:avLst>
              <a:gd name="adj" fmla="val 34849"/>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1273" name="TextBox 27">
            <a:hlinkClick r:id="rId3" action="ppaction://hlinksldjump"/>
          </p:cNvPr>
          <p:cNvSpPr txBox="1">
            <a:spLocks noChangeArrowheads="1"/>
          </p:cNvSpPr>
          <p:nvPr/>
        </p:nvSpPr>
        <p:spPr bwMode="auto">
          <a:xfrm>
            <a:off x="6324600" y="4927600"/>
            <a:ext cx="2133600" cy="646113"/>
          </a:xfrm>
          <a:prstGeom prst="rect">
            <a:avLst/>
          </a:prstGeom>
          <a:noFill/>
          <a:ln w="9525">
            <a:noFill/>
            <a:miter lim="800000"/>
            <a:headEnd/>
            <a:tailEnd/>
          </a:ln>
        </p:spPr>
        <p:txBody>
          <a:bodyPr anchor="ctr">
            <a:spAutoFit/>
          </a:bodyPr>
          <a:lstStyle/>
          <a:p>
            <a:pPr algn="ctr" eaLnBrk="1" hangingPunct="1"/>
            <a:r>
              <a:rPr lang="en-US" b="1" dirty="0">
                <a:solidFill>
                  <a:schemeClr val="tx2"/>
                </a:solidFill>
                <a:latin typeface="Arial" panose="020B0604020202020204" pitchFamily="34" charset="0"/>
                <a:cs typeface="Arial" panose="020B0604020202020204" pitchFamily="34" charset="0"/>
              </a:rPr>
              <a:t>SECTION 1</a:t>
            </a:r>
          </a:p>
          <a:p>
            <a:pPr algn="ctr" eaLnBrk="1" hangingPunct="1"/>
            <a:r>
              <a:rPr lang="en-US" b="1" dirty="0">
                <a:solidFill>
                  <a:schemeClr val="tx2"/>
                </a:solidFill>
                <a:latin typeface="Arial" panose="020B0604020202020204" pitchFamily="34" charset="0"/>
                <a:cs typeface="Arial" panose="020B0604020202020204" pitchFamily="34" charset="0"/>
              </a:rPr>
              <a:t>Marine Debris</a:t>
            </a:r>
            <a:endParaRPr lang="en-GB" b="1" dirty="0">
              <a:solidFill>
                <a:schemeClr val="tx2"/>
              </a:solidFill>
              <a:latin typeface="Arial" panose="020B0604020202020204" pitchFamily="34" charset="0"/>
              <a:cs typeface="Arial" panose="020B0604020202020204" pitchFamily="34" charset="0"/>
            </a:endParaRPr>
          </a:p>
        </p:txBody>
      </p:sp>
      <p:sp>
        <p:nvSpPr>
          <p:cNvPr id="11274"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pPr>
              <a:spcBef>
                <a:spcPct val="20000"/>
              </a:spcBef>
              <a:buSzPct val="75000"/>
            </a:pPr>
            <a:r>
              <a:rPr lang="en-AU" b="1" dirty="0">
                <a:solidFill>
                  <a:srgbClr val="376092"/>
                </a:solidFill>
                <a:latin typeface="Arial" panose="020B0604020202020204" pitchFamily="34" charset="0"/>
                <a:cs typeface="Arial" panose="020B0604020202020204" pitchFamily="34" charset="0"/>
              </a:rPr>
              <a:t>The marine debris problem and how divers can help fix the mess</a:t>
            </a:r>
            <a:endParaRPr lang="en-GB" b="1" dirty="0">
              <a:solidFill>
                <a:srgbClr val="37609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229600" cy="990600"/>
          </a:xfrm>
        </p:spPr>
        <p:txBody>
          <a:bodyPr anchor="t"/>
          <a:lstStyle/>
          <a:p>
            <a:pPr>
              <a:defRPr/>
            </a:pPr>
            <a:r>
              <a:rPr lang="en-GB" smtClean="0"/>
              <a:t>Survey Dive Profiles </a:t>
            </a:r>
            <a:endParaRPr lang="en-AU" smtClean="0"/>
          </a:p>
        </p:txBody>
      </p:sp>
      <p:sp>
        <p:nvSpPr>
          <p:cNvPr id="48131" name="Content Placeholder 2"/>
          <p:cNvSpPr>
            <a:spLocks noGrp="1"/>
          </p:cNvSpPr>
          <p:nvPr>
            <p:ph idx="1"/>
          </p:nvPr>
        </p:nvSpPr>
        <p:spPr>
          <a:xfrm>
            <a:off x="685800" y="2239963"/>
            <a:ext cx="4648200" cy="3459162"/>
          </a:xfrm>
        </p:spPr>
        <p:txBody>
          <a:bodyPr>
            <a:normAutofit fontScale="92500" lnSpcReduction="10000"/>
          </a:bodyPr>
          <a:lstStyle/>
          <a:p>
            <a:r>
              <a:rPr lang="en-AU" dirty="0" smtClean="0"/>
              <a:t>Safety is your primary consideration</a:t>
            </a:r>
          </a:p>
          <a:p>
            <a:r>
              <a:rPr lang="en-AU" dirty="0" smtClean="0"/>
              <a:t>Bottom time and depth</a:t>
            </a:r>
          </a:p>
          <a:p>
            <a:pPr lvl="1"/>
            <a:r>
              <a:rPr lang="en-AU" dirty="0" smtClean="0"/>
              <a:t>Set safe dive profiles</a:t>
            </a:r>
          </a:p>
          <a:p>
            <a:r>
              <a:rPr lang="en-AU" dirty="0" smtClean="0"/>
              <a:t>Buoyancy</a:t>
            </a:r>
          </a:p>
          <a:p>
            <a:pPr lvl="1"/>
            <a:r>
              <a:rPr lang="en-AU" dirty="0" smtClean="0"/>
              <a:t>Properly weighted</a:t>
            </a:r>
          </a:p>
          <a:p>
            <a:pPr lvl="1"/>
            <a:r>
              <a:rPr lang="en-AU" dirty="0" smtClean="0"/>
              <a:t>Gear streamlined and secured</a:t>
            </a:r>
          </a:p>
          <a:p>
            <a:r>
              <a:rPr lang="en-AU" dirty="0" smtClean="0"/>
              <a:t>Survey Area</a:t>
            </a:r>
          </a:p>
          <a:p>
            <a:pPr lvl="1"/>
            <a:r>
              <a:rPr lang="en-AU" dirty="0" smtClean="0"/>
              <a:t>No set area</a:t>
            </a:r>
          </a:p>
          <a:p>
            <a:pPr lvl="1"/>
            <a:r>
              <a:rPr lang="en-AU" dirty="0" smtClean="0"/>
              <a:t>Try to cover the same area each time you survey your site</a:t>
            </a:r>
          </a:p>
          <a:p>
            <a:r>
              <a:rPr lang="en-AU" dirty="0" smtClean="0"/>
              <a:t>Number of participants</a:t>
            </a:r>
          </a:p>
          <a:p>
            <a:r>
              <a:rPr lang="en-AU" dirty="0" smtClean="0"/>
              <a:t>Buddy team strategies</a:t>
            </a:r>
          </a:p>
          <a:p>
            <a:endParaRPr lang="en-AU" dirty="0" smtClean="0"/>
          </a:p>
        </p:txBody>
      </p:sp>
      <p:sp>
        <p:nvSpPr>
          <p:cNvPr id="48132" name="Text Placeholder 14"/>
          <p:cNvSpPr>
            <a:spLocks noGrp="1"/>
          </p:cNvSpPr>
          <p:nvPr>
            <p:ph type="body" sz="quarter" idx="12"/>
          </p:nvPr>
        </p:nvSpPr>
        <p:spPr>
          <a:xfrm>
            <a:off x="457200" y="1676400"/>
            <a:ext cx="8153400" cy="685800"/>
          </a:xfrm>
        </p:spPr>
        <p:txBody>
          <a:bodyPr/>
          <a:lstStyle/>
          <a:p>
            <a:r>
              <a:rPr lang="en-AU" smtClean="0"/>
              <a:t>Consider the experience levels of all divers </a:t>
            </a:r>
          </a:p>
        </p:txBody>
      </p:sp>
      <p:sp>
        <p:nvSpPr>
          <p:cNvPr id="48133"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a:t>
            </a:r>
            <a:r>
              <a:rPr lang="en-AU" baseline="30000" dirty="0" smtClean="0"/>
              <a:t>®</a:t>
            </a:r>
            <a:r>
              <a:rPr lang="en-AU" dirty="0" smtClean="0"/>
              <a:t> Survey Guide</a:t>
            </a:r>
            <a:endParaRPr lang="en-US" dirty="0" smtClean="0"/>
          </a:p>
        </p:txBody>
      </p:sp>
      <p:sp>
        <p:nvSpPr>
          <p:cNvPr id="48134" name="Slide Number Placeholder 8"/>
          <p:cNvSpPr>
            <a:spLocks noGrp="1"/>
          </p:cNvSpPr>
          <p:nvPr>
            <p:ph type="sldNum" sz="quarter" idx="18"/>
          </p:nvPr>
        </p:nvSpPr>
        <p:spPr bwMode="auto">
          <a:noFill/>
          <a:ln>
            <a:miter lim="800000"/>
            <a:headEnd/>
            <a:tailEnd/>
          </a:ln>
        </p:spPr>
        <p:txBody>
          <a:bodyPr/>
          <a:lstStyle/>
          <a:p>
            <a:fld id="{BA7ED43C-F122-4A83-83CC-C42433D115F7}" type="slidenum">
              <a:rPr lang="en-AU"/>
              <a:pPr/>
              <a:t>20</a:t>
            </a:fld>
            <a:endParaRPr lang="en-AU"/>
          </a:p>
        </p:txBody>
      </p:sp>
      <p:sp>
        <p:nvSpPr>
          <p:cNvPr id="48135" name="Text Placeholder 13"/>
          <p:cNvSpPr>
            <a:spLocks noGrp="1"/>
          </p:cNvSpPr>
          <p:nvPr>
            <p:ph type="body" sz="quarter" idx="16"/>
          </p:nvPr>
        </p:nvSpPr>
        <p:spPr>
          <a:xfrm>
            <a:off x="76200" y="6418263"/>
            <a:ext cx="2590800" cy="304800"/>
          </a:xfrm>
        </p:spPr>
        <p:txBody>
          <a:bodyPr/>
          <a:lstStyle/>
          <a:p>
            <a:r>
              <a:rPr lang="en-US" smtClean="0"/>
              <a:t>S2: Dive Time</a:t>
            </a:r>
            <a:endParaRPr lang="en-GB" smtClean="0"/>
          </a:p>
        </p:txBody>
      </p:sp>
      <p:pic>
        <p:nvPicPr>
          <p:cNvPr id="48136"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334000" y="2348849"/>
            <a:ext cx="2743200" cy="3398552"/>
          </a:xfrm>
          <a:prstGeom prst="rect">
            <a:avLst/>
          </a:prstGeom>
          <a:noFill/>
          <a:ln w="9525">
            <a:noFill/>
            <a:miter lim="800000"/>
            <a:headEnd/>
            <a:tailEnd/>
          </a:ln>
        </p:spPr>
      </p:pic>
      <p:sp>
        <p:nvSpPr>
          <p:cNvPr id="48137"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a:solidFill>
                  <a:srgbClr val="376092"/>
                </a:solidFill>
                <a:latin typeface="Arial" panose="020B0604020202020204" pitchFamily="34" charset="0"/>
                <a:cs typeface="Arial" panose="020B0604020202020204" pitchFamily="34" charset="0"/>
              </a:rPr>
              <a:t>Plan Your Dive</a:t>
            </a:r>
            <a:endParaRPr lang="en-GB" sz="1600" b="1" i="1">
              <a:solidFill>
                <a:srgbClr val="376092"/>
              </a:solidFill>
              <a:latin typeface="Arial" panose="020B0604020202020204" pitchFamily="34" charset="0"/>
              <a:cs typeface="Arial" panose="020B0604020202020204" pitchFamily="34" charset="0"/>
            </a:endParaRPr>
          </a:p>
          <a:p>
            <a:pPr>
              <a:spcBef>
                <a:spcPct val="20000"/>
              </a:spcBef>
              <a:buSzPct val="75000"/>
              <a:buFont typeface="Wingdings" pitchFamily="2" charset="2"/>
              <a:buNone/>
            </a:pPr>
            <a:endParaRPr lang="en-GB" sz="2000" b="1">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153400" cy="990600"/>
          </a:xfrm>
        </p:spPr>
        <p:txBody>
          <a:bodyPr anchor="t"/>
          <a:lstStyle/>
          <a:p>
            <a:pPr>
              <a:defRPr/>
            </a:pPr>
            <a:r>
              <a:rPr dirty="0" smtClean="0"/>
              <a:t>Dive Your Plan</a:t>
            </a:r>
            <a:endParaRPr dirty="0"/>
          </a:p>
        </p:txBody>
      </p:sp>
      <p:sp>
        <p:nvSpPr>
          <p:cNvPr id="50179" name="Content Placeholder 2"/>
          <p:cNvSpPr>
            <a:spLocks noGrp="1"/>
          </p:cNvSpPr>
          <p:nvPr>
            <p:ph idx="1"/>
          </p:nvPr>
        </p:nvSpPr>
        <p:spPr>
          <a:xfrm>
            <a:off x="685800" y="2544763"/>
            <a:ext cx="4191000" cy="3429000"/>
          </a:xfrm>
        </p:spPr>
        <p:txBody>
          <a:bodyPr>
            <a:normAutofit/>
          </a:bodyPr>
          <a:lstStyle/>
          <a:p>
            <a:r>
              <a:rPr lang="en-AU" dirty="0" smtClean="0">
                <a:ea typeface="Calibri" pitchFamily="34" charset="0"/>
              </a:rPr>
              <a:t>Work with your buddy</a:t>
            </a:r>
          </a:p>
          <a:p>
            <a:r>
              <a:rPr lang="en-AU" dirty="0" smtClean="0">
                <a:ea typeface="Calibri" pitchFamily="34" charset="0"/>
              </a:rPr>
              <a:t>Do not use your BCD as a lifting device</a:t>
            </a:r>
          </a:p>
          <a:p>
            <a:r>
              <a:rPr lang="en-AU" dirty="0" smtClean="0">
                <a:ea typeface="Calibri" pitchFamily="34" charset="0"/>
              </a:rPr>
              <a:t>Do not overfill your mesh bag</a:t>
            </a:r>
          </a:p>
          <a:p>
            <a:r>
              <a:rPr lang="en-US" dirty="0" smtClean="0"/>
              <a:t>Items weighing more than 4kg/7lb should only be removed by divers trained in the use of lift bags</a:t>
            </a:r>
          </a:p>
          <a:p>
            <a:r>
              <a:rPr lang="en-AU" dirty="0" smtClean="0">
                <a:ea typeface="Calibri" pitchFamily="34" charset="0"/>
              </a:rPr>
              <a:t>Do not use lift bags without training/experience</a:t>
            </a:r>
          </a:p>
        </p:txBody>
      </p:sp>
      <p:sp>
        <p:nvSpPr>
          <p:cNvPr id="50180" name="Text Placeholder 14"/>
          <p:cNvSpPr>
            <a:spLocks noGrp="1"/>
          </p:cNvSpPr>
          <p:nvPr>
            <p:ph type="body" sz="quarter" idx="12"/>
          </p:nvPr>
        </p:nvSpPr>
        <p:spPr>
          <a:xfrm>
            <a:off x="457200" y="1676400"/>
            <a:ext cx="8153400" cy="685800"/>
          </a:xfrm>
        </p:spPr>
        <p:txBody>
          <a:bodyPr>
            <a:normAutofit fontScale="92500"/>
          </a:bodyPr>
          <a:lstStyle/>
          <a:p>
            <a:r>
              <a:rPr lang="en-AU" dirty="0" smtClean="0">
                <a:ea typeface="Calibri" pitchFamily="34" charset="0"/>
              </a:rPr>
              <a:t>During your dive, collect marine debris you encounter – when back on land, sort and record what you removed from the seafloor only</a:t>
            </a:r>
            <a:endParaRPr lang="en-GB" dirty="0" smtClean="0">
              <a:ea typeface="Calibri" pitchFamily="34" charset="0"/>
            </a:endParaRPr>
          </a:p>
        </p:txBody>
      </p:sp>
      <p:sp>
        <p:nvSpPr>
          <p:cNvPr id="50181"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a:t>
            </a:r>
            <a:r>
              <a:rPr lang="en-AU" baseline="30000" dirty="0" smtClean="0"/>
              <a:t>®</a:t>
            </a:r>
            <a:r>
              <a:rPr lang="en-AU" dirty="0" smtClean="0"/>
              <a:t> Survey Guide</a:t>
            </a:r>
            <a:endParaRPr lang="en-US" dirty="0" smtClean="0"/>
          </a:p>
        </p:txBody>
      </p:sp>
      <p:sp>
        <p:nvSpPr>
          <p:cNvPr id="50182" name="Slide Number Placeholder 8"/>
          <p:cNvSpPr>
            <a:spLocks noGrp="1"/>
          </p:cNvSpPr>
          <p:nvPr>
            <p:ph type="sldNum" sz="quarter" idx="18"/>
          </p:nvPr>
        </p:nvSpPr>
        <p:spPr bwMode="auto">
          <a:noFill/>
          <a:ln>
            <a:miter lim="800000"/>
            <a:headEnd/>
            <a:tailEnd/>
          </a:ln>
        </p:spPr>
        <p:txBody>
          <a:bodyPr/>
          <a:lstStyle/>
          <a:p>
            <a:fld id="{4CBA2256-563F-4626-B61A-654322AC1302}" type="slidenum">
              <a:rPr lang="en-AU"/>
              <a:pPr/>
              <a:t>21</a:t>
            </a:fld>
            <a:endParaRPr lang="en-AU"/>
          </a:p>
        </p:txBody>
      </p:sp>
      <p:sp>
        <p:nvSpPr>
          <p:cNvPr id="50183" name="Text Placeholder 13"/>
          <p:cNvSpPr>
            <a:spLocks noGrp="1"/>
          </p:cNvSpPr>
          <p:nvPr>
            <p:ph type="body" sz="quarter" idx="16"/>
          </p:nvPr>
        </p:nvSpPr>
        <p:spPr>
          <a:xfrm>
            <a:off x="76200" y="6418263"/>
            <a:ext cx="2590800" cy="304800"/>
          </a:xfrm>
        </p:spPr>
        <p:txBody>
          <a:bodyPr/>
          <a:lstStyle/>
          <a:p>
            <a:r>
              <a:rPr lang="en-US" smtClean="0"/>
              <a:t>S2: Dive Time</a:t>
            </a:r>
            <a:endParaRPr lang="en-GB" smtClean="0"/>
          </a:p>
        </p:txBody>
      </p:sp>
      <p:sp>
        <p:nvSpPr>
          <p:cNvPr id="50184"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a:solidFill>
                  <a:srgbClr val="376092"/>
                </a:solidFill>
                <a:latin typeface="Arial" panose="020B0604020202020204" pitchFamily="34" charset="0"/>
                <a:cs typeface="Arial" panose="020B0604020202020204" pitchFamily="34" charset="0"/>
              </a:rPr>
              <a:t>Dive Your Plan</a:t>
            </a:r>
            <a:endParaRPr lang="en-GB" sz="1600" b="1" i="1">
              <a:solidFill>
                <a:srgbClr val="376092"/>
              </a:solidFill>
              <a:latin typeface="Arial" panose="020B0604020202020204" pitchFamily="34" charset="0"/>
              <a:cs typeface="Arial" panose="020B0604020202020204" pitchFamily="34" charset="0"/>
            </a:endParaRPr>
          </a:p>
          <a:p>
            <a:pPr>
              <a:spcBef>
                <a:spcPct val="20000"/>
              </a:spcBef>
              <a:buSzPct val="75000"/>
              <a:buFont typeface="Wingdings" pitchFamily="2" charset="2"/>
              <a:buNone/>
            </a:pPr>
            <a:endParaRPr lang="en-GB" sz="2000" b="1">
              <a:solidFill>
                <a:srgbClr val="376092"/>
              </a:solidFill>
              <a:latin typeface="Arial" panose="020B0604020202020204" pitchFamily="34" charset="0"/>
              <a:cs typeface="Arial" panose="020B0604020202020204" pitchFamily="34" charset="0"/>
            </a:endParaRPr>
          </a:p>
        </p:txBody>
      </p:sp>
      <p:pic>
        <p:nvPicPr>
          <p:cNvPr id="50185" name="Picture 9" descr="Calypso_Diving_Resort_14591_02.jpg"/>
          <p:cNvPicPr>
            <a:picLocks noChangeAspect="1"/>
          </p:cNvPicPr>
          <p:nvPr/>
        </p:nvPicPr>
        <p:blipFill>
          <a:blip r:embed="rId3" cstate="print"/>
          <a:srcRect/>
          <a:stretch>
            <a:fillRect/>
          </a:stretch>
        </p:blipFill>
        <p:spPr bwMode="auto">
          <a:xfrm>
            <a:off x="4953000" y="2590800"/>
            <a:ext cx="3657600" cy="2614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077200" cy="990600"/>
          </a:xfrm>
        </p:spPr>
        <p:txBody>
          <a:bodyPr anchor="t"/>
          <a:lstStyle/>
          <a:p>
            <a:pPr>
              <a:defRPr/>
            </a:pPr>
            <a:r>
              <a:rPr smtClean="0"/>
              <a:t>Gear</a:t>
            </a:r>
            <a:endParaRPr/>
          </a:p>
        </p:txBody>
      </p:sp>
      <p:sp>
        <p:nvSpPr>
          <p:cNvPr id="52227" name="Content Placeholder 2"/>
          <p:cNvSpPr>
            <a:spLocks noGrp="1"/>
          </p:cNvSpPr>
          <p:nvPr>
            <p:ph idx="1"/>
          </p:nvPr>
        </p:nvSpPr>
        <p:spPr>
          <a:xfrm>
            <a:off x="685800" y="2239963"/>
            <a:ext cx="3962400" cy="3459162"/>
          </a:xfrm>
        </p:spPr>
        <p:txBody>
          <a:bodyPr/>
          <a:lstStyle/>
          <a:p>
            <a:r>
              <a:rPr lang="en-AU" dirty="0" smtClean="0"/>
              <a:t>Required:</a:t>
            </a:r>
          </a:p>
          <a:p>
            <a:pPr lvl="1"/>
            <a:r>
              <a:rPr lang="en-AU" dirty="0" smtClean="0"/>
              <a:t>Mesh bags</a:t>
            </a:r>
          </a:p>
          <a:p>
            <a:pPr lvl="1"/>
            <a:r>
              <a:rPr lang="en-AU" dirty="0" smtClean="0"/>
              <a:t>Dive tool/knife</a:t>
            </a:r>
          </a:p>
          <a:p>
            <a:pPr lvl="1"/>
            <a:r>
              <a:rPr lang="en-AU" dirty="0" smtClean="0"/>
              <a:t>Gloves</a:t>
            </a:r>
          </a:p>
        </p:txBody>
      </p:sp>
      <p:sp>
        <p:nvSpPr>
          <p:cNvPr id="52228" name="Text Placeholder 14"/>
          <p:cNvSpPr>
            <a:spLocks noGrp="1"/>
          </p:cNvSpPr>
          <p:nvPr>
            <p:ph type="body" sz="quarter" idx="12"/>
          </p:nvPr>
        </p:nvSpPr>
        <p:spPr>
          <a:xfrm>
            <a:off x="457200" y="1676400"/>
            <a:ext cx="8153400" cy="685800"/>
          </a:xfrm>
        </p:spPr>
        <p:txBody>
          <a:bodyPr/>
          <a:lstStyle/>
          <a:p>
            <a:r>
              <a:rPr lang="en-AU" smtClean="0"/>
              <a:t>The right gear will help make your dive safe and enjoyable</a:t>
            </a:r>
            <a:endParaRPr lang="en-GB" smtClean="0"/>
          </a:p>
        </p:txBody>
      </p:sp>
      <p:sp>
        <p:nvSpPr>
          <p:cNvPr id="52229"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a:t>
            </a:r>
            <a:r>
              <a:rPr lang="en-AU" baseline="30000" dirty="0" smtClean="0"/>
              <a:t>®</a:t>
            </a:r>
            <a:r>
              <a:rPr lang="en-AU" dirty="0" smtClean="0"/>
              <a:t> Survey Guide</a:t>
            </a:r>
            <a:endParaRPr lang="en-US" dirty="0" smtClean="0"/>
          </a:p>
        </p:txBody>
      </p:sp>
      <p:sp>
        <p:nvSpPr>
          <p:cNvPr id="52230" name="Slide Number Placeholder 8"/>
          <p:cNvSpPr>
            <a:spLocks noGrp="1"/>
          </p:cNvSpPr>
          <p:nvPr>
            <p:ph type="sldNum" sz="quarter" idx="18"/>
          </p:nvPr>
        </p:nvSpPr>
        <p:spPr bwMode="auto">
          <a:noFill/>
          <a:ln>
            <a:miter lim="800000"/>
            <a:headEnd/>
            <a:tailEnd/>
          </a:ln>
        </p:spPr>
        <p:txBody>
          <a:bodyPr/>
          <a:lstStyle/>
          <a:p>
            <a:fld id="{05883EFC-F47B-4BC6-A035-E22217B272D0}" type="slidenum">
              <a:rPr lang="en-AU"/>
              <a:pPr/>
              <a:t>22</a:t>
            </a:fld>
            <a:endParaRPr lang="en-AU"/>
          </a:p>
        </p:txBody>
      </p:sp>
      <p:sp>
        <p:nvSpPr>
          <p:cNvPr id="52231" name="Text Placeholder 13"/>
          <p:cNvSpPr>
            <a:spLocks noGrp="1"/>
          </p:cNvSpPr>
          <p:nvPr>
            <p:ph type="body" sz="quarter" idx="16"/>
          </p:nvPr>
        </p:nvSpPr>
        <p:spPr>
          <a:xfrm>
            <a:off x="76200" y="6418263"/>
            <a:ext cx="2590800" cy="304800"/>
          </a:xfrm>
        </p:spPr>
        <p:txBody>
          <a:bodyPr/>
          <a:lstStyle/>
          <a:p>
            <a:r>
              <a:rPr lang="en-US" smtClean="0"/>
              <a:t>S2: Dive Time</a:t>
            </a:r>
            <a:endParaRPr lang="en-GB" smtClean="0"/>
          </a:p>
        </p:txBody>
      </p:sp>
      <p:sp>
        <p:nvSpPr>
          <p:cNvPr id="52232" name="Content Placeholder 2"/>
          <p:cNvSpPr txBox="1">
            <a:spLocks/>
          </p:cNvSpPr>
          <p:nvPr/>
        </p:nvSpPr>
        <p:spPr bwMode="auto">
          <a:xfrm>
            <a:off x="4419600" y="2316163"/>
            <a:ext cx="3962400" cy="3459162"/>
          </a:xfrm>
          <a:prstGeom prst="rect">
            <a:avLst/>
          </a:prstGeom>
          <a:noFill/>
          <a:ln w="9525">
            <a:noFill/>
            <a:miter lim="800000"/>
            <a:headEnd/>
            <a:tailEnd/>
          </a:ln>
        </p:spPr>
        <p:txBody>
          <a:bodyPr/>
          <a:lstStyle/>
          <a:p>
            <a:pPr marL="342900" indent="-342900">
              <a:spcBef>
                <a:spcPct val="20000"/>
              </a:spcBef>
              <a:buSzPct val="75000"/>
              <a:buFont typeface="Wingdings" pitchFamily="2" charset="2"/>
              <a:buChar char="l"/>
            </a:pPr>
            <a:r>
              <a:rPr lang="en-AU" b="1" dirty="0">
                <a:solidFill>
                  <a:srgbClr val="376092"/>
                </a:solidFill>
                <a:latin typeface="Arial" panose="020B0604020202020204" pitchFamily="34" charset="0"/>
                <a:cs typeface="Arial" panose="020B0604020202020204" pitchFamily="34" charset="0"/>
              </a:rPr>
              <a:t>Recommended:</a:t>
            </a:r>
          </a:p>
          <a:p>
            <a:pPr marL="800100" lvl="1" indent="-342900">
              <a:spcBef>
                <a:spcPct val="20000"/>
              </a:spcBef>
              <a:buSzPct val="75000"/>
              <a:buFont typeface="Wingdings" pitchFamily="2" charset="2"/>
              <a:buChar char="l"/>
            </a:pPr>
            <a:r>
              <a:rPr lang="en-AU" b="1" dirty="0">
                <a:solidFill>
                  <a:srgbClr val="376092"/>
                </a:solidFill>
                <a:latin typeface="Arial" panose="020B0604020202020204" pitchFamily="34" charset="0"/>
                <a:cs typeface="Arial" panose="020B0604020202020204" pitchFamily="34" charset="0"/>
              </a:rPr>
              <a:t>Scissors</a:t>
            </a:r>
          </a:p>
          <a:p>
            <a:pPr marL="800100" lvl="1" indent="-342900">
              <a:spcBef>
                <a:spcPct val="20000"/>
              </a:spcBef>
              <a:buSzPct val="75000"/>
              <a:buFont typeface="Wingdings" pitchFamily="2" charset="2"/>
              <a:buChar char="l"/>
            </a:pPr>
            <a:r>
              <a:rPr lang="en-AU" b="1" dirty="0">
                <a:solidFill>
                  <a:srgbClr val="376092"/>
                </a:solidFill>
                <a:latin typeface="Arial" panose="020B0604020202020204" pitchFamily="34" charset="0"/>
                <a:cs typeface="Arial" panose="020B0604020202020204" pitchFamily="34" charset="0"/>
              </a:rPr>
              <a:t>GPS</a:t>
            </a:r>
          </a:p>
          <a:p>
            <a:pPr marL="800100" lvl="1" indent="-342900">
              <a:spcBef>
                <a:spcPct val="20000"/>
              </a:spcBef>
              <a:buSzPct val="75000"/>
              <a:buFont typeface="Wingdings" pitchFamily="2" charset="2"/>
              <a:buChar char="l"/>
            </a:pPr>
            <a:r>
              <a:rPr lang="en-AU" b="1" dirty="0">
                <a:solidFill>
                  <a:srgbClr val="376092"/>
                </a:solidFill>
                <a:latin typeface="Arial" panose="020B0604020202020204" pitchFamily="34" charset="0"/>
                <a:cs typeface="Arial" panose="020B0604020202020204" pitchFamily="34" charset="0"/>
              </a:rPr>
              <a:t>Weighing scales</a:t>
            </a:r>
          </a:p>
          <a:p>
            <a:pPr marL="800100" lvl="1" indent="-342900">
              <a:spcBef>
                <a:spcPct val="20000"/>
              </a:spcBef>
              <a:buSzPct val="75000"/>
              <a:buFont typeface="Wingdings" pitchFamily="2" charset="2"/>
              <a:buChar char="l"/>
            </a:pPr>
            <a:r>
              <a:rPr lang="en-AU" b="1" dirty="0">
                <a:solidFill>
                  <a:srgbClr val="376092"/>
                </a:solidFill>
                <a:latin typeface="Arial" panose="020B0604020202020204" pitchFamily="34" charset="0"/>
                <a:cs typeface="Arial" panose="020B0604020202020204" pitchFamily="34" charset="0"/>
              </a:rPr>
              <a:t>Underwater camera</a:t>
            </a:r>
          </a:p>
          <a:p>
            <a:pPr marL="800100" lvl="1" indent="-342900">
              <a:spcBef>
                <a:spcPct val="20000"/>
              </a:spcBef>
              <a:buSzPct val="75000"/>
              <a:buFont typeface="Wingdings" pitchFamily="2" charset="2"/>
              <a:buChar char="l"/>
            </a:pPr>
            <a:r>
              <a:rPr lang="en-AU" b="1" dirty="0">
                <a:solidFill>
                  <a:srgbClr val="376092"/>
                </a:solidFill>
                <a:latin typeface="Arial" panose="020B0604020202020204" pitchFamily="34" charset="0"/>
                <a:cs typeface="Arial" panose="020B0604020202020204" pitchFamily="34" charset="0"/>
              </a:rPr>
              <a:t>Sharps container</a:t>
            </a:r>
          </a:p>
          <a:p>
            <a:pPr marL="800100" lvl="1" indent="-342900">
              <a:spcBef>
                <a:spcPct val="20000"/>
              </a:spcBef>
              <a:buSzPct val="75000"/>
              <a:buFont typeface="Wingdings" pitchFamily="2" charset="2"/>
              <a:buChar char="l"/>
            </a:pPr>
            <a:r>
              <a:rPr lang="en-AU" b="1" dirty="0">
                <a:solidFill>
                  <a:srgbClr val="376092"/>
                </a:solidFill>
                <a:latin typeface="Arial" panose="020B0604020202020204" pitchFamily="34" charset="0"/>
                <a:cs typeface="Arial" panose="020B0604020202020204" pitchFamily="34" charset="0"/>
              </a:rPr>
              <a:t>Blank slate and pencil</a:t>
            </a:r>
          </a:p>
        </p:txBody>
      </p:sp>
      <p:sp>
        <p:nvSpPr>
          <p:cNvPr id="52233"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a:solidFill>
                  <a:srgbClr val="376092"/>
                </a:solidFill>
                <a:latin typeface="Arial" panose="020B0604020202020204" pitchFamily="34" charset="0"/>
                <a:cs typeface="Arial" panose="020B0604020202020204" pitchFamily="34" charset="0"/>
              </a:rPr>
              <a:t>Dive Your Plan</a:t>
            </a:r>
            <a:endParaRPr lang="en-GB" sz="1600" b="1" i="1">
              <a:solidFill>
                <a:srgbClr val="376092"/>
              </a:solidFill>
              <a:latin typeface="Arial" panose="020B0604020202020204" pitchFamily="34" charset="0"/>
              <a:cs typeface="Arial" panose="020B0604020202020204" pitchFamily="34" charset="0"/>
            </a:endParaRPr>
          </a:p>
          <a:p>
            <a:pPr>
              <a:spcBef>
                <a:spcPct val="20000"/>
              </a:spcBef>
              <a:buSzPct val="75000"/>
              <a:buFont typeface="Wingdings" pitchFamily="2" charset="2"/>
              <a:buNone/>
            </a:pPr>
            <a:endParaRPr lang="en-GB" sz="2000" b="1">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305800" cy="990600"/>
          </a:xfrm>
        </p:spPr>
        <p:txBody>
          <a:bodyPr anchor="t"/>
          <a:lstStyle/>
          <a:p>
            <a:pPr>
              <a:defRPr/>
            </a:pPr>
            <a:r>
              <a:rPr lang="en-GB" dirty="0" smtClean="0"/>
              <a:t>Buoyancy Objects</a:t>
            </a:r>
            <a:endParaRPr dirty="0"/>
          </a:p>
        </p:txBody>
      </p:sp>
      <p:sp>
        <p:nvSpPr>
          <p:cNvPr id="54275" name="Content Placeholder 2"/>
          <p:cNvSpPr>
            <a:spLocks noGrp="1"/>
          </p:cNvSpPr>
          <p:nvPr>
            <p:ph idx="1"/>
          </p:nvPr>
        </p:nvSpPr>
        <p:spPr>
          <a:xfrm>
            <a:off x="685800" y="2484438"/>
            <a:ext cx="3886200" cy="3154362"/>
          </a:xfrm>
        </p:spPr>
        <p:txBody>
          <a:bodyPr>
            <a:normAutofit/>
          </a:bodyPr>
          <a:lstStyle/>
          <a:p>
            <a:r>
              <a:rPr lang="en-US" dirty="0" smtClean="0"/>
              <a:t>Keep your</a:t>
            </a:r>
          </a:p>
          <a:p>
            <a:pPr lvl="1"/>
            <a:r>
              <a:rPr lang="en-US" dirty="0" smtClean="0"/>
              <a:t>gear </a:t>
            </a:r>
          </a:p>
          <a:p>
            <a:pPr lvl="1"/>
            <a:r>
              <a:rPr lang="en-US" dirty="0" smtClean="0"/>
              <a:t>body</a:t>
            </a:r>
          </a:p>
          <a:p>
            <a:pPr lvl="1"/>
            <a:r>
              <a:rPr lang="en-US" dirty="0" smtClean="0"/>
              <a:t>and fins</a:t>
            </a:r>
          </a:p>
          <a:p>
            <a:pPr lvl="2">
              <a:buNone/>
            </a:pPr>
            <a:r>
              <a:rPr lang="en-US" dirty="0" smtClean="0"/>
              <a:t>off the bottom</a:t>
            </a:r>
          </a:p>
          <a:p>
            <a:endParaRPr lang="en-US" dirty="0" smtClean="0"/>
          </a:p>
          <a:p>
            <a:r>
              <a:rPr lang="en-US" dirty="0" smtClean="0"/>
              <a:t>Remain aware of your body’s</a:t>
            </a:r>
          </a:p>
          <a:p>
            <a:pPr>
              <a:buNone/>
            </a:pPr>
            <a:r>
              <a:rPr lang="en-US" dirty="0" smtClean="0"/>
              <a:t>	positioning throughout your dive</a:t>
            </a:r>
          </a:p>
          <a:p>
            <a:endParaRPr lang="en-US" dirty="0" smtClean="0"/>
          </a:p>
          <a:p>
            <a:pPr lvl="1"/>
            <a:endParaRPr lang="en-US" dirty="0" smtClean="0"/>
          </a:p>
        </p:txBody>
      </p:sp>
      <p:sp>
        <p:nvSpPr>
          <p:cNvPr id="54276" name="Text Placeholder 13"/>
          <p:cNvSpPr>
            <a:spLocks noGrp="1"/>
          </p:cNvSpPr>
          <p:nvPr>
            <p:ph type="body" sz="quarter" idx="12"/>
          </p:nvPr>
        </p:nvSpPr>
        <p:spPr>
          <a:xfrm>
            <a:off x="457200" y="1616075"/>
            <a:ext cx="8153400" cy="685800"/>
          </a:xfrm>
        </p:spPr>
        <p:txBody>
          <a:bodyPr>
            <a:normAutofit/>
          </a:bodyPr>
          <a:lstStyle/>
          <a:p>
            <a:r>
              <a:rPr lang="en-AU" dirty="0" smtClean="0"/>
              <a:t>Pay attention to your </a:t>
            </a:r>
            <a:r>
              <a:rPr lang="en-US" dirty="0" smtClean="0"/>
              <a:t>buoyancy and trim</a:t>
            </a:r>
            <a:endParaRPr lang="en-AU" dirty="0" smtClean="0"/>
          </a:p>
        </p:txBody>
      </p:sp>
      <p:sp>
        <p:nvSpPr>
          <p:cNvPr id="54277"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a:t>
            </a:r>
            <a:r>
              <a:rPr lang="en-AU" baseline="30000" dirty="0" smtClean="0"/>
              <a:t>®</a:t>
            </a:r>
            <a:r>
              <a:rPr lang="en-AU" dirty="0" smtClean="0"/>
              <a:t> Survey Guide</a:t>
            </a:r>
            <a:endParaRPr lang="en-US" dirty="0" smtClean="0"/>
          </a:p>
        </p:txBody>
      </p:sp>
      <p:sp>
        <p:nvSpPr>
          <p:cNvPr id="54278" name="Slide Number Placeholder 8"/>
          <p:cNvSpPr>
            <a:spLocks noGrp="1"/>
          </p:cNvSpPr>
          <p:nvPr>
            <p:ph type="sldNum" sz="quarter" idx="18"/>
          </p:nvPr>
        </p:nvSpPr>
        <p:spPr bwMode="auto">
          <a:noFill/>
          <a:ln>
            <a:miter lim="800000"/>
            <a:headEnd/>
            <a:tailEnd/>
          </a:ln>
        </p:spPr>
        <p:txBody>
          <a:bodyPr/>
          <a:lstStyle/>
          <a:p>
            <a:fld id="{64A97177-9D4D-4F7E-8BD4-4C3228B5825E}" type="slidenum">
              <a:rPr lang="en-AU"/>
              <a:pPr/>
              <a:t>23</a:t>
            </a:fld>
            <a:endParaRPr lang="en-AU"/>
          </a:p>
        </p:txBody>
      </p:sp>
      <p:sp>
        <p:nvSpPr>
          <p:cNvPr id="54279" name="Text Placeholder 13"/>
          <p:cNvSpPr>
            <a:spLocks noGrp="1"/>
          </p:cNvSpPr>
          <p:nvPr>
            <p:ph type="body" sz="quarter" idx="16"/>
          </p:nvPr>
        </p:nvSpPr>
        <p:spPr>
          <a:xfrm>
            <a:off x="76200" y="6418263"/>
            <a:ext cx="2590800" cy="304800"/>
          </a:xfrm>
        </p:spPr>
        <p:txBody>
          <a:bodyPr/>
          <a:lstStyle/>
          <a:p>
            <a:r>
              <a:rPr lang="en-US" smtClean="0"/>
              <a:t>S2: Dive Time</a:t>
            </a:r>
            <a:endParaRPr lang="en-GB" smtClean="0"/>
          </a:p>
        </p:txBody>
      </p:sp>
      <p:sp>
        <p:nvSpPr>
          <p:cNvPr id="54281"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a:solidFill>
                  <a:srgbClr val="376092"/>
                </a:solidFill>
                <a:latin typeface="Arial" panose="020B0604020202020204" pitchFamily="34" charset="0"/>
                <a:cs typeface="Arial" panose="020B0604020202020204" pitchFamily="34" charset="0"/>
              </a:rPr>
              <a:t>Dive Your Plan</a:t>
            </a:r>
            <a:endParaRPr lang="en-GB" sz="1600" b="1" i="1">
              <a:solidFill>
                <a:srgbClr val="376092"/>
              </a:solidFill>
              <a:latin typeface="Arial" panose="020B0604020202020204" pitchFamily="34" charset="0"/>
              <a:cs typeface="Arial" panose="020B0604020202020204" pitchFamily="34" charset="0"/>
            </a:endParaRPr>
          </a:p>
          <a:p>
            <a:pPr>
              <a:spcBef>
                <a:spcPct val="20000"/>
              </a:spcBef>
              <a:buSzPct val="75000"/>
              <a:buFont typeface="Wingdings" pitchFamily="2" charset="2"/>
              <a:buNone/>
            </a:pPr>
            <a:endParaRPr lang="en-GB" sz="2000" b="1">
              <a:solidFill>
                <a:srgbClr val="376092"/>
              </a:solidFill>
              <a:latin typeface="Arial" panose="020B0604020202020204" pitchFamily="34" charset="0"/>
              <a:cs typeface="Arial" panose="020B0604020202020204" pitchFamily="34" charset="0"/>
            </a:endParaRPr>
          </a:p>
        </p:txBody>
      </p:sp>
      <p:pic>
        <p:nvPicPr>
          <p:cNvPr id="10" name="Picture 9" descr="HondurasMayan Divers - Roatan, Anja Garrido Barnet (6).jpg"/>
          <p:cNvPicPr>
            <a:picLocks noChangeAspect="1"/>
          </p:cNvPicPr>
          <p:nvPr/>
        </p:nvPicPr>
        <p:blipFill>
          <a:blip r:embed="rId3" cstate="print"/>
          <a:srcRect/>
          <a:stretch>
            <a:fillRect/>
          </a:stretch>
        </p:blipFill>
        <p:spPr bwMode="auto">
          <a:xfrm>
            <a:off x="5105400" y="2590800"/>
            <a:ext cx="3657600" cy="2524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305800" cy="990600"/>
          </a:xfrm>
        </p:spPr>
        <p:txBody>
          <a:bodyPr anchor="t"/>
          <a:lstStyle/>
          <a:p>
            <a:pPr>
              <a:defRPr/>
            </a:pPr>
            <a:r>
              <a:rPr lang="en-GB" smtClean="0"/>
              <a:t>Sharp Objects</a:t>
            </a:r>
            <a:endParaRPr/>
          </a:p>
        </p:txBody>
      </p:sp>
      <p:sp>
        <p:nvSpPr>
          <p:cNvPr id="54275" name="Content Placeholder 2"/>
          <p:cNvSpPr>
            <a:spLocks noGrp="1"/>
          </p:cNvSpPr>
          <p:nvPr>
            <p:ph idx="1"/>
          </p:nvPr>
        </p:nvSpPr>
        <p:spPr>
          <a:xfrm>
            <a:off x="457200" y="2209800"/>
            <a:ext cx="3886200" cy="3154362"/>
          </a:xfrm>
        </p:spPr>
        <p:txBody>
          <a:bodyPr/>
          <a:lstStyle/>
          <a:p>
            <a:r>
              <a:rPr lang="en-US" dirty="0" smtClean="0"/>
              <a:t>Do not remove if unsafe</a:t>
            </a:r>
          </a:p>
          <a:p>
            <a:r>
              <a:rPr lang="en-US" dirty="0" smtClean="0"/>
              <a:t>Use a strong container</a:t>
            </a:r>
          </a:p>
          <a:p>
            <a:r>
              <a:rPr lang="en-US" dirty="0" smtClean="0"/>
              <a:t>Use extra caution when removing medical sharps:</a:t>
            </a:r>
          </a:p>
          <a:p>
            <a:pPr lvl="1"/>
            <a:r>
              <a:rPr lang="en-AU" dirty="0" smtClean="0"/>
              <a:t>syringes, needles, scalpels, lancets, suture needles</a:t>
            </a:r>
            <a:endParaRPr lang="en-US" dirty="0" smtClean="0"/>
          </a:p>
          <a:p>
            <a:endParaRPr lang="en-US" dirty="0" smtClean="0"/>
          </a:p>
          <a:p>
            <a:pPr lvl="1"/>
            <a:endParaRPr lang="en-US" dirty="0" smtClean="0"/>
          </a:p>
        </p:txBody>
      </p:sp>
      <p:sp>
        <p:nvSpPr>
          <p:cNvPr id="54276" name="Text Placeholder 13"/>
          <p:cNvSpPr>
            <a:spLocks noGrp="1"/>
          </p:cNvSpPr>
          <p:nvPr>
            <p:ph type="body" sz="quarter" idx="12"/>
          </p:nvPr>
        </p:nvSpPr>
        <p:spPr>
          <a:xfrm>
            <a:off x="457200" y="1616075"/>
            <a:ext cx="8153400" cy="685800"/>
          </a:xfrm>
        </p:spPr>
        <p:txBody>
          <a:bodyPr/>
          <a:lstStyle/>
          <a:p>
            <a:r>
              <a:rPr lang="en-AU" smtClean="0"/>
              <a:t>Take care with objects that can cause a puncture wound</a:t>
            </a:r>
          </a:p>
        </p:txBody>
      </p:sp>
      <p:sp>
        <p:nvSpPr>
          <p:cNvPr id="54277"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a:t>
            </a:r>
            <a:r>
              <a:rPr lang="en-AU" baseline="30000" dirty="0" smtClean="0"/>
              <a:t>®</a:t>
            </a:r>
            <a:r>
              <a:rPr lang="en-AU" dirty="0" smtClean="0"/>
              <a:t> Survey Guide</a:t>
            </a:r>
            <a:endParaRPr lang="en-US" dirty="0" smtClean="0"/>
          </a:p>
        </p:txBody>
      </p:sp>
      <p:sp>
        <p:nvSpPr>
          <p:cNvPr id="54278" name="Slide Number Placeholder 8"/>
          <p:cNvSpPr>
            <a:spLocks noGrp="1"/>
          </p:cNvSpPr>
          <p:nvPr>
            <p:ph type="sldNum" sz="quarter" idx="18"/>
          </p:nvPr>
        </p:nvSpPr>
        <p:spPr bwMode="auto">
          <a:noFill/>
          <a:ln>
            <a:miter lim="800000"/>
            <a:headEnd/>
            <a:tailEnd/>
          </a:ln>
        </p:spPr>
        <p:txBody>
          <a:bodyPr/>
          <a:lstStyle/>
          <a:p>
            <a:fld id="{64A97177-9D4D-4F7E-8BD4-4C3228B5825E}" type="slidenum">
              <a:rPr lang="en-AU"/>
              <a:pPr/>
              <a:t>24</a:t>
            </a:fld>
            <a:endParaRPr lang="en-AU"/>
          </a:p>
        </p:txBody>
      </p:sp>
      <p:sp>
        <p:nvSpPr>
          <p:cNvPr id="54279" name="Text Placeholder 13"/>
          <p:cNvSpPr>
            <a:spLocks noGrp="1"/>
          </p:cNvSpPr>
          <p:nvPr>
            <p:ph type="body" sz="quarter" idx="16"/>
          </p:nvPr>
        </p:nvSpPr>
        <p:spPr>
          <a:xfrm>
            <a:off x="76200" y="6418263"/>
            <a:ext cx="2590800" cy="304800"/>
          </a:xfrm>
        </p:spPr>
        <p:txBody>
          <a:bodyPr/>
          <a:lstStyle/>
          <a:p>
            <a:r>
              <a:rPr lang="en-US" smtClean="0"/>
              <a:t>S2: Dive Time</a:t>
            </a:r>
            <a:endParaRPr lang="en-GB" smtClean="0"/>
          </a:p>
        </p:txBody>
      </p:sp>
      <p:pic>
        <p:nvPicPr>
          <p:cNvPr id="54280" name="Picture 7" descr="syringes_silentreef.jpg"/>
          <p:cNvPicPr>
            <a:picLocks noChangeAspect="1"/>
          </p:cNvPicPr>
          <p:nvPr/>
        </p:nvPicPr>
        <p:blipFill>
          <a:blip r:embed="rId3" cstate="print"/>
          <a:srcRect/>
          <a:stretch>
            <a:fillRect/>
          </a:stretch>
        </p:blipFill>
        <p:spPr bwMode="auto">
          <a:xfrm>
            <a:off x="4724400" y="2514600"/>
            <a:ext cx="3657600" cy="3008313"/>
          </a:xfrm>
          <a:prstGeom prst="rect">
            <a:avLst/>
          </a:prstGeom>
          <a:noFill/>
          <a:ln w="9525">
            <a:noFill/>
            <a:miter lim="800000"/>
            <a:headEnd/>
            <a:tailEnd/>
          </a:ln>
        </p:spPr>
      </p:pic>
      <p:sp>
        <p:nvSpPr>
          <p:cNvPr id="54281"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a:solidFill>
                  <a:srgbClr val="376092"/>
                </a:solidFill>
                <a:latin typeface="Arial" panose="020B0604020202020204" pitchFamily="34" charset="0"/>
                <a:cs typeface="Arial" panose="020B0604020202020204" pitchFamily="34" charset="0"/>
              </a:rPr>
              <a:t>Dive Your Plan</a:t>
            </a:r>
            <a:endParaRPr lang="en-GB" sz="1600" b="1" i="1">
              <a:solidFill>
                <a:srgbClr val="376092"/>
              </a:solidFill>
              <a:latin typeface="Arial" panose="020B0604020202020204" pitchFamily="34" charset="0"/>
              <a:cs typeface="Arial" panose="020B0604020202020204" pitchFamily="34" charset="0"/>
            </a:endParaRPr>
          </a:p>
          <a:p>
            <a:pPr>
              <a:spcBef>
                <a:spcPct val="20000"/>
              </a:spcBef>
              <a:buSzPct val="75000"/>
              <a:buFont typeface="Wingdings" pitchFamily="2" charset="2"/>
              <a:buNone/>
            </a:pPr>
            <a:endParaRPr lang="en-GB" sz="2000" b="1">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229600" cy="990600"/>
          </a:xfrm>
        </p:spPr>
        <p:txBody>
          <a:bodyPr anchor="t"/>
          <a:lstStyle/>
          <a:p>
            <a:pPr>
              <a:defRPr/>
            </a:pPr>
            <a:r>
              <a:rPr lang="en-AU" smtClean="0"/>
              <a:t>Take Pictures to Tell the Story</a:t>
            </a:r>
            <a:endParaRPr/>
          </a:p>
        </p:txBody>
      </p:sp>
      <p:sp>
        <p:nvSpPr>
          <p:cNvPr id="56323" name="Content Placeholder 2"/>
          <p:cNvSpPr>
            <a:spLocks noGrp="1"/>
          </p:cNvSpPr>
          <p:nvPr>
            <p:ph idx="1"/>
          </p:nvPr>
        </p:nvSpPr>
        <p:spPr>
          <a:xfrm>
            <a:off x="457200" y="2819400"/>
            <a:ext cx="4267200" cy="2849563"/>
          </a:xfrm>
        </p:spPr>
        <p:txBody>
          <a:bodyPr>
            <a:normAutofit lnSpcReduction="10000"/>
          </a:bodyPr>
          <a:lstStyle/>
          <a:p>
            <a:pPr>
              <a:buNone/>
            </a:pPr>
            <a:r>
              <a:rPr lang="en-AU" sz="1600" dirty="0" smtClean="0">
                <a:ea typeface="Calibri" pitchFamily="34" charset="0"/>
              </a:rPr>
              <a:t>1. Photos to explain your data:</a:t>
            </a:r>
          </a:p>
          <a:p>
            <a:pPr lvl="1"/>
            <a:r>
              <a:rPr lang="en-AU" sz="1600" dirty="0" smtClean="0">
                <a:ea typeface="Calibri" pitchFamily="34" charset="0"/>
              </a:rPr>
              <a:t>Marine debris damaging the environment</a:t>
            </a:r>
          </a:p>
          <a:p>
            <a:pPr lvl="1"/>
            <a:r>
              <a:rPr lang="en-AU" sz="1600" dirty="0" smtClean="0">
                <a:ea typeface="Calibri" pitchFamily="34" charset="0"/>
              </a:rPr>
              <a:t>Entangled animals</a:t>
            </a:r>
          </a:p>
          <a:p>
            <a:pPr lvl="1"/>
            <a:r>
              <a:rPr lang="en-AU" sz="1600" dirty="0" smtClean="0">
                <a:ea typeface="Calibri" pitchFamily="34" charset="0"/>
              </a:rPr>
              <a:t>Items you cannot identify</a:t>
            </a:r>
          </a:p>
          <a:p>
            <a:pPr lvl="1"/>
            <a:r>
              <a:rPr lang="en-AU" sz="1600" dirty="0" smtClean="0">
                <a:ea typeface="Calibri" pitchFamily="34" charset="0"/>
              </a:rPr>
              <a:t>Marine debris underwater</a:t>
            </a:r>
          </a:p>
          <a:p>
            <a:pPr lvl="1"/>
            <a:r>
              <a:rPr lang="en-AU" sz="1600" dirty="0" smtClean="0">
                <a:ea typeface="Calibri" pitchFamily="34" charset="0"/>
              </a:rPr>
              <a:t>Items you did not remove</a:t>
            </a:r>
          </a:p>
          <a:p>
            <a:pPr lvl="1"/>
            <a:endParaRPr lang="en-AU" sz="1600" dirty="0" smtClean="0">
              <a:ea typeface="Calibri" pitchFamily="34" charset="0"/>
            </a:endParaRPr>
          </a:p>
          <a:p>
            <a:r>
              <a:rPr lang="en-AU" sz="1600" dirty="0" smtClean="0">
                <a:ea typeface="Calibri" pitchFamily="34" charset="0"/>
              </a:rPr>
              <a:t>Share these photos when you submit your data</a:t>
            </a:r>
          </a:p>
        </p:txBody>
      </p:sp>
      <p:sp>
        <p:nvSpPr>
          <p:cNvPr id="56324" name="Text Placeholder 10"/>
          <p:cNvSpPr>
            <a:spLocks noGrp="1"/>
          </p:cNvSpPr>
          <p:nvPr>
            <p:ph type="body" sz="quarter" idx="12"/>
          </p:nvPr>
        </p:nvSpPr>
        <p:spPr>
          <a:xfrm>
            <a:off x="457200" y="1646238"/>
            <a:ext cx="8153400" cy="1096962"/>
          </a:xfrm>
        </p:spPr>
        <p:txBody>
          <a:bodyPr/>
          <a:lstStyle/>
          <a:p>
            <a:r>
              <a:rPr lang="en-US" dirty="0" smtClean="0"/>
              <a:t>Photos are not required but they illustrate the problem and convince others to act</a:t>
            </a:r>
          </a:p>
          <a:p>
            <a:pPr algn="ctr"/>
            <a:r>
              <a:rPr lang="en-US" dirty="0" smtClean="0"/>
              <a:t>Two types of photos to take:</a:t>
            </a:r>
            <a:endParaRPr lang="en-GB" dirty="0" smtClean="0"/>
          </a:p>
        </p:txBody>
      </p:sp>
      <p:sp>
        <p:nvSpPr>
          <p:cNvPr id="56325" name="Footer Placeholder 3"/>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a:t>
            </a:r>
            <a:r>
              <a:rPr lang="en-AU" baseline="30000" dirty="0" smtClean="0"/>
              <a:t>®</a:t>
            </a:r>
            <a:r>
              <a:rPr lang="en-AU" dirty="0" smtClean="0"/>
              <a:t> Survey Guide</a:t>
            </a:r>
            <a:endParaRPr lang="en-US" dirty="0" smtClean="0"/>
          </a:p>
        </p:txBody>
      </p:sp>
      <p:sp>
        <p:nvSpPr>
          <p:cNvPr id="56326" name="Slide Number Placeholder 4"/>
          <p:cNvSpPr>
            <a:spLocks noGrp="1"/>
          </p:cNvSpPr>
          <p:nvPr>
            <p:ph type="sldNum" sz="quarter" idx="18"/>
          </p:nvPr>
        </p:nvSpPr>
        <p:spPr bwMode="auto">
          <a:noFill/>
          <a:ln>
            <a:miter lim="800000"/>
            <a:headEnd/>
            <a:tailEnd/>
          </a:ln>
        </p:spPr>
        <p:txBody>
          <a:bodyPr/>
          <a:lstStyle/>
          <a:p>
            <a:fld id="{74E42DC3-3F02-44CE-ACFB-1ABCFC477E78}" type="slidenum">
              <a:rPr lang="en-AU"/>
              <a:pPr/>
              <a:t>25</a:t>
            </a:fld>
            <a:endParaRPr lang="en-AU"/>
          </a:p>
        </p:txBody>
      </p:sp>
      <p:sp>
        <p:nvSpPr>
          <p:cNvPr id="56327" name="Text Placeholder 11"/>
          <p:cNvSpPr>
            <a:spLocks noGrp="1"/>
          </p:cNvSpPr>
          <p:nvPr>
            <p:ph type="body" sz="quarter" idx="16"/>
          </p:nvPr>
        </p:nvSpPr>
        <p:spPr>
          <a:xfrm>
            <a:off x="76200" y="6418263"/>
            <a:ext cx="2590800" cy="304800"/>
          </a:xfrm>
        </p:spPr>
        <p:txBody>
          <a:bodyPr/>
          <a:lstStyle/>
          <a:p>
            <a:r>
              <a:rPr lang="en-US" smtClean="0"/>
              <a:t>S2: Dive Time</a:t>
            </a:r>
            <a:endParaRPr lang="en-GB" smtClean="0"/>
          </a:p>
        </p:txBody>
      </p:sp>
      <p:sp>
        <p:nvSpPr>
          <p:cNvPr id="56328" name="Content Placeholder 2"/>
          <p:cNvSpPr txBox="1">
            <a:spLocks/>
          </p:cNvSpPr>
          <p:nvPr/>
        </p:nvSpPr>
        <p:spPr bwMode="auto">
          <a:xfrm>
            <a:off x="4724400" y="2820988"/>
            <a:ext cx="4038600" cy="3122612"/>
          </a:xfrm>
          <a:prstGeom prst="rect">
            <a:avLst/>
          </a:prstGeom>
          <a:noFill/>
          <a:ln w="9525">
            <a:noFill/>
            <a:miter lim="800000"/>
            <a:headEnd/>
            <a:tailEnd/>
          </a:ln>
        </p:spPr>
        <p:txBody>
          <a:bodyPr/>
          <a:lstStyle/>
          <a:p>
            <a:pPr marL="342900" indent="-342900">
              <a:spcBef>
                <a:spcPct val="20000"/>
              </a:spcBef>
              <a:buSzPct val="75000"/>
            </a:pPr>
            <a:r>
              <a:rPr lang="en-AU" sz="1600" b="1" dirty="0">
                <a:solidFill>
                  <a:srgbClr val="376092"/>
                </a:solidFill>
                <a:latin typeface="Arial" pitchFamily="34" charset="0"/>
                <a:ea typeface="Calibri" pitchFamily="34" charset="0"/>
                <a:cs typeface="Arial" pitchFamily="34" charset="0"/>
              </a:rPr>
              <a:t>2. Photos that tell your story:</a:t>
            </a:r>
          </a:p>
          <a:p>
            <a:pPr marL="742950" lvl="1" indent="-285750">
              <a:spcBef>
                <a:spcPct val="20000"/>
              </a:spcBef>
              <a:buSzPct val="60000"/>
              <a:buFont typeface="Wingdings" pitchFamily="2" charset="2"/>
              <a:buChar char="l"/>
            </a:pPr>
            <a:r>
              <a:rPr lang="en-AU" sz="1600" b="1" dirty="0">
                <a:solidFill>
                  <a:srgbClr val="376092"/>
                </a:solidFill>
                <a:latin typeface="Arial" pitchFamily="34" charset="0"/>
                <a:ea typeface="Calibri" pitchFamily="34" charset="0"/>
                <a:cs typeface="Arial" pitchFamily="34" charset="0"/>
              </a:rPr>
              <a:t>Group shots</a:t>
            </a:r>
          </a:p>
          <a:p>
            <a:pPr marL="742950" lvl="1" indent="-285750">
              <a:spcBef>
                <a:spcPct val="20000"/>
              </a:spcBef>
              <a:buSzPct val="60000"/>
              <a:buFont typeface="Wingdings" pitchFamily="2" charset="2"/>
              <a:buChar char="l"/>
            </a:pPr>
            <a:r>
              <a:rPr lang="en-AU" sz="1600" b="1" dirty="0">
                <a:solidFill>
                  <a:srgbClr val="376092"/>
                </a:solidFill>
                <a:latin typeface="Arial" pitchFamily="34" charset="0"/>
                <a:ea typeface="Calibri" pitchFamily="34" charset="0"/>
                <a:cs typeface="Arial" pitchFamily="34" charset="0"/>
              </a:rPr>
              <a:t>Divers in action</a:t>
            </a:r>
          </a:p>
          <a:p>
            <a:pPr marL="742950" lvl="1" indent="-285750">
              <a:spcBef>
                <a:spcPct val="20000"/>
              </a:spcBef>
              <a:buSzPct val="60000"/>
              <a:buFont typeface="Wingdings" pitchFamily="2" charset="2"/>
              <a:buChar char="l"/>
            </a:pPr>
            <a:r>
              <a:rPr lang="en-AU" sz="1600" b="1" dirty="0">
                <a:solidFill>
                  <a:srgbClr val="376092"/>
                </a:solidFill>
                <a:latin typeface="Arial" pitchFamily="34" charset="0"/>
                <a:ea typeface="Calibri" pitchFamily="34" charset="0"/>
                <a:cs typeface="Arial" pitchFamily="34" charset="0"/>
              </a:rPr>
              <a:t>Divers counting and recording debris</a:t>
            </a:r>
          </a:p>
          <a:p>
            <a:pPr marL="742950" lvl="1" indent="-285750">
              <a:spcBef>
                <a:spcPct val="20000"/>
              </a:spcBef>
              <a:buSzPct val="60000"/>
              <a:buFont typeface="Wingdings" pitchFamily="2" charset="2"/>
              <a:buChar char="l"/>
            </a:pPr>
            <a:r>
              <a:rPr lang="en-AU" sz="1600" b="1" dirty="0">
                <a:solidFill>
                  <a:srgbClr val="376092"/>
                </a:solidFill>
                <a:latin typeface="Arial" pitchFamily="34" charset="0"/>
                <a:ea typeface="Calibri" pitchFamily="34" charset="0"/>
                <a:cs typeface="Arial" pitchFamily="34" charset="0"/>
              </a:rPr>
              <a:t>Surface shot of the rubbish you </a:t>
            </a:r>
            <a:r>
              <a:rPr lang="en-AU" sz="1600" b="1" dirty="0" smtClean="0">
                <a:solidFill>
                  <a:srgbClr val="376092"/>
                </a:solidFill>
                <a:latin typeface="Arial" pitchFamily="34" charset="0"/>
                <a:ea typeface="Calibri" pitchFamily="34" charset="0"/>
                <a:cs typeface="Arial" pitchFamily="34" charset="0"/>
              </a:rPr>
              <a:t>removed</a:t>
            </a:r>
            <a:endParaRPr lang="en-AU" sz="1600" b="1" dirty="0">
              <a:solidFill>
                <a:srgbClr val="376092"/>
              </a:solidFill>
              <a:latin typeface="Arial" pitchFamily="34" charset="0"/>
              <a:ea typeface="Calibri" pitchFamily="34" charset="0"/>
              <a:cs typeface="Arial" pitchFamily="34" charset="0"/>
            </a:endParaRPr>
          </a:p>
          <a:p>
            <a:pPr marL="342900" indent="-342900">
              <a:spcBef>
                <a:spcPct val="20000"/>
              </a:spcBef>
              <a:buSzPct val="75000"/>
              <a:buFont typeface="Wingdings" pitchFamily="2" charset="2"/>
              <a:buChar char="l"/>
            </a:pPr>
            <a:r>
              <a:rPr lang="en-AU" sz="1600" b="1" dirty="0">
                <a:solidFill>
                  <a:srgbClr val="376092"/>
                </a:solidFill>
                <a:latin typeface="Arial" pitchFamily="34" charset="0"/>
                <a:ea typeface="Calibri" pitchFamily="34" charset="0"/>
                <a:cs typeface="Arial" pitchFamily="34" charset="0"/>
              </a:rPr>
              <a:t>Use </a:t>
            </a:r>
            <a:r>
              <a:rPr lang="en-AU" sz="1600" b="1" dirty="0" smtClean="0">
                <a:solidFill>
                  <a:srgbClr val="376092"/>
                </a:solidFill>
                <a:latin typeface="Arial" pitchFamily="34" charset="0"/>
                <a:ea typeface="Calibri" pitchFamily="34" charset="0"/>
                <a:cs typeface="Arial" pitchFamily="34" charset="0"/>
              </a:rPr>
              <a:t>for your blog on </a:t>
            </a:r>
            <a:r>
              <a:rPr lang="en-AU" sz="1600" b="1" dirty="0">
                <a:solidFill>
                  <a:srgbClr val="376092"/>
                </a:solidFill>
                <a:latin typeface="Arial" pitchFamily="34" charset="0"/>
                <a:ea typeface="Calibri" pitchFamily="34" charset="0"/>
                <a:cs typeface="Arial" pitchFamily="34" charset="0"/>
              </a:rPr>
              <a:t>My </a:t>
            </a:r>
            <a:r>
              <a:rPr lang="en-AU" sz="1600" b="1" dirty="0" smtClean="0">
                <a:solidFill>
                  <a:srgbClr val="376092"/>
                </a:solidFill>
                <a:latin typeface="Arial" pitchFamily="34" charset="0"/>
                <a:ea typeface="Calibri" pitchFamily="34" charset="0"/>
                <a:cs typeface="Arial" pitchFamily="34" charset="0"/>
              </a:rPr>
              <a:t>Ocean</a:t>
            </a:r>
          </a:p>
          <a:p>
            <a:pPr marL="342900" indent="-342900">
              <a:spcBef>
                <a:spcPct val="20000"/>
              </a:spcBef>
              <a:buSzPct val="75000"/>
              <a:buFont typeface="Wingdings" pitchFamily="2" charset="2"/>
              <a:buChar char="l"/>
            </a:pPr>
            <a:r>
              <a:rPr lang="en-US" sz="1600" b="1" dirty="0" smtClean="0">
                <a:solidFill>
                  <a:srgbClr val="376092"/>
                </a:solidFill>
                <a:latin typeface="Arial" pitchFamily="34" charset="0"/>
                <a:ea typeface="Calibri" pitchFamily="34" charset="0"/>
                <a:cs typeface="Arial" pitchFamily="34" charset="0"/>
              </a:rPr>
              <a:t>Consider sharing via </a:t>
            </a:r>
            <a:r>
              <a:rPr lang="en-US" sz="1600" b="1" dirty="0" err="1" smtClean="0">
                <a:solidFill>
                  <a:srgbClr val="376092"/>
                </a:solidFill>
                <a:latin typeface="Arial" pitchFamily="34" charset="0"/>
                <a:ea typeface="Calibri" pitchFamily="34" charset="0"/>
                <a:cs typeface="Arial" pitchFamily="34" charset="0"/>
              </a:rPr>
              <a:t>Facebook</a:t>
            </a:r>
            <a:r>
              <a:rPr lang="en-US" sz="1600" b="1" baseline="30000" dirty="0" smtClean="0">
                <a:solidFill>
                  <a:srgbClr val="376092"/>
                </a:solidFill>
                <a:latin typeface="Arial" pitchFamily="34" charset="0"/>
                <a:ea typeface="Calibri" pitchFamily="34" charset="0"/>
                <a:cs typeface="Arial" pitchFamily="34" charset="0"/>
              </a:rPr>
              <a:t>®</a:t>
            </a:r>
            <a:r>
              <a:rPr lang="en-US" sz="1600" b="1" dirty="0" smtClean="0">
                <a:solidFill>
                  <a:srgbClr val="376092"/>
                </a:solidFill>
                <a:latin typeface="Arial" pitchFamily="34" charset="0"/>
                <a:ea typeface="Calibri" pitchFamily="34" charset="0"/>
                <a:cs typeface="Arial" pitchFamily="34" charset="0"/>
              </a:rPr>
              <a:t> or </a:t>
            </a:r>
            <a:r>
              <a:rPr lang="en-US" sz="1600" b="1" dirty="0" err="1" smtClean="0">
                <a:solidFill>
                  <a:srgbClr val="376092"/>
                </a:solidFill>
                <a:latin typeface="Arial" pitchFamily="34" charset="0"/>
                <a:ea typeface="Calibri" pitchFamily="34" charset="0"/>
                <a:cs typeface="Arial" pitchFamily="34" charset="0"/>
              </a:rPr>
              <a:t>ScubaEarth</a:t>
            </a:r>
            <a:r>
              <a:rPr lang="en-US" sz="1600" b="1" baseline="30000" dirty="0" smtClean="0">
                <a:solidFill>
                  <a:srgbClr val="376092"/>
                </a:solidFill>
                <a:latin typeface="Arial" pitchFamily="34" charset="0"/>
                <a:ea typeface="Calibri" pitchFamily="34" charset="0"/>
                <a:cs typeface="Arial" pitchFamily="34" charset="0"/>
              </a:rPr>
              <a:t>®</a:t>
            </a:r>
          </a:p>
          <a:p>
            <a:pPr marL="342900" indent="-342900">
              <a:spcBef>
                <a:spcPct val="20000"/>
              </a:spcBef>
              <a:buSzPct val="75000"/>
              <a:buFont typeface="Wingdings" pitchFamily="2" charset="2"/>
              <a:buChar char="l"/>
            </a:pPr>
            <a:r>
              <a:rPr lang="en-US" sz="1600" b="1" dirty="0" smtClean="0">
                <a:solidFill>
                  <a:srgbClr val="376092"/>
                </a:solidFill>
                <a:latin typeface="Arial" pitchFamily="34" charset="0"/>
                <a:ea typeface="Calibri" pitchFamily="34" charset="0"/>
                <a:cs typeface="Arial" pitchFamily="34" charset="0"/>
              </a:rPr>
              <a:t>Use them to illustrate a story in your local paper</a:t>
            </a:r>
            <a:endParaRPr lang="en-AU" sz="1600" b="1" dirty="0">
              <a:solidFill>
                <a:srgbClr val="376092"/>
              </a:solidFill>
              <a:latin typeface="Arial" pitchFamily="34" charset="0"/>
              <a:ea typeface="Calibri" pitchFamily="34" charset="0"/>
              <a:cs typeface="Arial" pitchFamily="34" charset="0"/>
            </a:endParaRPr>
          </a:p>
        </p:txBody>
      </p:sp>
      <p:sp>
        <p:nvSpPr>
          <p:cNvPr id="56329"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a:solidFill>
                  <a:srgbClr val="376092"/>
                </a:solidFill>
                <a:latin typeface="Arial" panose="020B0604020202020204" pitchFamily="34" charset="0"/>
                <a:cs typeface="Arial" panose="020B0604020202020204" pitchFamily="34" charset="0"/>
              </a:rPr>
              <a:t>Dive Your Plan</a:t>
            </a:r>
            <a:endParaRPr lang="en-GB" sz="2000" b="1">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7620000" cy="990600"/>
          </a:xfrm>
        </p:spPr>
        <p:txBody>
          <a:bodyPr anchor="t"/>
          <a:lstStyle/>
          <a:p>
            <a:pPr>
              <a:defRPr/>
            </a:pPr>
            <a:r>
              <a:rPr smtClean="0"/>
              <a:t>Things to Leave Behind</a:t>
            </a:r>
          </a:p>
        </p:txBody>
      </p:sp>
      <p:sp>
        <p:nvSpPr>
          <p:cNvPr id="58371" name="Content Placeholder 2"/>
          <p:cNvSpPr>
            <a:spLocks noGrp="1"/>
          </p:cNvSpPr>
          <p:nvPr>
            <p:ph idx="1"/>
          </p:nvPr>
        </p:nvSpPr>
        <p:spPr>
          <a:xfrm>
            <a:off x="685800" y="2514600"/>
            <a:ext cx="4343400" cy="2209800"/>
          </a:xfrm>
        </p:spPr>
        <p:txBody>
          <a:bodyPr/>
          <a:lstStyle/>
          <a:p>
            <a:r>
              <a:rPr lang="en-AU" dirty="0" smtClean="0"/>
              <a:t>SAFETY FIRST</a:t>
            </a:r>
          </a:p>
          <a:p>
            <a:r>
              <a:rPr lang="en-AU" dirty="0" smtClean="0"/>
              <a:t>Is item harmless?</a:t>
            </a:r>
          </a:p>
          <a:p>
            <a:pPr lvl="1"/>
            <a:r>
              <a:rPr lang="en-AU" dirty="0" smtClean="0"/>
              <a:t>Perhaps leave in place</a:t>
            </a:r>
          </a:p>
          <a:p>
            <a:r>
              <a:rPr lang="en-AU" dirty="0" smtClean="0"/>
              <a:t>Could item cause harm?</a:t>
            </a:r>
          </a:p>
          <a:p>
            <a:pPr lvl="1"/>
            <a:r>
              <a:rPr lang="en-AU" dirty="0" smtClean="0"/>
              <a:t>Perhaps worth small short-term disturbance to remove </a:t>
            </a:r>
          </a:p>
          <a:p>
            <a:endParaRPr lang="en-US" dirty="0" smtClean="0"/>
          </a:p>
        </p:txBody>
      </p:sp>
      <p:sp>
        <p:nvSpPr>
          <p:cNvPr id="58372" name="Text Placeholder 14"/>
          <p:cNvSpPr>
            <a:spLocks noGrp="1"/>
          </p:cNvSpPr>
          <p:nvPr>
            <p:ph type="body" sz="quarter" idx="12"/>
          </p:nvPr>
        </p:nvSpPr>
        <p:spPr>
          <a:xfrm>
            <a:off x="457200" y="1676400"/>
            <a:ext cx="8153400" cy="762000"/>
          </a:xfrm>
        </p:spPr>
        <p:txBody>
          <a:bodyPr/>
          <a:lstStyle/>
          <a:p>
            <a:r>
              <a:rPr lang="en-US" smtClean="0"/>
              <a:t>Marine life soon grows on, or lives in, marine debris – should we remove these items?</a:t>
            </a:r>
            <a:endParaRPr lang="en-GB" smtClean="0"/>
          </a:p>
        </p:txBody>
      </p:sp>
      <p:sp>
        <p:nvSpPr>
          <p:cNvPr id="58373"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a:t>
            </a:r>
            <a:r>
              <a:rPr lang="en-AU" baseline="30000" dirty="0" smtClean="0"/>
              <a:t>®</a:t>
            </a:r>
            <a:r>
              <a:rPr lang="en-AU" dirty="0" smtClean="0"/>
              <a:t> Survey Guide</a:t>
            </a:r>
            <a:endParaRPr lang="en-US" dirty="0" smtClean="0"/>
          </a:p>
        </p:txBody>
      </p:sp>
      <p:sp>
        <p:nvSpPr>
          <p:cNvPr id="58374" name="Slide Number Placeholder 8"/>
          <p:cNvSpPr>
            <a:spLocks noGrp="1"/>
          </p:cNvSpPr>
          <p:nvPr>
            <p:ph type="sldNum" sz="quarter" idx="18"/>
          </p:nvPr>
        </p:nvSpPr>
        <p:spPr bwMode="auto">
          <a:noFill/>
          <a:ln>
            <a:miter lim="800000"/>
            <a:headEnd/>
            <a:tailEnd/>
          </a:ln>
        </p:spPr>
        <p:txBody>
          <a:bodyPr/>
          <a:lstStyle/>
          <a:p>
            <a:fld id="{1397E2FB-7052-46C6-B1FD-6E3BF2FDD66E}" type="slidenum">
              <a:rPr lang="en-AU"/>
              <a:pPr/>
              <a:t>26</a:t>
            </a:fld>
            <a:endParaRPr lang="en-AU"/>
          </a:p>
        </p:txBody>
      </p:sp>
      <p:sp>
        <p:nvSpPr>
          <p:cNvPr id="58375" name="Text Placeholder 20"/>
          <p:cNvSpPr>
            <a:spLocks noGrp="1"/>
          </p:cNvSpPr>
          <p:nvPr>
            <p:ph type="body" sz="quarter" idx="16"/>
          </p:nvPr>
        </p:nvSpPr>
        <p:spPr>
          <a:xfrm>
            <a:off x="76200" y="6418263"/>
            <a:ext cx="2590800" cy="304800"/>
          </a:xfrm>
        </p:spPr>
        <p:txBody>
          <a:bodyPr/>
          <a:lstStyle/>
          <a:p>
            <a:r>
              <a:rPr lang="en-US" smtClean="0"/>
              <a:t>S2: Dive Time</a:t>
            </a:r>
            <a:endParaRPr lang="en-GB" smtClean="0"/>
          </a:p>
        </p:txBody>
      </p:sp>
      <p:sp>
        <p:nvSpPr>
          <p:cNvPr id="30728" name="TextBox 16"/>
          <p:cNvSpPr txBox="1">
            <a:spLocks noChangeArrowheads="1"/>
          </p:cNvSpPr>
          <p:nvPr/>
        </p:nvSpPr>
        <p:spPr bwMode="auto">
          <a:xfrm>
            <a:off x="685800" y="4876800"/>
            <a:ext cx="4267200" cy="836613"/>
          </a:xfrm>
          <a:prstGeom prst="rect">
            <a:avLst/>
          </a:prstGeom>
          <a:noFill/>
          <a:ln w="9525">
            <a:noFill/>
            <a:miter lim="800000"/>
            <a:headEnd/>
            <a:tailEnd/>
          </a:ln>
        </p:spPr>
        <p:txBody>
          <a:bodyPr>
            <a:spAutoFit/>
          </a:bodyPr>
          <a:lstStyle/>
          <a:p>
            <a:pPr algn="ctr">
              <a:spcBef>
                <a:spcPct val="20000"/>
              </a:spcBef>
              <a:buSzPct val="75000"/>
              <a:defRPr/>
            </a:pPr>
            <a:r>
              <a:rPr lang="en-AU" sz="2200" b="1" dirty="0">
                <a:solidFill>
                  <a:schemeClr val="accent2">
                    <a:lumMod val="75000"/>
                  </a:schemeClr>
                </a:solidFill>
                <a:latin typeface="Arial" panose="020B0604020202020204" pitchFamily="34" charset="0"/>
                <a:cs typeface="Arial" panose="020B0604020202020204" pitchFamily="34" charset="0"/>
              </a:rPr>
              <a:t>If unsure </a:t>
            </a:r>
          </a:p>
          <a:p>
            <a:pPr algn="ctr">
              <a:spcBef>
                <a:spcPct val="20000"/>
              </a:spcBef>
              <a:buSzPct val="75000"/>
              <a:defRPr/>
            </a:pPr>
            <a:r>
              <a:rPr lang="en-AU" sz="2200" b="1" dirty="0">
                <a:solidFill>
                  <a:schemeClr val="accent2">
                    <a:lumMod val="75000"/>
                  </a:schemeClr>
                </a:solidFill>
                <a:latin typeface="Arial" panose="020B0604020202020204" pitchFamily="34" charset="0"/>
                <a:cs typeface="Arial" panose="020B0604020202020204" pitchFamily="34" charset="0"/>
              </a:rPr>
              <a:t>leave it in place</a:t>
            </a:r>
            <a:endParaRPr lang="en-GB" dirty="0">
              <a:latin typeface="Arial" panose="020B0604020202020204" pitchFamily="34" charset="0"/>
              <a:cs typeface="Arial" panose="020B0604020202020204" pitchFamily="34" charset="0"/>
            </a:endParaRPr>
          </a:p>
        </p:txBody>
      </p:sp>
      <p:pic>
        <p:nvPicPr>
          <p:cNvPr id="58377" name="Picture 10" descr="Picture 024.jpg"/>
          <p:cNvPicPr>
            <a:picLocks noChangeAspect="1"/>
          </p:cNvPicPr>
          <p:nvPr/>
        </p:nvPicPr>
        <p:blipFill>
          <a:blip r:embed="rId3" cstate="print"/>
          <a:srcRect/>
          <a:stretch>
            <a:fillRect/>
          </a:stretch>
        </p:blipFill>
        <p:spPr bwMode="auto">
          <a:xfrm>
            <a:off x="5105400" y="2514600"/>
            <a:ext cx="36576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7620000" cy="990600"/>
          </a:xfrm>
        </p:spPr>
        <p:txBody>
          <a:bodyPr anchor="t"/>
          <a:lstStyle/>
          <a:p>
            <a:pPr>
              <a:defRPr/>
            </a:pPr>
            <a:r>
              <a:rPr smtClean="0"/>
              <a:t>Things to Leave Behind</a:t>
            </a:r>
          </a:p>
        </p:txBody>
      </p:sp>
      <p:sp>
        <p:nvSpPr>
          <p:cNvPr id="60419" name="Content Placeholder 2"/>
          <p:cNvSpPr>
            <a:spLocks noGrp="1"/>
          </p:cNvSpPr>
          <p:nvPr>
            <p:ph idx="1"/>
          </p:nvPr>
        </p:nvSpPr>
        <p:spPr>
          <a:xfrm>
            <a:off x="685800" y="2286000"/>
            <a:ext cx="4343400" cy="3886200"/>
          </a:xfrm>
        </p:spPr>
        <p:txBody>
          <a:bodyPr/>
          <a:lstStyle/>
          <a:p>
            <a:r>
              <a:rPr lang="en-AU" dirty="0" smtClean="0">
                <a:latin typeface="Arial" charset="0"/>
                <a:cs typeface="Arial" charset="0"/>
              </a:rPr>
              <a:t>Material of construction?</a:t>
            </a:r>
          </a:p>
          <a:p>
            <a:pPr lvl="1"/>
            <a:r>
              <a:rPr lang="en-AU" sz="1600" dirty="0" smtClean="0">
                <a:latin typeface="Arial" charset="0"/>
                <a:cs typeface="Arial" charset="0"/>
              </a:rPr>
              <a:t>Glass bottles &amp; steel cans</a:t>
            </a:r>
          </a:p>
          <a:p>
            <a:pPr lvl="2"/>
            <a:r>
              <a:rPr lang="en-AU" sz="1600" dirty="0" smtClean="0">
                <a:latin typeface="Arial" charset="0"/>
                <a:cs typeface="Arial" charset="0"/>
              </a:rPr>
              <a:t>perhaps leave </a:t>
            </a:r>
          </a:p>
          <a:p>
            <a:pPr lvl="1"/>
            <a:r>
              <a:rPr lang="en-AU" sz="1600" dirty="0" smtClean="0">
                <a:latin typeface="Arial" charset="0"/>
                <a:cs typeface="Arial" charset="0"/>
              </a:rPr>
              <a:t>Hard plastics, fish traps, packaging material, </a:t>
            </a:r>
            <a:r>
              <a:rPr lang="en-AU" sz="1600" dirty="0" err="1" smtClean="0">
                <a:latin typeface="Arial" charset="0"/>
                <a:cs typeface="Arial" charset="0"/>
              </a:rPr>
              <a:t>etc</a:t>
            </a:r>
            <a:endParaRPr lang="en-AU" sz="1600" dirty="0" smtClean="0">
              <a:latin typeface="Arial" charset="0"/>
              <a:cs typeface="Arial" charset="0"/>
            </a:endParaRPr>
          </a:p>
          <a:p>
            <a:pPr lvl="2"/>
            <a:r>
              <a:rPr lang="en-AU" sz="1600" dirty="0" smtClean="0">
                <a:latin typeface="Arial" charset="0"/>
                <a:cs typeface="Arial" charset="0"/>
              </a:rPr>
              <a:t>perhaps remove</a:t>
            </a:r>
          </a:p>
          <a:p>
            <a:r>
              <a:rPr lang="en-AU" dirty="0" smtClean="0">
                <a:latin typeface="Arial" charset="0"/>
                <a:cs typeface="Arial" charset="0"/>
              </a:rPr>
              <a:t>Contents of Item?</a:t>
            </a:r>
          </a:p>
          <a:p>
            <a:pPr lvl="1"/>
            <a:r>
              <a:rPr lang="en-AU" sz="1600" dirty="0" smtClean="0">
                <a:latin typeface="Arial" charset="0"/>
                <a:cs typeface="Arial" charset="0"/>
              </a:rPr>
              <a:t>Batteries, fuel containers, paint cans </a:t>
            </a:r>
            <a:r>
              <a:rPr lang="en-AU" sz="1600" dirty="0" err="1" smtClean="0">
                <a:latin typeface="Arial" charset="0"/>
                <a:cs typeface="Arial" charset="0"/>
              </a:rPr>
              <a:t>etc</a:t>
            </a:r>
            <a:endParaRPr lang="en-AU" sz="1600" dirty="0" smtClean="0">
              <a:latin typeface="Arial" charset="0"/>
              <a:cs typeface="Arial" charset="0"/>
            </a:endParaRPr>
          </a:p>
          <a:p>
            <a:pPr lvl="2"/>
            <a:r>
              <a:rPr lang="en-AU" sz="1600" dirty="0" smtClean="0">
                <a:latin typeface="Arial" charset="0"/>
                <a:cs typeface="Arial" charset="0"/>
              </a:rPr>
              <a:t>remove if safe to do so</a:t>
            </a:r>
          </a:p>
          <a:p>
            <a:r>
              <a:rPr lang="en-AU" dirty="0" smtClean="0">
                <a:latin typeface="Arial" charset="0"/>
                <a:cs typeface="Arial" charset="0"/>
              </a:rPr>
              <a:t>Fishing nets, line and rope</a:t>
            </a:r>
          </a:p>
          <a:p>
            <a:pPr lvl="1"/>
            <a:r>
              <a:rPr lang="en-AU" sz="1600" dirty="0" smtClean="0">
                <a:latin typeface="Arial" charset="0"/>
                <a:cs typeface="Arial" charset="0"/>
              </a:rPr>
              <a:t>Selective removal?</a:t>
            </a:r>
          </a:p>
          <a:p>
            <a:pPr lvl="2"/>
            <a:r>
              <a:rPr lang="en-AU" sz="1600" dirty="0" smtClean="0">
                <a:latin typeface="Arial" charset="0"/>
                <a:cs typeface="Arial" charset="0"/>
              </a:rPr>
              <a:t>scissors work well</a:t>
            </a:r>
            <a:endParaRPr lang="en-US" sz="1600" dirty="0" smtClean="0">
              <a:latin typeface="Arial" charset="0"/>
              <a:cs typeface="Arial" charset="0"/>
            </a:endParaRPr>
          </a:p>
        </p:txBody>
      </p:sp>
      <p:sp>
        <p:nvSpPr>
          <p:cNvPr id="60420" name="Text Placeholder 14"/>
          <p:cNvSpPr>
            <a:spLocks noGrp="1"/>
          </p:cNvSpPr>
          <p:nvPr>
            <p:ph type="body" sz="quarter" idx="12"/>
          </p:nvPr>
        </p:nvSpPr>
        <p:spPr>
          <a:xfrm>
            <a:off x="457200" y="1676400"/>
            <a:ext cx="8153400" cy="533400"/>
          </a:xfrm>
        </p:spPr>
        <p:txBody>
          <a:bodyPr/>
          <a:lstStyle/>
          <a:p>
            <a:r>
              <a:rPr lang="en-US" smtClean="0">
                <a:latin typeface="Arial" charset="0"/>
                <a:cs typeface="Arial" charset="0"/>
              </a:rPr>
              <a:t>Consider these points when deciding to remove a debris item:</a:t>
            </a:r>
            <a:endParaRPr lang="en-GB" smtClean="0">
              <a:latin typeface="Arial" charset="0"/>
              <a:cs typeface="Arial" charset="0"/>
            </a:endParaRPr>
          </a:p>
        </p:txBody>
      </p:sp>
      <p:sp>
        <p:nvSpPr>
          <p:cNvPr id="60421"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latin typeface="Arial" charset="0"/>
                <a:cs typeface="Arial" charset="0"/>
              </a:rPr>
              <a:t>Dive Against Debris</a:t>
            </a:r>
            <a:r>
              <a:rPr lang="en-AU" baseline="30000" dirty="0" smtClean="0">
                <a:latin typeface="Arial" charset="0"/>
                <a:cs typeface="Arial" charset="0"/>
              </a:rPr>
              <a:t>®</a:t>
            </a:r>
            <a:r>
              <a:rPr lang="en-AU" dirty="0" smtClean="0">
                <a:latin typeface="Arial" charset="0"/>
                <a:cs typeface="Arial" charset="0"/>
              </a:rPr>
              <a:t> Survey Guide</a:t>
            </a:r>
            <a:endParaRPr lang="en-US" dirty="0" smtClean="0">
              <a:latin typeface="Arial" charset="0"/>
              <a:cs typeface="Arial" charset="0"/>
            </a:endParaRPr>
          </a:p>
        </p:txBody>
      </p:sp>
      <p:sp>
        <p:nvSpPr>
          <p:cNvPr id="60422" name="Slide Number Placeholder 8"/>
          <p:cNvSpPr>
            <a:spLocks noGrp="1"/>
          </p:cNvSpPr>
          <p:nvPr>
            <p:ph type="sldNum" sz="quarter" idx="18"/>
          </p:nvPr>
        </p:nvSpPr>
        <p:spPr bwMode="auto">
          <a:noFill/>
          <a:ln>
            <a:miter lim="800000"/>
            <a:headEnd/>
            <a:tailEnd/>
          </a:ln>
        </p:spPr>
        <p:txBody>
          <a:bodyPr/>
          <a:lstStyle/>
          <a:p>
            <a:fld id="{0BE69869-3EE7-4FCF-ABD9-FDE5B5CC468F}" type="slidenum">
              <a:rPr lang="en-AU"/>
              <a:pPr/>
              <a:t>27</a:t>
            </a:fld>
            <a:endParaRPr lang="en-AU"/>
          </a:p>
        </p:txBody>
      </p:sp>
      <p:sp>
        <p:nvSpPr>
          <p:cNvPr id="60423" name="Text Placeholder 20"/>
          <p:cNvSpPr>
            <a:spLocks noGrp="1"/>
          </p:cNvSpPr>
          <p:nvPr>
            <p:ph type="body" sz="quarter" idx="16"/>
          </p:nvPr>
        </p:nvSpPr>
        <p:spPr>
          <a:xfrm>
            <a:off x="76200" y="6418263"/>
            <a:ext cx="2590800" cy="304800"/>
          </a:xfrm>
        </p:spPr>
        <p:txBody>
          <a:bodyPr/>
          <a:lstStyle/>
          <a:p>
            <a:r>
              <a:rPr lang="en-US" smtClean="0">
                <a:latin typeface="Arial" charset="0"/>
                <a:cs typeface="Arial" charset="0"/>
              </a:rPr>
              <a:t>S2: Dive Time</a:t>
            </a:r>
            <a:endParaRPr lang="en-GB" smtClean="0">
              <a:latin typeface="Arial" charset="0"/>
              <a:cs typeface="Arial" charset="0"/>
            </a:endParaRPr>
          </a:p>
        </p:txBody>
      </p:sp>
      <p:pic>
        <p:nvPicPr>
          <p:cNvPr id="60424" name="Picture 10" descr="Deborah Marx_NOAA_SBNMSMarine Photobank.jpg"/>
          <p:cNvPicPr>
            <a:picLocks noChangeAspect="1"/>
          </p:cNvPicPr>
          <p:nvPr/>
        </p:nvPicPr>
        <p:blipFill>
          <a:blip r:embed="rId3" cstate="print"/>
          <a:srcRect/>
          <a:stretch>
            <a:fillRect/>
          </a:stretch>
        </p:blipFill>
        <p:spPr bwMode="auto">
          <a:xfrm>
            <a:off x="5410200" y="2438400"/>
            <a:ext cx="2743200" cy="3090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lstStyle/>
          <a:p>
            <a:pPr>
              <a:defRPr/>
            </a:pPr>
            <a:r>
              <a:rPr smtClean="0"/>
              <a:t>We’ve talked about</a:t>
            </a:r>
            <a:endParaRPr lang="en-GB"/>
          </a:p>
        </p:txBody>
      </p:sp>
      <p:sp>
        <p:nvSpPr>
          <p:cNvPr id="62467" name="Content Placeholder 2"/>
          <p:cNvSpPr>
            <a:spLocks noGrp="1"/>
          </p:cNvSpPr>
          <p:nvPr>
            <p:ph idx="1"/>
          </p:nvPr>
        </p:nvSpPr>
        <p:spPr>
          <a:xfrm>
            <a:off x="685800" y="3048000"/>
            <a:ext cx="5638800" cy="3459163"/>
          </a:xfrm>
        </p:spPr>
        <p:txBody>
          <a:bodyPr/>
          <a:lstStyle/>
          <a:p>
            <a:r>
              <a:rPr lang="en-AU" smtClean="0"/>
              <a:t>Long-term Surveys Give the Best Results</a:t>
            </a:r>
          </a:p>
          <a:p>
            <a:r>
              <a:rPr lang="en-AU" smtClean="0"/>
              <a:t>Choose Your Survey Site</a:t>
            </a:r>
          </a:p>
          <a:p>
            <a:r>
              <a:rPr lang="en-AU" smtClean="0"/>
              <a:t>Survey Dive Profiles</a:t>
            </a:r>
          </a:p>
          <a:p>
            <a:r>
              <a:rPr lang="en-AU" smtClean="0"/>
              <a:t>Gear</a:t>
            </a:r>
          </a:p>
          <a:p>
            <a:r>
              <a:rPr lang="en-AU" smtClean="0"/>
              <a:t>Take Pictures to Tell the Story</a:t>
            </a:r>
          </a:p>
          <a:p>
            <a:r>
              <a:rPr lang="en-AU" smtClean="0"/>
              <a:t>Things to Leave Behind</a:t>
            </a:r>
          </a:p>
        </p:txBody>
      </p:sp>
      <p:sp>
        <p:nvSpPr>
          <p:cNvPr id="62468" name="Text Placeholder 3"/>
          <p:cNvSpPr>
            <a:spLocks noGrp="1"/>
          </p:cNvSpPr>
          <p:nvPr>
            <p:ph type="body" sz="quarter" idx="12"/>
          </p:nvPr>
        </p:nvSpPr>
        <p:spPr>
          <a:xfrm>
            <a:off x="457200" y="1951038"/>
            <a:ext cx="8153400" cy="685800"/>
          </a:xfrm>
        </p:spPr>
        <p:txBody>
          <a:bodyPr/>
          <a:lstStyle/>
          <a:p>
            <a:r>
              <a:rPr lang="en-US" dirty="0" smtClean="0"/>
              <a:t>SECTION 2: Time to Dive Against Debris</a:t>
            </a:r>
            <a:r>
              <a:rPr lang="en-US" baseline="30000" dirty="0" smtClean="0"/>
              <a:t>®</a:t>
            </a:r>
            <a:endParaRPr lang="en-GB" baseline="30000" dirty="0" smtClean="0"/>
          </a:p>
        </p:txBody>
      </p:sp>
      <p:sp>
        <p:nvSpPr>
          <p:cNvPr id="62469" name="Footer Placeholder 4"/>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a:t>
            </a:r>
            <a:r>
              <a:rPr lang="en-AU" baseline="30000" dirty="0" smtClean="0"/>
              <a:t>®</a:t>
            </a:r>
            <a:r>
              <a:rPr lang="en-AU" dirty="0" smtClean="0"/>
              <a:t> Survey Guide</a:t>
            </a:r>
            <a:endParaRPr lang="en-US" dirty="0" smtClean="0"/>
          </a:p>
        </p:txBody>
      </p:sp>
      <p:sp>
        <p:nvSpPr>
          <p:cNvPr id="62470" name="Slide Number Placeholder 5"/>
          <p:cNvSpPr>
            <a:spLocks noGrp="1"/>
          </p:cNvSpPr>
          <p:nvPr>
            <p:ph type="sldNum" sz="quarter" idx="18"/>
          </p:nvPr>
        </p:nvSpPr>
        <p:spPr bwMode="auto">
          <a:noFill/>
          <a:ln>
            <a:miter lim="800000"/>
            <a:headEnd/>
            <a:tailEnd/>
          </a:ln>
        </p:spPr>
        <p:txBody>
          <a:bodyPr/>
          <a:lstStyle/>
          <a:p>
            <a:fld id="{9C7CB8A9-2FED-41A2-B6D2-7179EC9B1311}" type="slidenum">
              <a:rPr lang="en-US"/>
              <a:pPr/>
              <a:t>28</a:t>
            </a:fld>
            <a:endParaRPr lang="en-US"/>
          </a:p>
        </p:txBody>
      </p:sp>
      <p:sp>
        <p:nvSpPr>
          <p:cNvPr id="62471" name="Text Placeholder 14"/>
          <p:cNvSpPr>
            <a:spLocks noGrp="1"/>
          </p:cNvSpPr>
          <p:nvPr>
            <p:ph type="body" sz="quarter" idx="16"/>
          </p:nvPr>
        </p:nvSpPr>
        <p:spPr>
          <a:xfrm>
            <a:off x="76200" y="6418263"/>
            <a:ext cx="2590800" cy="304800"/>
          </a:xfrm>
        </p:spPr>
        <p:txBody>
          <a:bodyPr/>
          <a:lstStyle/>
          <a:p>
            <a:r>
              <a:rPr lang="en-US" dirty="0" smtClean="0"/>
              <a:t>S2: Dive Time</a:t>
            </a:r>
            <a:endParaRPr lang="en-GB" dirty="0" smtClean="0"/>
          </a:p>
        </p:txBody>
      </p:sp>
      <p:sp>
        <p:nvSpPr>
          <p:cNvPr id="62472"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pPr>
              <a:spcBef>
                <a:spcPct val="20000"/>
              </a:spcBef>
              <a:buSzPct val="75000"/>
            </a:pPr>
            <a:r>
              <a:rPr lang="en-AU" b="1">
                <a:solidFill>
                  <a:srgbClr val="376092"/>
                </a:solidFill>
                <a:latin typeface="Arial" panose="020B0604020202020204" pitchFamily="34" charset="0"/>
                <a:cs typeface="Arial" panose="020B0604020202020204" pitchFamily="34" charset="0"/>
              </a:rPr>
              <a:t>Plan your dive – dive your plan</a:t>
            </a:r>
            <a:endParaRPr lang="en-GB" b="1">
              <a:solidFill>
                <a:srgbClr val="376092"/>
              </a:solidFill>
              <a:latin typeface="Arial" panose="020B0604020202020204" pitchFamily="34" charset="0"/>
              <a:cs typeface="Arial" panose="020B0604020202020204" pitchFamily="34" charset="0"/>
            </a:endParaRPr>
          </a:p>
        </p:txBody>
      </p:sp>
      <p:sp>
        <p:nvSpPr>
          <p:cNvPr id="62473" name="Text Placeholder 8"/>
          <p:cNvSpPr txBox="1">
            <a:spLocks/>
          </p:cNvSpPr>
          <p:nvPr/>
        </p:nvSpPr>
        <p:spPr bwMode="auto">
          <a:xfrm>
            <a:off x="457200" y="5562600"/>
            <a:ext cx="8153400" cy="5334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en-US" sz="2000" b="1">
                <a:solidFill>
                  <a:srgbClr val="376092"/>
                </a:solidFill>
                <a:latin typeface="Arial" panose="020B0604020202020204" pitchFamily="34" charset="0"/>
                <a:cs typeface="Arial" panose="020B0604020202020204" pitchFamily="34" charset="0"/>
              </a:rPr>
              <a:t>Any Questions?</a:t>
            </a:r>
            <a:endParaRPr lang="en-GB" sz="2000" b="1">
              <a:solidFill>
                <a:srgbClr val="376092"/>
              </a:solidFill>
              <a:latin typeface="Arial" panose="020B0604020202020204" pitchFamily="34" charset="0"/>
              <a:cs typeface="Arial" panose="020B0604020202020204" pitchFamily="34" charset="0"/>
            </a:endParaRPr>
          </a:p>
          <a:p>
            <a:pPr>
              <a:spcBef>
                <a:spcPct val="20000"/>
              </a:spcBef>
              <a:buSzPct val="75000"/>
              <a:buFont typeface="Wingdings" pitchFamily="2" charset="2"/>
              <a:buNone/>
            </a:pPr>
            <a:endParaRPr lang="en-GB" sz="2000" b="1">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1371600"/>
            <a:ext cx="7772400" cy="1371600"/>
          </a:xfrm>
        </p:spPr>
        <p:txBody>
          <a:bodyPr/>
          <a:lstStyle/>
          <a:p>
            <a:pPr>
              <a:defRPr/>
            </a:pPr>
            <a:r>
              <a:rPr lang="en-US" dirty="0" smtClean="0">
                <a:latin typeface="Arial" charset="0"/>
                <a:cs typeface="Arial" charset="0"/>
              </a:rPr>
              <a:t>Make Your </a:t>
            </a:r>
            <a:br>
              <a:rPr lang="en-US" dirty="0" smtClean="0">
                <a:latin typeface="Arial" charset="0"/>
                <a:cs typeface="Arial" charset="0"/>
              </a:rPr>
            </a:br>
            <a:r>
              <a:rPr lang="en-US" dirty="0" smtClean="0">
                <a:latin typeface="Arial" charset="0"/>
                <a:cs typeface="Arial" charset="0"/>
              </a:rPr>
              <a:t>Survey Count</a:t>
            </a:r>
            <a:endParaRPr lang="en-GB" dirty="0" smtClean="0">
              <a:latin typeface="Arial" charset="0"/>
              <a:cs typeface="Arial" charset="0"/>
            </a:endParaRPr>
          </a:p>
        </p:txBody>
      </p:sp>
      <p:sp>
        <p:nvSpPr>
          <p:cNvPr id="64515" name="Text Placeholder 10"/>
          <p:cNvSpPr>
            <a:spLocks noGrp="1"/>
          </p:cNvSpPr>
          <p:nvPr>
            <p:ph type="body" sz="quarter" idx="4294967295"/>
          </p:nvPr>
        </p:nvSpPr>
        <p:spPr>
          <a:xfrm>
            <a:off x="685800" y="838200"/>
            <a:ext cx="3810000" cy="381000"/>
          </a:xfrm>
          <a:prstGeom prst="rect">
            <a:avLst/>
          </a:prstGeom>
        </p:spPr>
        <p:txBody>
          <a:bodyPr>
            <a:normAutofit fontScale="70000" lnSpcReduction="20000"/>
          </a:bodyPr>
          <a:lstStyle/>
          <a:p>
            <a:r>
              <a:rPr lang="en-US" smtClean="0">
                <a:latin typeface="Arial" charset="0"/>
                <a:cs typeface="Arial" charset="0"/>
              </a:rPr>
              <a:t>SECTION 3:</a:t>
            </a:r>
            <a:endParaRPr lang="en-GB" smtClean="0">
              <a:latin typeface="Arial" charset="0"/>
              <a:cs typeface="Arial"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8906" y="3124200"/>
            <a:ext cx="3786188" cy="252412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lstStyle/>
          <a:p>
            <a:pPr>
              <a:defRPr/>
            </a:pPr>
            <a:r>
              <a:rPr lang="en-GB" dirty="0" smtClean="0"/>
              <a:t>We’ll talk about . . .</a:t>
            </a:r>
            <a:endParaRPr lang="en-GB" dirty="0"/>
          </a:p>
        </p:txBody>
      </p:sp>
      <p:sp>
        <p:nvSpPr>
          <p:cNvPr id="13315" name="Content Placeholder 2"/>
          <p:cNvSpPr>
            <a:spLocks noGrp="1"/>
          </p:cNvSpPr>
          <p:nvPr>
            <p:ph idx="1"/>
          </p:nvPr>
        </p:nvSpPr>
        <p:spPr>
          <a:xfrm>
            <a:off x="685800" y="3048000"/>
            <a:ext cx="5105400" cy="2316163"/>
          </a:xfrm>
        </p:spPr>
        <p:txBody>
          <a:bodyPr/>
          <a:lstStyle/>
          <a:p>
            <a:r>
              <a:rPr lang="en-AU" dirty="0" smtClean="0">
                <a:latin typeface="Arial" charset="0"/>
                <a:cs typeface="Arial" charset="0"/>
              </a:rPr>
              <a:t>Long-term Surveys Give the Best Results</a:t>
            </a:r>
          </a:p>
          <a:p>
            <a:r>
              <a:rPr lang="en-AU" dirty="0" smtClean="0">
                <a:latin typeface="Arial" charset="0"/>
                <a:cs typeface="Arial" charset="0"/>
              </a:rPr>
              <a:t>Choose Your Survey Site</a:t>
            </a:r>
          </a:p>
          <a:p>
            <a:r>
              <a:rPr lang="en-AU" dirty="0" smtClean="0">
                <a:latin typeface="Arial" charset="0"/>
                <a:cs typeface="Arial" charset="0"/>
              </a:rPr>
              <a:t>Survey Dive Profiles</a:t>
            </a:r>
          </a:p>
          <a:p>
            <a:r>
              <a:rPr lang="en-AU" dirty="0" smtClean="0">
                <a:latin typeface="Arial" charset="0"/>
                <a:cs typeface="Arial" charset="0"/>
              </a:rPr>
              <a:t>Gear</a:t>
            </a:r>
          </a:p>
          <a:p>
            <a:r>
              <a:rPr lang="en-AU" dirty="0" smtClean="0">
                <a:latin typeface="Arial" charset="0"/>
                <a:cs typeface="Arial" charset="0"/>
              </a:rPr>
              <a:t>Take Pictures to Tell the Story</a:t>
            </a:r>
          </a:p>
          <a:p>
            <a:r>
              <a:rPr lang="en-AU" dirty="0" smtClean="0">
                <a:latin typeface="Arial" charset="0"/>
                <a:cs typeface="Arial" charset="0"/>
              </a:rPr>
              <a:t>Things to Leave Behind</a:t>
            </a:r>
          </a:p>
        </p:txBody>
      </p:sp>
      <p:sp>
        <p:nvSpPr>
          <p:cNvPr id="13316" name="Text Placeholder 11"/>
          <p:cNvSpPr>
            <a:spLocks noGrp="1"/>
          </p:cNvSpPr>
          <p:nvPr>
            <p:ph type="body" sz="quarter" idx="12"/>
          </p:nvPr>
        </p:nvSpPr>
        <p:spPr>
          <a:xfrm>
            <a:off x="457200" y="1951038"/>
            <a:ext cx="8153400" cy="563562"/>
          </a:xfrm>
        </p:spPr>
        <p:txBody>
          <a:bodyPr/>
          <a:lstStyle/>
          <a:p>
            <a:r>
              <a:rPr lang="en-US" dirty="0" smtClean="0">
                <a:latin typeface="Arial" charset="0"/>
                <a:cs typeface="Arial" charset="0"/>
              </a:rPr>
              <a:t>SECTION 2: </a:t>
            </a:r>
            <a:r>
              <a:rPr lang="en-AU" dirty="0" smtClean="0">
                <a:latin typeface="Arial" charset="0"/>
                <a:cs typeface="Arial" charset="0"/>
              </a:rPr>
              <a:t>Time to Dive Against Debris</a:t>
            </a:r>
            <a:r>
              <a:rPr lang="en-AU" baseline="30000" dirty="0" smtClean="0">
                <a:latin typeface="Arial" charset="0"/>
                <a:cs typeface="Arial" charset="0"/>
              </a:rPr>
              <a:t>®</a:t>
            </a:r>
          </a:p>
        </p:txBody>
      </p:sp>
      <p:sp>
        <p:nvSpPr>
          <p:cNvPr id="13317"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latin typeface="Arial" charset="0"/>
                <a:cs typeface="Arial" charset="0"/>
              </a:rPr>
              <a:t>Dive Against Debris</a:t>
            </a:r>
            <a:r>
              <a:rPr lang="en-AU" baseline="30000" dirty="0" smtClean="0">
                <a:latin typeface="Arial" charset="0"/>
                <a:cs typeface="Arial" charset="0"/>
              </a:rPr>
              <a:t>®</a:t>
            </a:r>
            <a:r>
              <a:rPr lang="en-AU" dirty="0" smtClean="0">
                <a:latin typeface="Arial" charset="0"/>
                <a:cs typeface="Arial" charset="0"/>
              </a:rPr>
              <a:t> Survey Guide</a:t>
            </a:r>
            <a:endParaRPr lang="en-US" dirty="0" smtClean="0">
              <a:latin typeface="Arial" charset="0"/>
              <a:cs typeface="Arial" charset="0"/>
            </a:endParaRPr>
          </a:p>
        </p:txBody>
      </p:sp>
      <p:sp>
        <p:nvSpPr>
          <p:cNvPr id="13318" name="Slide Number Placeholder 8"/>
          <p:cNvSpPr>
            <a:spLocks noGrp="1"/>
          </p:cNvSpPr>
          <p:nvPr>
            <p:ph type="sldNum" sz="quarter" idx="18"/>
          </p:nvPr>
        </p:nvSpPr>
        <p:spPr bwMode="auto">
          <a:noFill/>
          <a:ln>
            <a:miter lim="800000"/>
            <a:headEnd/>
            <a:tailEnd/>
          </a:ln>
        </p:spPr>
        <p:txBody>
          <a:bodyPr/>
          <a:lstStyle/>
          <a:p>
            <a:fld id="{2E074746-D84A-4BF2-B318-FFBE775A0601}" type="slidenum">
              <a:rPr lang="en-AU"/>
              <a:pPr/>
              <a:t>3</a:t>
            </a:fld>
            <a:endParaRPr lang="en-AU"/>
          </a:p>
        </p:txBody>
      </p:sp>
      <p:sp>
        <p:nvSpPr>
          <p:cNvPr id="13319" name="Text Placeholder 13"/>
          <p:cNvSpPr>
            <a:spLocks noGrp="1"/>
          </p:cNvSpPr>
          <p:nvPr>
            <p:ph type="body" sz="quarter" idx="16"/>
          </p:nvPr>
        </p:nvSpPr>
        <p:spPr>
          <a:xfrm>
            <a:off x="76200" y="6418263"/>
            <a:ext cx="2590800" cy="304800"/>
          </a:xfrm>
        </p:spPr>
        <p:txBody>
          <a:bodyPr/>
          <a:lstStyle/>
          <a:p>
            <a:r>
              <a:rPr lang="en-US" smtClean="0">
                <a:latin typeface="Arial" charset="0"/>
                <a:cs typeface="Arial" charset="0"/>
              </a:rPr>
              <a:t>Welcome</a:t>
            </a:r>
            <a:endParaRPr lang="en-GB" smtClean="0">
              <a:latin typeface="Arial" charset="0"/>
              <a:cs typeface="Arial" charset="0"/>
            </a:endParaRPr>
          </a:p>
        </p:txBody>
      </p:sp>
      <p:sp>
        <p:nvSpPr>
          <p:cNvPr id="28" name="Rounded Rectangle 27">
            <a:hlinkClick r:id="rId3" action="ppaction://hlinksldjump"/>
          </p:cNvPr>
          <p:cNvSpPr/>
          <p:nvPr/>
        </p:nvSpPr>
        <p:spPr>
          <a:xfrm>
            <a:off x="6248400" y="4876800"/>
            <a:ext cx="2286000" cy="762000"/>
          </a:xfrm>
          <a:prstGeom prst="roundRect">
            <a:avLst>
              <a:gd name="adj" fmla="val 34849"/>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3321" name="TextBox 28">
            <a:hlinkClick r:id="rId3" action="ppaction://hlinksldjump"/>
          </p:cNvPr>
          <p:cNvSpPr txBox="1">
            <a:spLocks noChangeArrowheads="1"/>
          </p:cNvSpPr>
          <p:nvPr/>
        </p:nvSpPr>
        <p:spPr bwMode="auto">
          <a:xfrm>
            <a:off x="6248400" y="4926013"/>
            <a:ext cx="2286000" cy="646112"/>
          </a:xfrm>
          <a:prstGeom prst="rect">
            <a:avLst/>
          </a:prstGeom>
          <a:noFill/>
          <a:ln w="9525">
            <a:noFill/>
            <a:miter lim="800000"/>
            <a:headEnd/>
            <a:tailEnd/>
          </a:ln>
        </p:spPr>
        <p:txBody>
          <a:bodyPr anchor="ctr">
            <a:spAutoFit/>
          </a:bodyPr>
          <a:lstStyle/>
          <a:p>
            <a:pPr algn="ctr" eaLnBrk="1" hangingPunct="1"/>
            <a:r>
              <a:rPr lang="en-US" b="1" dirty="0">
                <a:solidFill>
                  <a:schemeClr val="tx2"/>
                </a:solidFill>
                <a:latin typeface="Arial" panose="020B0604020202020204" pitchFamily="34" charset="0"/>
                <a:cs typeface="Arial" panose="020B0604020202020204" pitchFamily="34" charset="0"/>
              </a:rPr>
              <a:t>SECTION 2</a:t>
            </a:r>
          </a:p>
          <a:p>
            <a:pPr algn="ctr" eaLnBrk="1" hangingPunct="1"/>
            <a:r>
              <a:rPr lang="en-US" b="1" dirty="0">
                <a:solidFill>
                  <a:schemeClr val="tx2"/>
                </a:solidFill>
                <a:latin typeface="Arial" panose="020B0604020202020204" pitchFamily="34" charset="0"/>
                <a:cs typeface="Arial" panose="020B0604020202020204" pitchFamily="34" charset="0"/>
              </a:rPr>
              <a:t>Dive Time</a:t>
            </a:r>
            <a:endParaRPr lang="en-GB" b="1" dirty="0">
              <a:solidFill>
                <a:schemeClr val="tx2"/>
              </a:solidFill>
              <a:latin typeface="Arial" panose="020B0604020202020204" pitchFamily="34" charset="0"/>
              <a:cs typeface="Arial" panose="020B0604020202020204" pitchFamily="34" charset="0"/>
            </a:endParaRPr>
          </a:p>
        </p:txBody>
      </p:sp>
      <p:sp>
        <p:nvSpPr>
          <p:cNvPr id="13322"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pPr>
              <a:spcBef>
                <a:spcPct val="20000"/>
              </a:spcBef>
              <a:buSzPct val="75000"/>
            </a:pPr>
            <a:r>
              <a:rPr lang="en-AU" b="1" dirty="0">
                <a:solidFill>
                  <a:srgbClr val="376092"/>
                </a:solidFill>
                <a:latin typeface="Arial" panose="020B0604020202020204" pitchFamily="34" charset="0"/>
                <a:cs typeface="Arial" panose="020B0604020202020204" pitchFamily="34" charset="0"/>
              </a:rPr>
              <a:t>Plan your dive – dive your plan</a:t>
            </a:r>
            <a:endParaRPr lang="en-GB" b="1" dirty="0">
              <a:solidFill>
                <a:srgbClr val="37609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096000" cy="990600"/>
          </a:xfrm>
        </p:spPr>
        <p:txBody>
          <a:bodyPr anchor="t"/>
          <a:lstStyle/>
          <a:p>
            <a:pPr>
              <a:defRPr/>
            </a:pPr>
            <a:r>
              <a:rPr lang="en-AU" smtClean="0"/>
              <a:t>5 Easy Steps to Make Your </a:t>
            </a:r>
            <a:br>
              <a:rPr lang="en-AU" smtClean="0"/>
            </a:br>
            <a:r>
              <a:rPr lang="en-AU" smtClean="0"/>
              <a:t>Survey Count </a:t>
            </a:r>
            <a:endParaRPr lang="en-AU"/>
          </a:p>
        </p:txBody>
      </p:sp>
      <p:sp>
        <p:nvSpPr>
          <p:cNvPr id="66563" name="Text Placeholder 13"/>
          <p:cNvSpPr>
            <a:spLocks noGrp="1"/>
          </p:cNvSpPr>
          <p:nvPr>
            <p:ph type="body" sz="quarter" idx="12"/>
          </p:nvPr>
        </p:nvSpPr>
        <p:spPr>
          <a:xfrm>
            <a:off x="457200" y="1951038"/>
            <a:ext cx="8153400" cy="685800"/>
          </a:xfrm>
        </p:spPr>
        <p:txBody>
          <a:bodyPr>
            <a:normAutofit lnSpcReduction="10000"/>
          </a:bodyPr>
          <a:lstStyle/>
          <a:p>
            <a:r>
              <a:rPr lang="en-AU" smtClean="0"/>
              <a:t>Sorting and recording debris is quick when everyone works together, follow these 5 easy steps:</a:t>
            </a:r>
            <a:endParaRPr lang="en-GB" smtClean="0"/>
          </a:p>
        </p:txBody>
      </p:sp>
      <p:sp>
        <p:nvSpPr>
          <p:cNvPr id="66564"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a:t>
            </a:r>
            <a:r>
              <a:rPr lang="en-AU" baseline="30000" dirty="0" smtClean="0"/>
              <a:t>®</a:t>
            </a:r>
            <a:r>
              <a:rPr lang="en-AU" dirty="0" smtClean="0"/>
              <a:t> Survey Guide</a:t>
            </a:r>
            <a:endParaRPr lang="en-US" dirty="0" smtClean="0"/>
          </a:p>
        </p:txBody>
      </p:sp>
      <p:sp>
        <p:nvSpPr>
          <p:cNvPr id="66565" name="Slide Number Placeholder 8"/>
          <p:cNvSpPr>
            <a:spLocks noGrp="1"/>
          </p:cNvSpPr>
          <p:nvPr>
            <p:ph type="sldNum" sz="quarter" idx="18"/>
          </p:nvPr>
        </p:nvSpPr>
        <p:spPr bwMode="auto">
          <a:noFill/>
          <a:ln>
            <a:miter lim="800000"/>
            <a:headEnd/>
            <a:tailEnd/>
          </a:ln>
        </p:spPr>
        <p:txBody>
          <a:bodyPr/>
          <a:lstStyle/>
          <a:p>
            <a:fld id="{3EB1A44C-64E6-49F1-9D9F-F241AB62E8EF}" type="slidenum">
              <a:rPr lang="en-AU"/>
              <a:pPr/>
              <a:t>30</a:t>
            </a:fld>
            <a:endParaRPr lang="en-AU"/>
          </a:p>
        </p:txBody>
      </p:sp>
      <p:sp>
        <p:nvSpPr>
          <p:cNvPr id="66566" name="Text Placeholder 19"/>
          <p:cNvSpPr>
            <a:spLocks noGrp="1"/>
          </p:cNvSpPr>
          <p:nvPr>
            <p:ph type="body" sz="quarter" idx="16"/>
          </p:nvPr>
        </p:nvSpPr>
        <p:spPr>
          <a:xfrm>
            <a:off x="76200" y="6418263"/>
            <a:ext cx="2590800" cy="304800"/>
          </a:xfrm>
        </p:spPr>
        <p:txBody>
          <a:bodyPr/>
          <a:lstStyle/>
          <a:p>
            <a:r>
              <a:rPr lang="en-US" smtClean="0"/>
              <a:t>S3: Report Data</a:t>
            </a:r>
            <a:endParaRPr lang="en-GB" smtClean="0"/>
          </a:p>
        </p:txBody>
      </p:sp>
      <p:pic>
        <p:nvPicPr>
          <p:cNvPr id="66567" name="Content Placeholder 11" descr="00_weigh.eps"/>
          <p:cNvPicPr>
            <a:picLocks noGrp="1" noChangeAspect="1"/>
          </p:cNvPicPr>
          <p:nvPr>
            <p:ph idx="1"/>
          </p:nvPr>
        </p:nvPicPr>
        <p:blipFill>
          <a:blip r:embed="rId3" cstate="print"/>
          <a:srcRect/>
          <a:stretch>
            <a:fillRect/>
          </a:stretch>
        </p:blipFill>
        <p:spPr>
          <a:xfrm>
            <a:off x="533400" y="4038600"/>
            <a:ext cx="1223963" cy="1223963"/>
          </a:xfrm>
        </p:spPr>
      </p:pic>
      <p:pic>
        <p:nvPicPr>
          <p:cNvPr id="66568" name="Picture 12" descr="00_sort.eps"/>
          <p:cNvPicPr>
            <a:picLocks noChangeAspect="1"/>
          </p:cNvPicPr>
          <p:nvPr/>
        </p:nvPicPr>
        <p:blipFill>
          <a:blip r:embed="rId4" cstate="print"/>
          <a:srcRect/>
          <a:stretch>
            <a:fillRect/>
          </a:stretch>
        </p:blipFill>
        <p:spPr bwMode="auto">
          <a:xfrm>
            <a:off x="2133600" y="3200400"/>
            <a:ext cx="1228725" cy="1228725"/>
          </a:xfrm>
          <a:prstGeom prst="rect">
            <a:avLst/>
          </a:prstGeom>
          <a:noFill/>
          <a:ln w="9525">
            <a:noFill/>
            <a:miter lim="800000"/>
            <a:headEnd/>
            <a:tailEnd/>
          </a:ln>
        </p:spPr>
      </p:pic>
      <p:pic>
        <p:nvPicPr>
          <p:cNvPr id="66569" name="Picture 13" descr="00_Record.eps"/>
          <p:cNvPicPr>
            <a:picLocks noChangeAspect="1"/>
          </p:cNvPicPr>
          <p:nvPr/>
        </p:nvPicPr>
        <p:blipFill>
          <a:blip r:embed="rId5" cstate="print"/>
          <a:srcRect/>
          <a:stretch>
            <a:fillRect/>
          </a:stretch>
        </p:blipFill>
        <p:spPr bwMode="auto">
          <a:xfrm>
            <a:off x="3962400" y="2819400"/>
            <a:ext cx="1185863" cy="1185863"/>
          </a:xfrm>
          <a:prstGeom prst="rect">
            <a:avLst/>
          </a:prstGeom>
          <a:noFill/>
          <a:ln w="9525">
            <a:noFill/>
            <a:miter lim="800000"/>
            <a:headEnd/>
            <a:tailEnd/>
          </a:ln>
        </p:spPr>
      </p:pic>
      <p:pic>
        <p:nvPicPr>
          <p:cNvPr id="66570" name="Picture 15" descr="00_Dispose.eps"/>
          <p:cNvPicPr>
            <a:picLocks noChangeAspect="1"/>
          </p:cNvPicPr>
          <p:nvPr/>
        </p:nvPicPr>
        <p:blipFill>
          <a:blip r:embed="rId6" cstate="print"/>
          <a:srcRect/>
          <a:stretch>
            <a:fillRect/>
          </a:stretch>
        </p:blipFill>
        <p:spPr bwMode="auto">
          <a:xfrm>
            <a:off x="5791200" y="3190875"/>
            <a:ext cx="1152525" cy="1152525"/>
          </a:xfrm>
          <a:prstGeom prst="rect">
            <a:avLst/>
          </a:prstGeom>
          <a:noFill/>
          <a:ln w="9525">
            <a:noFill/>
            <a:miter lim="800000"/>
            <a:headEnd/>
            <a:tailEnd/>
          </a:ln>
        </p:spPr>
      </p:pic>
      <p:pic>
        <p:nvPicPr>
          <p:cNvPr id="66571" name="Picture 16" descr="00_Report.eps"/>
          <p:cNvPicPr>
            <a:picLocks noChangeAspect="1"/>
          </p:cNvPicPr>
          <p:nvPr/>
        </p:nvPicPr>
        <p:blipFill>
          <a:blip r:embed="rId7" cstate="print"/>
          <a:srcRect/>
          <a:stretch>
            <a:fillRect/>
          </a:stretch>
        </p:blipFill>
        <p:spPr bwMode="auto">
          <a:xfrm>
            <a:off x="7391400" y="4038600"/>
            <a:ext cx="1219200" cy="1219200"/>
          </a:xfrm>
          <a:prstGeom prst="rect">
            <a:avLst/>
          </a:prstGeom>
          <a:noFill/>
          <a:ln w="9525">
            <a:noFill/>
            <a:miter lim="800000"/>
            <a:headEnd/>
            <a:tailEnd/>
          </a:ln>
        </p:spPr>
      </p:pic>
      <p:sp>
        <p:nvSpPr>
          <p:cNvPr id="66572" name="Text Placeholder 13"/>
          <p:cNvSpPr txBox="1">
            <a:spLocks/>
          </p:cNvSpPr>
          <p:nvPr/>
        </p:nvSpPr>
        <p:spPr bwMode="auto">
          <a:xfrm>
            <a:off x="533400" y="5257800"/>
            <a:ext cx="1219200" cy="3810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en-AU" sz="1600" b="1">
                <a:solidFill>
                  <a:srgbClr val="376092"/>
                </a:solidFill>
                <a:latin typeface="Arial" panose="020B0604020202020204" pitchFamily="34" charset="0"/>
                <a:cs typeface="Arial" panose="020B0604020202020204" pitchFamily="34" charset="0"/>
              </a:rPr>
              <a:t>1. Weigh</a:t>
            </a:r>
            <a:endParaRPr lang="en-GB" sz="1600" b="1">
              <a:solidFill>
                <a:srgbClr val="376092"/>
              </a:solidFill>
              <a:latin typeface="Arial" panose="020B0604020202020204" pitchFamily="34" charset="0"/>
              <a:cs typeface="Arial" panose="020B0604020202020204" pitchFamily="34" charset="0"/>
            </a:endParaRPr>
          </a:p>
        </p:txBody>
      </p:sp>
      <p:sp>
        <p:nvSpPr>
          <p:cNvPr id="66573" name="Text Placeholder 13"/>
          <p:cNvSpPr txBox="1">
            <a:spLocks/>
          </p:cNvSpPr>
          <p:nvPr/>
        </p:nvSpPr>
        <p:spPr bwMode="auto">
          <a:xfrm>
            <a:off x="2133600" y="4419600"/>
            <a:ext cx="1219200" cy="3810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en-AU" sz="1600" b="1">
                <a:solidFill>
                  <a:srgbClr val="376092"/>
                </a:solidFill>
                <a:latin typeface="Arial" panose="020B0604020202020204" pitchFamily="34" charset="0"/>
                <a:cs typeface="Arial" panose="020B0604020202020204" pitchFamily="34" charset="0"/>
              </a:rPr>
              <a:t>2. Sort</a:t>
            </a:r>
            <a:endParaRPr lang="en-GB" sz="1600" b="1">
              <a:solidFill>
                <a:srgbClr val="376092"/>
              </a:solidFill>
              <a:latin typeface="Arial" panose="020B0604020202020204" pitchFamily="34" charset="0"/>
              <a:cs typeface="Arial" panose="020B0604020202020204" pitchFamily="34" charset="0"/>
            </a:endParaRPr>
          </a:p>
        </p:txBody>
      </p:sp>
      <p:sp>
        <p:nvSpPr>
          <p:cNvPr id="66574" name="Text Placeholder 13"/>
          <p:cNvSpPr txBox="1">
            <a:spLocks/>
          </p:cNvSpPr>
          <p:nvPr/>
        </p:nvSpPr>
        <p:spPr bwMode="auto">
          <a:xfrm>
            <a:off x="3962400" y="3962400"/>
            <a:ext cx="1219200" cy="3810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en-AU" sz="1600" b="1">
                <a:solidFill>
                  <a:srgbClr val="376092"/>
                </a:solidFill>
                <a:latin typeface="Arial" panose="020B0604020202020204" pitchFamily="34" charset="0"/>
                <a:cs typeface="Arial" panose="020B0604020202020204" pitchFamily="34" charset="0"/>
              </a:rPr>
              <a:t>3. Record</a:t>
            </a:r>
            <a:endParaRPr lang="en-GB" sz="1600" b="1">
              <a:solidFill>
                <a:srgbClr val="376092"/>
              </a:solidFill>
              <a:latin typeface="Arial" panose="020B0604020202020204" pitchFamily="34" charset="0"/>
              <a:cs typeface="Arial" panose="020B0604020202020204" pitchFamily="34" charset="0"/>
            </a:endParaRPr>
          </a:p>
        </p:txBody>
      </p:sp>
      <p:sp>
        <p:nvSpPr>
          <p:cNvPr id="66575" name="Text Placeholder 13"/>
          <p:cNvSpPr txBox="1">
            <a:spLocks/>
          </p:cNvSpPr>
          <p:nvPr/>
        </p:nvSpPr>
        <p:spPr bwMode="auto">
          <a:xfrm>
            <a:off x="5791200" y="4343400"/>
            <a:ext cx="1219200" cy="3810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en-AU" sz="1600" b="1">
                <a:solidFill>
                  <a:srgbClr val="376092"/>
                </a:solidFill>
                <a:latin typeface="Arial" panose="020B0604020202020204" pitchFamily="34" charset="0"/>
                <a:cs typeface="Arial" panose="020B0604020202020204" pitchFamily="34" charset="0"/>
              </a:rPr>
              <a:t>4. Dispose</a:t>
            </a:r>
            <a:endParaRPr lang="en-GB" sz="1600" b="1">
              <a:solidFill>
                <a:srgbClr val="376092"/>
              </a:solidFill>
              <a:latin typeface="Arial" panose="020B0604020202020204" pitchFamily="34" charset="0"/>
              <a:cs typeface="Arial" panose="020B0604020202020204" pitchFamily="34" charset="0"/>
            </a:endParaRPr>
          </a:p>
        </p:txBody>
      </p:sp>
      <p:sp>
        <p:nvSpPr>
          <p:cNvPr id="66576" name="Text Placeholder 13"/>
          <p:cNvSpPr txBox="1">
            <a:spLocks/>
          </p:cNvSpPr>
          <p:nvPr/>
        </p:nvSpPr>
        <p:spPr bwMode="auto">
          <a:xfrm>
            <a:off x="7391400" y="5257800"/>
            <a:ext cx="1219200" cy="3810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en-AU" sz="1600" b="1" dirty="0">
                <a:solidFill>
                  <a:srgbClr val="376092"/>
                </a:solidFill>
                <a:latin typeface="Arial" panose="020B0604020202020204" pitchFamily="34" charset="0"/>
                <a:cs typeface="Arial" panose="020B0604020202020204" pitchFamily="34" charset="0"/>
              </a:rPr>
              <a:t>5. Report</a:t>
            </a:r>
            <a:endParaRPr lang="en-GB" sz="16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096000" cy="990600"/>
          </a:xfrm>
        </p:spPr>
        <p:txBody>
          <a:bodyPr anchor="t"/>
          <a:lstStyle/>
          <a:p>
            <a:pPr>
              <a:defRPr/>
            </a:pPr>
            <a:r>
              <a:rPr lang="en-AU" smtClean="0"/>
              <a:t>Step 1: Weigh</a:t>
            </a:r>
            <a:endParaRPr lang="en-GB"/>
          </a:p>
        </p:txBody>
      </p:sp>
      <p:sp>
        <p:nvSpPr>
          <p:cNvPr id="68611" name="Content Placeholder 2"/>
          <p:cNvSpPr>
            <a:spLocks noGrp="1"/>
          </p:cNvSpPr>
          <p:nvPr>
            <p:ph idx="1"/>
          </p:nvPr>
        </p:nvSpPr>
        <p:spPr>
          <a:xfrm>
            <a:off x="685800" y="2239963"/>
            <a:ext cx="3810000" cy="3459162"/>
          </a:xfrm>
        </p:spPr>
        <p:txBody>
          <a:bodyPr/>
          <a:lstStyle/>
          <a:p>
            <a:r>
              <a:rPr lang="en-AU" smtClean="0"/>
              <a:t>Subtract weight of empty bags if significant</a:t>
            </a:r>
          </a:p>
          <a:p>
            <a:r>
              <a:rPr lang="en-AU" smtClean="0"/>
              <a:t>Can use fishing or kitchen scales</a:t>
            </a:r>
          </a:p>
          <a:p>
            <a:r>
              <a:rPr lang="en-AU" smtClean="0"/>
              <a:t>Estimate if no scales</a:t>
            </a:r>
          </a:p>
          <a:p>
            <a:r>
              <a:rPr lang="en-AU" smtClean="0"/>
              <a:t>Record in kilograms or pounds</a:t>
            </a:r>
          </a:p>
        </p:txBody>
      </p:sp>
      <p:sp>
        <p:nvSpPr>
          <p:cNvPr id="68612" name="Text Placeholder 11"/>
          <p:cNvSpPr>
            <a:spLocks noGrp="1"/>
          </p:cNvSpPr>
          <p:nvPr>
            <p:ph type="body" sz="quarter" idx="12"/>
          </p:nvPr>
        </p:nvSpPr>
        <p:spPr>
          <a:xfrm>
            <a:off x="457200" y="1676400"/>
            <a:ext cx="8153400" cy="685800"/>
          </a:xfrm>
        </p:spPr>
        <p:txBody>
          <a:bodyPr/>
          <a:lstStyle/>
          <a:p>
            <a:r>
              <a:rPr lang="en-US" smtClean="0"/>
              <a:t>Weigh debris while still in the mesh bags:</a:t>
            </a:r>
            <a:endParaRPr lang="en-GB" smtClean="0"/>
          </a:p>
        </p:txBody>
      </p:sp>
      <p:sp>
        <p:nvSpPr>
          <p:cNvPr id="68613" name="Footer Placeholder 3"/>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a:t>
            </a:r>
            <a:r>
              <a:rPr lang="en-AU" baseline="30000" dirty="0" smtClean="0"/>
              <a:t>®</a:t>
            </a:r>
            <a:r>
              <a:rPr lang="en-AU" dirty="0" smtClean="0"/>
              <a:t> Survey Guide</a:t>
            </a:r>
            <a:endParaRPr lang="en-US" dirty="0" smtClean="0"/>
          </a:p>
        </p:txBody>
      </p:sp>
      <p:sp>
        <p:nvSpPr>
          <p:cNvPr id="68614" name="Slide Number Placeholder 4"/>
          <p:cNvSpPr>
            <a:spLocks noGrp="1"/>
          </p:cNvSpPr>
          <p:nvPr>
            <p:ph type="sldNum" sz="quarter" idx="18"/>
          </p:nvPr>
        </p:nvSpPr>
        <p:spPr bwMode="auto">
          <a:noFill/>
          <a:ln>
            <a:miter lim="800000"/>
            <a:headEnd/>
            <a:tailEnd/>
          </a:ln>
        </p:spPr>
        <p:txBody>
          <a:bodyPr/>
          <a:lstStyle/>
          <a:p>
            <a:fld id="{8AFFCCE7-B7D2-400F-AB72-525A01B2C609}" type="slidenum">
              <a:rPr lang="en-AU"/>
              <a:pPr/>
              <a:t>31</a:t>
            </a:fld>
            <a:endParaRPr lang="en-AU"/>
          </a:p>
        </p:txBody>
      </p:sp>
      <p:sp>
        <p:nvSpPr>
          <p:cNvPr id="68615" name="Text Placeholder 17"/>
          <p:cNvSpPr>
            <a:spLocks noGrp="1"/>
          </p:cNvSpPr>
          <p:nvPr>
            <p:ph type="body" sz="quarter" idx="16"/>
          </p:nvPr>
        </p:nvSpPr>
        <p:spPr>
          <a:xfrm>
            <a:off x="76200" y="6418263"/>
            <a:ext cx="2590800" cy="304800"/>
          </a:xfrm>
        </p:spPr>
        <p:txBody>
          <a:bodyPr/>
          <a:lstStyle/>
          <a:p>
            <a:r>
              <a:rPr lang="en-US" smtClean="0"/>
              <a:t>S3: Report Data</a:t>
            </a:r>
            <a:endParaRPr lang="en-GB" smtClean="0"/>
          </a:p>
        </p:txBody>
      </p:sp>
      <p:pic>
        <p:nvPicPr>
          <p:cNvPr id="68616" name="Picture 8" descr="Dive Downbelow Malaysia.jpg"/>
          <p:cNvPicPr>
            <a:picLocks noChangeAspect="1"/>
          </p:cNvPicPr>
          <p:nvPr/>
        </p:nvPicPr>
        <p:blipFill>
          <a:blip r:embed="rId3" cstate="print"/>
          <a:srcRect/>
          <a:stretch>
            <a:fillRect/>
          </a:stretch>
        </p:blipFill>
        <p:spPr bwMode="auto">
          <a:xfrm>
            <a:off x="4724400" y="2362200"/>
            <a:ext cx="3657600" cy="3017838"/>
          </a:xfrm>
          <a:prstGeom prst="rect">
            <a:avLst/>
          </a:prstGeom>
          <a:noFill/>
          <a:ln w="9525">
            <a:noFill/>
            <a:miter lim="800000"/>
            <a:headEnd/>
            <a:tailEnd/>
          </a:ln>
        </p:spPr>
      </p:pic>
      <p:pic>
        <p:nvPicPr>
          <p:cNvPr id="68617" name="Content Placeholder 11" descr="00_weigh.eps"/>
          <p:cNvPicPr>
            <a:picLocks noChangeAspect="1"/>
          </p:cNvPicPr>
          <p:nvPr/>
        </p:nvPicPr>
        <p:blipFill>
          <a:blip r:embed="rId4" cstate="print"/>
          <a:srcRect/>
          <a:stretch>
            <a:fillRect/>
          </a:stretch>
        </p:blipFill>
        <p:spPr bwMode="auto">
          <a:xfrm>
            <a:off x="3429000" y="685800"/>
            <a:ext cx="990600" cy="990600"/>
          </a:xfrm>
          <a:prstGeom prst="rect">
            <a:avLst/>
          </a:prstGeom>
          <a:noFill/>
          <a:ln w="9525">
            <a:noFill/>
            <a:miter lim="800000"/>
            <a:headEnd/>
            <a:tailEnd/>
          </a:ln>
        </p:spPr>
      </p:pic>
      <p:sp>
        <p:nvSpPr>
          <p:cNvPr id="68618"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a:solidFill>
                  <a:srgbClr val="376092"/>
                </a:solidFill>
                <a:latin typeface="Arial" panose="020B0604020202020204" pitchFamily="34" charset="0"/>
                <a:cs typeface="Arial" panose="020B0604020202020204" pitchFamily="34" charset="0"/>
              </a:rPr>
              <a:t>Step 1: Weigh</a:t>
            </a:r>
            <a:endParaRPr lang="en-GB" sz="1600" b="1" i="1">
              <a:solidFill>
                <a:srgbClr val="376092"/>
              </a:solidFill>
              <a:latin typeface="Arial" panose="020B0604020202020204" pitchFamily="34" charset="0"/>
              <a:cs typeface="Arial" panose="020B0604020202020204" pitchFamily="34" charset="0"/>
            </a:endParaRPr>
          </a:p>
          <a:p>
            <a:pPr>
              <a:spcBef>
                <a:spcPct val="20000"/>
              </a:spcBef>
              <a:buSzPct val="75000"/>
              <a:buFont typeface="Wingdings" pitchFamily="2" charset="2"/>
              <a:buNone/>
            </a:pPr>
            <a:endParaRPr lang="en-GB" sz="2000" b="1">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248400" cy="990600"/>
          </a:xfrm>
        </p:spPr>
        <p:txBody>
          <a:bodyPr anchor="t"/>
          <a:lstStyle/>
          <a:p>
            <a:pPr>
              <a:defRPr/>
            </a:pPr>
            <a:r>
              <a:rPr lang="en-AU" smtClean="0"/>
              <a:t>Step 2: Sort</a:t>
            </a:r>
            <a:endParaRPr lang="en-AU"/>
          </a:p>
        </p:txBody>
      </p:sp>
      <p:sp>
        <p:nvSpPr>
          <p:cNvPr id="70659" name="Content Placeholder 2"/>
          <p:cNvSpPr>
            <a:spLocks noGrp="1"/>
          </p:cNvSpPr>
          <p:nvPr>
            <p:ph idx="1"/>
          </p:nvPr>
        </p:nvSpPr>
        <p:spPr>
          <a:xfrm>
            <a:off x="685800" y="2438400"/>
            <a:ext cx="4495800" cy="3459163"/>
          </a:xfrm>
        </p:spPr>
        <p:txBody>
          <a:bodyPr/>
          <a:lstStyle/>
          <a:p>
            <a:r>
              <a:rPr lang="en-AU" smtClean="0"/>
              <a:t>Plastic</a:t>
            </a:r>
          </a:p>
          <a:p>
            <a:r>
              <a:rPr lang="en-AU" smtClean="0"/>
              <a:t>Glass &amp; Ceramic</a:t>
            </a:r>
          </a:p>
          <a:p>
            <a:r>
              <a:rPr lang="en-AU" smtClean="0"/>
              <a:t>Metal</a:t>
            </a:r>
          </a:p>
          <a:p>
            <a:r>
              <a:rPr lang="en-AU" smtClean="0"/>
              <a:t>Rubber</a:t>
            </a:r>
          </a:p>
          <a:p>
            <a:r>
              <a:rPr lang="en-AU" smtClean="0"/>
              <a:t>Wood</a:t>
            </a:r>
          </a:p>
          <a:p>
            <a:r>
              <a:rPr lang="en-AU" smtClean="0"/>
              <a:t>Cloth</a:t>
            </a:r>
          </a:p>
          <a:p>
            <a:r>
              <a:rPr lang="en-AU" smtClean="0"/>
              <a:t>Paper/Cardboard</a:t>
            </a:r>
          </a:p>
          <a:p>
            <a:r>
              <a:rPr lang="en-AU" smtClean="0"/>
              <a:t>Mixed Materials</a:t>
            </a:r>
          </a:p>
          <a:p>
            <a:r>
              <a:rPr lang="en-AU" smtClean="0"/>
              <a:t>Other</a:t>
            </a:r>
          </a:p>
        </p:txBody>
      </p:sp>
      <p:sp>
        <p:nvSpPr>
          <p:cNvPr id="70660" name="Text Placeholder 12"/>
          <p:cNvSpPr>
            <a:spLocks noGrp="1"/>
          </p:cNvSpPr>
          <p:nvPr>
            <p:ph type="body" sz="quarter" idx="12"/>
          </p:nvPr>
        </p:nvSpPr>
        <p:spPr>
          <a:xfrm>
            <a:off x="457200" y="1676400"/>
            <a:ext cx="8153400" cy="685800"/>
          </a:xfrm>
        </p:spPr>
        <p:txBody>
          <a:bodyPr>
            <a:normAutofit lnSpcReduction="10000"/>
          </a:bodyPr>
          <a:lstStyle/>
          <a:p>
            <a:r>
              <a:rPr lang="en-AU" smtClean="0"/>
              <a:t>Empty mesh bags and sort debris into piles under the 9 material of construction categories:</a:t>
            </a:r>
            <a:endParaRPr lang="en-GB" smtClean="0"/>
          </a:p>
        </p:txBody>
      </p:sp>
      <p:sp>
        <p:nvSpPr>
          <p:cNvPr id="70661"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a:t>
            </a:r>
            <a:r>
              <a:rPr lang="en-AU" baseline="30000" dirty="0" smtClean="0"/>
              <a:t>®</a:t>
            </a:r>
            <a:r>
              <a:rPr lang="en-AU" dirty="0" smtClean="0"/>
              <a:t> Survey Guide</a:t>
            </a:r>
            <a:endParaRPr lang="en-US" dirty="0" smtClean="0"/>
          </a:p>
        </p:txBody>
      </p:sp>
      <p:sp>
        <p:nvSpPr>
          <p:cNvPr id="70662" name="Slide Number Placeholder 8"/>
          <p:cNvSpPr>
            <a:spLocks noGrp="1"/>
          </p:cNvSpPr>
          <p:nvPr>
            <p:ph type="sldNum" sz="quarter" idx="18"/>
          </p:nvPr>
        </p:nvSpPr>
        <p:spPr bwMode="auto">
          <a:noFill/>
          <a:ln>
            <a:miter lim="800000"/>
            <a:headEnd/>
            <a:tailEnd/>
          </a:ln>
        </p:spPr>
        <p:txBody>
          <a:bodyPr/>
          <a:lstStyle/>
          <a:p>
            <a:fld id="{A69C741C-4ABE-4728-B877-BC5A8626FA11}" type="slidenum">
              <a:rPr lang="en-AU"/>
              <a:pPr/>
              <a:t>32</a:t>
            </a:fld>
            <a:endParaRPr lang="en-AU"/>
          </a:p>
        </p:txBody>
      </p:sp>
      <p:sp>
        <p:nvSpPr>
          <p:cNvPr id="70663" name="Text Placeholder 18"/>
          <p:cNvSpPr>
            <a:spLocks noGrp="1"/>
          </p:cNvSpPr>
          <p:nvPr>
            <p:ph type="body" sz="quarter" idx="16"/>
          </p:nvPr>
        </p:nvSpPr>
        <p:spPr>
          <a:xfrm>
            <a:off x="76200" y="6418263"/>
            <a:ext cx="2590800" cy="304800"/>
          </a:xfrm>
        </p:spPr>
        <p:txBody>
          <a:bodyPr/>
          <a:lstStyle/>
          <a:p>
            <a:r>
              <a:rPr lang="en-US" smtClean="0"/>
              <a:t>S3: Report Data</a:t>
            </a:r>
            <a:endParaRPr lang="en-GB" smtClean="0"/>
          </a:p>
        </p:txBody>
      </p:sp>
      <p:pic>
        <p:nvPicPr>
          <p:cNvPr id="70664" name="Picture 11" descr="00_sort.eps"/>
          <p:cNvPicPr>
            <a:picLocks noChangeAspect="1"/>
          </p:cNvPicPr>
          <p:nvPr/>
        </p:nvPicPr>
        <p:blipFill>
          <a:blip r:embed="rId3" cstate="print"/>
          <a:srcRect/>
          <a:stretch>
            <a:fillRect/>
          </a:stretch>
        </p:blipFill>
        <p:spPr bwMode="auto">
          <a:xfrm>
            <a:off x="3429000" y="685800"/>
            <a:ext cx="990600" cy="990600"/>
          </a:xfrm>
          <a:prstGeom prst="rect">
            <a:avLst/>
          </a:prstGeom>
          <a:noFill/>
          <a:ln w="9525">
            <a:noFill/>
            <a:miter lim="800000"/>
            <a:headEnd/>
            <a:tailEnd/>
          </a:ln>
        </p:spPr>
      </p:pic>
      <p:sp>
        <p:nvSpPr>
          <p:cNvPr id="70665"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a:solidFill>
                  <a:srgbClr val="376092"/>
                </a:solidFill>
                <a:latin typeface="Arial" panose="020B0604020202020204" pitchFamily="34" charset="0"/>
                <a:cs typeface="Arial" panose="020B0604020202020204" pitchFamily="34" charset="0"/>
              </a:rPr>
              <a:t>Step 2: Sort</a:t>
            </a:r>
            <a:endParaRPr lang="en-GB" sz="1600" b="1" i="1">
              <a:solidFill>
                <a:srgbClr val="376092"/>
              </a:solidFill>
              <a:latin typeface="Arial" panose="020B0604020202020204" pitchFamily="34" charset="0"/>
              <a:cs typeface="Arial" panose="020B0604020202020204" pitchFamily="34" charset="0"/>
            </a:endParaRPr>
          </a:p>
          <a:p>
            <a:pPr>
              <a:spcBef>
                <a:spcPct val="20000"/>
              </a:spcBef>
              <a:buSzPct val="75000"/>
              <a:buFont typeface="Wingdings" pitchFamily="2" charset="2"/>
              <a:buNone/>
            </a:pPr>
            <a:endParaRPr lang="en-GB" sz="2000" b="1">
              <a:solidFill>
                <a:srgbClr val="376092"/>
              </a:solidFill>
              <a:latin typeface="Arial" panose="020B0604020202020204" pitchFamily="34" charset="0"/>
              <a:cs typeface="Arial" panose="020B0604020202020204" pitchFamily="34" charset="0"/>
            </a:endParaRPr>
          </a:p>
        </p:txBody>
      </p:sp>
      <p:pic>
        <p:nvPicPr>
          <p:cNvPr id="70666" name="Picture 10" descr="Ahlan_Aqaba_Scuba_DC_7618_03.jpg"/>
          <p:cNvPicPr>
            <a:picLocks noChangeAspect="1"/>
          </p:cNvPicPr>
          <p:nvPr/>
        </p:nvPicPr>
        <p:blipFill>
          <a:blip r:embed="rId4" cstate="print"/>
          <a:srcRect/>
          <a:stretch>
            <a:fillRect/>
          </a:stretch>
        </p:blipFill>
        <p:spPr bwMode="auto">
          <a:xfrm>
            <a:off x="4495800" y="2743200"/>
            <a:ext cx="3657600" cy="2570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3"/>
          <p:cNvSpPr>
            <a:spLocks noGrp="1"/>
          </p:cNvSpPr>
          <p:nvPr>
            <p:ph idx="1"/>
          </p:nvPr>
        </p:nvSpPr>
        <p:spPr>
          <a:xfrm>
            <a:off x="685800" y="2438400"/>
            <a:ext cx="3810000" cy="3459163"/>
          </a:xfrm>
        </p:spPr>
        <p:txBody>
          <a:bodyPr/>
          <a:lstStyle/>
          <a:p>
            <a:r>
              <a:rPr lang="en-AU" dirty="0" smtClean="0"/>
              <a:t>Record each debris item as 1</a:t>
            </a:r>
          </a:p>
          <a:p>
            <a:r>
              <a:rPr lang="en-AU" dirty="0" smtClean="0"/>
              <a:t>Count miscellaneous pieces as “fragments” </a:t>
            </a:r>
          </a:p>
          <a:p>
            <a:r>
              <a:rPr lang="en-AU" dirty="0" smtClean="0"/>
              <a:t>Combine all diver’s findings from the same survey dive on one Data Card</a:t>
            </a:r>
            <a:endParaRPr lang="en-GB" dirty="0" smtClean="0"/>
          </a:p>
        </p:txBody>
      </p:sp>
      <p:sp>
        <p:nvSpPr>
          <p:cNvPr id="72707" name="Text Placeholder 24"/>
          <p:cNvSpPr>
            <a:spLocks noGrp="1"/>
          </p:cNvSpPr>
          <p:nvPr>
            <p:ph type="body" sz="quarter" idx="12"/>
          </p:nvPr>
        </p:nvSpPr>
        <p:spPr>
          <a:xfrm>
            <a:off x="457200" y="1676400"/>
            <a:ext cx="8153400" cy="685800"/>
          </a:xfrm>
        </p:spPr>
        <p:txBody>
          <a:bodyPr>
            <a:normAutofit lnSpcReduction="10000"/>
          </a:bodyPr>
          <a:lstStyle/>
          <a:p>
            <a:r>
              <a:rPr lang="en-AU" dirty="0" smtClean="0"/>
              <a:t>Work through each pile to record every item onto the Dive Against Debris</a:t>
            </a:r>
            <a:r>
              <a:rPr lang="en-AU" baseline="30000" dirty="0" smtClean="0"/>
              <a:t>®</a:t>
            </a:r>
            <a:r>
              <a:rPr lang="en-AU" dirty="0" smtClean="0"/>
              <a:t> Data Card</a:t>
            </a:r>
            <a:endParaRPr lang="en-GB" dirty="0" smtClean="0"/>
          </a:p>
        </p:txBody>
      </p:sp>
      <p:sp>
        <p:nvSpPr>
          <p:cNvPr id="72708"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a:t>
            </a:r>
            <a:r>
              <a:rPr lang="en-AU" baseline="30000" dirty="0" smtClean="0"/>
              <a:t>®</a:t>
            </a:r>
            <a:r>
              <a:rPr lang="en-AU" dirty="0" smtClean="0"/>
              <a:t> Survey Guide</a:t>
            </a:r>
            <a:endParaRPr lang="en-US" dirty="0" smtClean="0"/>
          </a:p>
        </p:txBody>
      </p:sp>
      <p:sp>
        <p:nvSpPr>
          <p:cNvPr id="72709" name="Slide Number Placeholder 8"/>
          <p:cNvSpPr>
            <a:spLocks noGrp="1"/>
          </p:cNvSpPr>
          <p:nvPr>
            <p:ph type="sldNum" sz="quarter" idx="18"/>
          </p:nvPr>
        </p:nvSpPr>
        <p:spPr bwMode="auto">
          <a:noFill/>
          <a:ln>
            <a:miter lim="800000"/>
            <a:headEnd/>
            <a:tailEnd/>
          </a:ln>
        </p:spPr>
        <p:txBody>
          <a:bodyPr/>
          <a:lstStyle/>
          <a:p>
            <a:fld id="{973986FA-EFAE-40BB-A291-D24042F24C82}" type="slidenum">
              <a:rPr lang="en-AU"/>
              <a:pPr/>
              <a:t>33</a:t>
            </a:fld>
            <a:endParaRPr lang="en-AU"/>
          </a:p>
        </p:txBody>
      </p:sp>
      <p:sp>
        <p:nvSpPr>
          <p:cNvPr id="72710" name="Text Placeholder 25"/>
          <p:cNvSpPr>
            <a:spLocks noGrp="1"/>
          </p:cNvSpPr>
          <p:nvPr>
            <p:ph type="body" sz="quarter" idx="16"/>
          </p:nvPr>
        </p:nvSpPr>
        <p:spPr>
          <a:xfrm>
            <a:off x="76200" y="6418263"/>
            <a:ext cx="2590800" cy="304800"/>
          </a:xfrm>
        </p:spPr>
        <p:txBody>
          <a:bodyPr/>
          <a:lstStyle/>
          <a:p>
            <a:r>
              <a:rPr lang="en-US" smtClean="0"/>
              <a:t>S3: Report Data</a:t>
            </a:r>
            <a:endParaRPr lang="en-GB" smtClean="0"/>
          </a:p>
        </p:txBody>
      </p:sp>
      <p:sp>
        <p:nvSpPr>
          <p:cNvPr id="9" name="Title 8"/>
          <p:cNvSpPr>
            <a:spLocks noGrp="1"/>
          </p:cNvSpPr>
          <p:nvPr>
            <p:ph type="title"/>
          </p:nvPr>
        </p:nvSpPr>
        <p:spPr>
          <a:xfrm>
            <a:off x="457200" y="884238"/>
            <a:ext cx="5334000" cy="990600"/>
          </a:xfrm>
        </p:spPr>
        <p:txBody>
          <a:bodyPr anchor="t"/>
          <a:lstStyle/>
          <a:p>
            <a:pPr>
              <a:defRPr/>
            </a:pPr>
            <a:r>
              <a:rPr lang="en-AU" smtClean="0"/>
              <a:t>Step 3: Record</a:t>
            </a:r>
            <a:endParaRPr lang="en-GB"/>
          </a:p>
        </p:txBody>
      </p:sp>
      <p:pic>
        <p:nvPicPr>
          <p:cNvPr id="72712" name="Picture 9" descr="PADI &amp; Project AWARE Swanage UK3.jpg"/>
          <p:cNvPicPr>
            <a:picLocks noChangeAspect="1"/>
          </p:cNvPicPr>
          <p:nvPr/>
        </p:nvPicPr>
        <p:blipFill>
          <a:blip r:embed="rId3" cstate="print"/>
          <a:srcRect/>
          <a:stretch>
            <a:fillRect/>
          </a:stretch>
        </p:blipFill>
        <p:spPr bwMode="auto">
          <a:xfrm>
            <a:off x="4876800" y="2438400"/>
            <a:ext cx="3657600" cy="3328988"/>
          </a:xfrm>
          <a:prstGeom prst="rect">
            <a:avLst/>
          </a:prstGeom>
          <a:noFill/>
          <a:ln w="9525">
            <a:noFill/>
            <a:miter lim="800000"/>
            <a:headEnd/>
            <a:tailEnd/>
          </a:ln>
        </p:spPr>
      </p:pic>
      <p:pic>
        <p:nvPicPr>
          <p:cNvPr id="72713" name="Picture 15" descr="00_Record.eps"/>
          <p:cNvPicPr>
            <a:picLocks noChangeAspect="1"/>
          </p:cNvPicPr>
          <p:nvPr/>
        </p:nvPicPr>
        <p:blipFill>
          <a:blip r:embed="rId4" cstate="print"/>
          <a:srcRect/>
          <a:stretch>
            <a:fillRect/>
          </a:stretch>
        </p:blipFill>
        <p:spPr bwMode="auto">
          <a:xfrm>
            <a:off x="3429000" y="685800"/>
            <a:ext cx="990600" cy="990600"/>
          </a:xfrm>
          <a:prstGeom prst="rect">
            <a:avLst/>
          </a:prstGeom>
          <a:noFill/>
          <a:ln w="9525">
            <a:noFill/>
            <a:miter lim="800000"/>
            <a:headEnd/>
            <a:tailEnd/>
          </a:ln>
        </p:spPr>
      </p:pic>
      <p:sp>
        <p:nvSpPr>
          <p:cNvPr id="72714"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a:solidFill>
                  <a:srgbClr val="376092"/>
                </a:solidFill>
                <a:latin typeface="Arial" panose="020B0604020202020204" pitchFamily="34" charset="0"/>
                <a:cs typeface="Arial" panose="020B0604020202020204" pitchFamily="34" charset="0"/>
              </a:rPr>
              <a:t>Step 3: Record</a:t>
            </a:r>
            <a:endParaRPr lang="en-GB" sz="1600" b="1" i="1">
              <a:solidFill>
                <a:srgbClr val="376092"/>
              </a:solidFill>
              <a:latin typeface="Arial" panose="020B0604020202020204" pitchFamily="34" charset="0"/>
              <a:cs typeface="Arial" panose="020B0604020202020204" pitchFamily="34" charset="0"/>
            </a:endParaRPr>
          </a:p>
          <a:p>
            <a:pPr>
              <a:spcBef>
                <a:spcPct val="20000"/>
              </a:spcBef>
              <a:buSzPct val="75000"/>
              <a:buFont typeface="Wingdings" pitchFamily="2" charset="2"/>
              <a:buNone/>
            </a:pPr>
            <a:endParaRPr lang="en-GB" sz="2000" b="1">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884238"/>
            <a:ext cx="8153400" cy="990600"/>
          </a:xfrm>
        </p:spPr>
        <p:txBody>
          <a:bodyPr anchor="t"/>
          <a:lstStyle/>
          <a:p>
            <a:pPr>
              <a:defRPr/>
            </a:pPr>
            <a:r>
              <a:rPr lang="en-AU" smtClean="0"/>
              <a:t>Step 3: Record</a:t>
            </a:r>
            <a:endParaRPr lang="en-GB"/>
          </a:p>
        </p:txBody>
      </p:sp>
      <p:sp>
        <p:nvSpPr>
          <p:cNvPr id="74755" name="Content Placeholder 8"/>
          <p:cNvSpPr>
            <a:spLocks noGrp="1"/>
          </p:cNvSpPr>
          <p:nvPr>
            <p:ph idx="1"/>
          </p:nvPr>
        </p:nvSpPr>
        <p:spPr>
          <a:xfrm>
            <a:off x="685800" y="2438400"/>
            <a:ext cx="4495800" cy="3459163"/>
          </a:xfrm>
        </p:spPr>
        <p:txBody>
          <a:bodyPr/>
          <a:lstStyle/>
          <a:p>
            <a:r>
              <a:rPr lang="en-US" smtClean="0"/>
              <a:t>Here’s a quick way to count many small pieces:</a:t>
            </a:r>
          </a:p>
          <a:p>
            <a:pPr lvl="1"/>
            <a:r>
              <a:rPr lang="en-US" smtClean="0"/>
              <a:t>Sort into similar sized piles</a:t>
            </a:r>
          </a:p>
          <a:p>
            <a:pPr lvl="1"/>
            <a:r>
              <a:rPr lang="en-US" smtClean="0"/>
              <a:t>Count pieces in one pile</a:t>
            </a:r>
          </a:p>
          <a:p>
            <a:pPr lvl="1"/>
            <a:r>
              <a:rPr lang="en-US" smtClean="0"/>
              <a:t>Multiply by number of piles</a:t>
            </a:r>
          </a:p>
          <a:p>
            <a:r>
              <a:rPr lang="en-US" smtClean="0"/>
              <a:t>Record as “fragments”</a:t>
            </a:r>
          </a:p>
          <a:p>
            <a:pPr lvl="1"/>
            <a:endParaRPr lang="en-GB" smtClean="0"/>
          </a:p>
        </p:txBody>
      </p:sp>
      <p:sp>
        <p:nvSpPr>
          <p:cNvPr id="74756" name="Text Placeholder 9"/>
          <p:cNvSpPr>
            <a:spLocks noGrp="1"/>
          </p:cNvSpPr>
          <p:nvPr>
            <p:ph type="body" sz="quarter" idx="12"/>
          </p:nvPr>
        </p:nvSpPr>
        <p:spPr>
          <a:xfrm>
            <a:off x="457200" y="1676400"/>
            <a:ext cx="8153400" cy="685800"/>
          </a:xfrm>
        </p:spPr>
        <p:txBody>
          <a:bodyPr/>
          <a:lstStyle/>
          <a:p>
            <a:r>
              <a:rPr lang="en-US" dirty="0" smtClean="0"/>
              <a:t>Too Small to Count?</a:t>
            </a:r>
            <a:endParaRPr lang="en-GB" dirty="0" smtClean="0"/>
          </a:p>
        </p:txBody>
      </p:sp>
      <p:sp>
        <p:nvSpPr>
          <p:cNvPr id="74757" name="Footer Placeholder 4"/>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a:t>
            </a:r>
            <a:r>
              <a:rPr lang="en-AU" baseline="30000" dirty="0" smtClean="0"/>
              <a:t>®</a:t>
            </a:r>
            <a:r>
              <a:rPr lang="en-AU" dirty="0" smtClean="0"/>
              <a:t> Survey Guide</a:t>
            </a:r>
            <a:endParaRPr lang="en-US" dirty="0" smtClean="0"/>
          </a:p>
        </p:txBody>
      </p:sp>
      <p:sp>
        <p:nvSpPr>
          <p:cNvPr id="74758" name="Slide Number Placeholder 5"/>
          <p:cNvSpPr>
            <a:spLocks noGrp="1"/>
          </p:cNvSpPr>
          <p:nvPr>
            <p:ph type="sldNum" sz="quarter" idx="18"/>
          </p:nvPr>
        </p:nvSpPr>
        <p:spPr bwMode="auto">
          <a:noFill/>
          <a:ln>
            <a:miter lim="800000"/>
            <a:headEnd/>
            <a:tailEnd/>
          </a:ln>
        </p:spPr>
        <p:txBody>
          <a:bodyPr/>
          <a:lstStyle/>
          <a:p>
            <a:fld id="{40DE02A5-DF7E-4E0C-AC0E-924BEAB6A5B7}" type="slidenum">
              <a:rPr lang="en-US"/>
              <a:pPr/>
              <a:t>34</a:t>
            </a:fld>
            <a:endParaRPr lang="en-US"/>
          </a:p>
        </p:txBody>
      </p:sp>
      <p:sp>
        <p:nvSpPr>
          <p:cNvPr id="74759" name="Text Placeholder 10"/>
          <p:cNvSpPr>
            <a:spLocks noGrp="1"/>
          </p:cNvSpPr>
          <p:nvPr>
            <p:ph type="body" sz="quarter" idx="16"/>
          </p:nvPr>
        </p:nvSpPr>
        <p:spPr>
          <a:xfrm>
            <a:off x="76200" y="6418263"/>
            <a:ext cx="2590800" cy="304800"/>
          </a:xfrm>
        </p:spPr>
        <p:txBody>
          <a:bodyPr/>
          <a:lstStyle/>
          <a:p>
            <a:r>
              <a:rPr lang="en-US" smtClean="0"/>
              <a:t>S3: Report Data</a:t>
            </a:r>
            <a:endParaRPr lang="en-GB" smtClean="0"/>
          </a:p>
        </p:txBody>
      </p:sp>
      <p:pic>
        <p:nvPicPr>
          <p:cNvPr id="74760" name="Picture 14" descr="00_Record.eps"/>
          <p:cNvPicPr>
            <a:picLocks noChangeAspect="1"/>
          </p:cNvPicPr>
          <p:nvPr/>
        </p:nvPicPr>
        <p:blipFill>
          <a:blip r:embed="rId3" cstate="print"/>
          <a:srcRect/>
          <a:stretch>
            <a:fillRect/>
          </a:stretch>
        </p:blipFill>
        <p:spPr bwMode="auto">
          <a:xfrm>
            <a:off x="3429000" y="685800"/>
            <a:ext cx="990600" cy="990600"/>
          </a:xfrm>
          <a:prstGeom prst="rect">
            <a:avLst/>
          </a:prstGeom>
          <a:noFill/>
          <a:ln w="9525">
            <a:noFill/>
            <a:miter lim="800000"/>
            <a:headEnd/>
            <a:tailEnd/>
          </a:ln>
        </p:spPr>
      </p:pic>
      <p:pic>
        <p:nvPicPr>
          <p:cNvPr id="74761" name="Picture 9" descr="H20 divers  Dahab 2.jpg"/>
          <p:cNvPicPr>
            <a:picLocks noChangeAspect="1"/>
          </p:cNvPicPr>
          <p:nvPr/>
        </p:nvPicPr>
        <p:blipFill>
          <a:blip r:embed="rId4" cstate="print"/>
          <a:srcRect/>
          <a:stretch>
            <a:fillRect/>
          </a:stretch>
        </p:blipFill>
        <p:spPr bwMode="auto">
          <a:xfrm>
            <a:off x="5486400" y="2590800"/>
            <a:ext cx="2743200" cy="2166938"/>
          </a:xfrm>
          <a:prstGeom prst="rect">
            <a:avLst/>
          </a:prstGeom>
          <a:noFill/>
          <a:ln w="9525">
            <a:noFill/>
            <a:miter lim="800000"/>
            <a:headEnd/>
            <a:tailEnd/>
          </a:ln>
        </p:spPr>
      </p:pic>
      <p:sp>
        <p:nvSpPr>
          <p:cNvPr id="74762"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a:solidFill>
                  <a:srgbClr val="376092"/>
                </a:solidFill>
                <a:latin typeface="Arial" panose="020B0604020202020204" pitchFamily="34" charset="0"/>
                <a:cs typeface="Arial" panose="020B0604020202020204" pitchFamily="34" charset="0"/>
              </a:rPr>
              <a:t>Step 3: Record</a:t>
            </a:r>
            <a:endParaRPr lang="en-GB" sz="1600" b="1" i="1">
              <a:solidFill>
                <a:srgbClr val="376092"/>
              </a:solidFill>
              <a:latin typeface="Arial" panose="020B0604020202020204" pitchFamily="34" charset="0"/>
              <a:cs typeface="Arial" panose="020B0604020202020204" pitchFamily="34" charset="0"/>
            </a:endParaRPr>
          </a:p>
          <a:p>
            <a:pPr>
              <a:spcBef>
                <a:spcPct val="20000"/>
              </a:spcBef>
              <a:buSzPct val="75000"/>
              <a:buFont typeface="Wingdings" pitchFamily="2" charset="2"/>
              <a:buNone/>
            </a:pPr>
            <a:endParaRPr lang="en-GB" sz="2000" b="1">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smtClean="0"/>
              <a:t>Step 3: Record</a:t>
            </a:r>
            <a:endParaRPr/>
          </a:p>
        </p:txBody>
      </p:sp>
      <p:sp>
        <p:nvSpPr>
          <p:cNvPr id="76803" name="Content Placeholder 2"/>
          <p:cNvSpPr>
            <a:spLocks noGrp="1"/>
          </p:cNvSpPr>
          <p:nvPr>
            <p:ph idx="1"/>
          </p:nvPr>
        </p:nvSpPr>
        <p:spPr>
          <a:xfrm>
            <a:off x="609600" y="2590800"/>
            <a:ext cx="4495800" cy="3429000"/>
          </a:xfrm>
        </p:spPr>
        <p:txBody>
          <a:bodyPr>
            <a:normAutofit lnSpcReduction="10000"/>
          </a:bodyPr>
          <a:lstStyle/>
          <a:p>
            <a:r>
              <a:rPr lang="en-AU" dirty="0" smtClean="0"/>
              <a:t>Survey Site Location</a:t>
            </a:r>
          </a:p>
          <a:p>
            <a:pPr lvl="1"/>
            <a:r>
              <a:rPr lang="en-AU" dirty="0" smtClean="0"/>
              <a:t>City/Town</a:t>
            </a:r>
          </a:p>
          <a:p>
            <a:pPr lvl="1"/>
            <a:r>
              <a:rPr lang="en-AU" dirty="0" smtClean="0"/>
              <a:t>State/Province</a:t>
            </a:r>
          </a:p>
          <a:p>
            <a:pPr lvl="1"/>
            <a:r>
              <a:rPr lang="en-AU" dirty="0" smtClean="0"/>
              <a:t>Country</a:t>
            </a:r>
          </a:p>
          <a:p>
            <a:r>
              <a:rPr lang="en-AU" dirty="0" smtClean="0"/>
              <a:t>Survey Site GPS Coordinates</a:t>
            </a:r>
          </a:p>
          <a:p>
            <a:pPr lvl="1"/>
            <a:r>
              <a:rPr lang="en-AU" dirty="0" smtClean="0"/>
              <a:t>Accuracy matters</a:t>
            </a:r>
          </a:p>
          <a:p>
            <a:pPr lvl="1"/>
            <a:r>
              <a:rPr lang="en-AU" dirty="0" smtClean="0"/>
              <a:t>Use the point-and-click map on the online Data Submission Form, OR</a:t>
            </a:r>
          </a:p>
          <a:p>
            <a:pPr lvl="1"/>
            <a:r>
              <a:rPr lang="en-AU" dirty="0" smtClean="0"/>
              <a:t>Take GPS readings:</a:t>
            </a:r>
          </a:p>
          <a:p>
            <a:pPr lvl="2"/>
            <a:r>
              <a:rPr lang="en-AU" dirty="0" smtClean="0"/>
              <a:t>WGS84 / Decimal Degrees</a:t>
            </a:r>
          </a:p>
        </p:txBody>
      </p:sp>
      <p:sp>
        <p:nvSpPr>
          <p:cNvPr id="76804" name="Text Placeholder 13"/>
          <p:cNvSpPr>
            <a:spLocks noGrp="1"/>
          </p:cNvSpPr>
          <p:nvPr>
            <p:ph type="body" sz="quarter" idx="12"/>
          </p:nvPr>
        </p:nvSpPr>
        <p:spPr>
          <a:xfrm>
            <a:off x="457200" y="1676400"/>
            <a:ext cx="8153400" cy="685800"/>
          </a:xfrm>
        </p:spPr>
        <p:txBody>
          <a:bodyPr>
            <a:normAutofit lnSpcReduction="10000"/>
          </a:bodyPr>
          <a:lstStyle/>
          <a:p>
            <a:r>
              <a:rPr lang="en-US" dirty="0" smtClean="0"/>
              <a:t>When reporting data online you will be asked the following about your survey site:</a:t>
            </a:r>
            <a:endParaRPr lang="en-GB" dirty="0" smtClean="0"/>
          </a:p>
        </p:txBody>
      </p:sp>
      <p:sp>
        <p:nvSpPr>
          <p:cNvPr id="76805"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a:t>
            </a:r>
            <a:r>
              <a:rPr lang="en-AU" baseline="30000" dirty="0" smtClean="0"/>
              <a:t>®</a:t>
            </a:r>
            <a:r>
              <a:rPr lang="en-AU" dirty="0" smtClean="0"/>
              <a:t> Survey Guide</a:t>
            </a:r>
            <a:endParaRPr lang="en-US" dirty="0" smtClean="0"/>
          </a:p>
        </p:txBody>
      </p:sp>
      <p:sp>
        <p:nvSpPr>
          <p:cNvPr id="76806" name="Slide Number Placeholder 8"/>
          <p:cNvSpPr>
            <a:spLocks noGrp="1"/>
          </p:cNvSpPr>
          <p:nvPr>
            <p:ph type="sldNum" sz="quarter" idx="18"/>
          </p:nvPr>
        </p:nvSpPr>
        <p:spPr bwMode="auto">
          <a:noFill/>
          <a:ln>
            <a:miter lim="800000"/>
            <a:headEnd/>
            <a:tailEnd/>
          </a:ln>
        </p:spPr>
        <p:txBody>
          <a:bodyPr/>
          <a:lstStyle/>
          <a:p>
            <a:fld id="{8AB7A1D5-2B39-4E96-B66B-9EA8F206A4FB}" type="slidenum">
              <a:rPr lang="en-AU"/>
              <a:pPr/>
              <a:t>35</a:t>
            </a:fld>
            <a:endParaRPr lang="en-AU"/>
          </a:p>
        </p:txBody>
      </p:sp>
      <p:sp>
        <p:nvSpPr>
          <p:cNvPr id="76807" name="Text Placeholder 22"/>
          <p:cNvSpPr>
            <a:spLocks noGrp="1"/>
          </p:cNvSpPr>
          <p:nvPr>
            <p:ph type="body" sz="quarter" idx="16"/>
          </p:nvPr>
        </p:nvSpPr>
        <p:spPr>
          <a:xfrm>
            <a:off x="76200" y="6418263"/>
            <a:ext cx="2590800" cy="304800"/>
          </a:xfrm>
        </p:spPr>
        <p:txBody>
          <a:bodyPr/>
          <a:lstStyle/>
          <a:p>
            <a:r>
              <a:rPr lang="en-US" smtClean="0"/>
              <a:t>S3: Report Data</a:t>
            </a:r>
            <a:endParaRPr lang="en-GB" smtClean="0"/>
          </a:p>
        </p:txBody>
      </p:sp>
      <p:pic>
        <p:nvPicPr>
          <p:cNvPr id="76808" name="Picture 11" descr="00_Record.eps"/>
          <p:cNvPicPr>
            <a:picLocks noChangeAspect="1"/>
          </p:cNvPicPr>
          <p:nvPr/>
        </p:nvPicPr>
        <p:blipFill>
          <a:blip r:embed="rId3" cstate="print"/>
          <a:srcRect/>
          <a:stretch>
            <a:fillRect/>
          </a:stretch>
        </p:blipFill>
        <p:spPr bwMode="auto">
          <a:xfrm>
            <a:off x="3429000" y="685800"/>
            <a:ext cx="990600" cy="990600"/>
          </a:xfrm>
          <a:prstGeom prst="rect">
            <a:avLst/>
          </a:prstGeom>
          <a:noFill/>
          <a:ln w="9525">
            <a:noFill/>
            <a:miter lim="800000"/>
            <a:headEnd/>
            <a:tailEnd/>
          </a:ln>
        </p:spPr>
      </p:pic>
      <p:pic>
        <p:nvPicPr>
          <p:cNvPr id="76809" name="Picture 15" descr="Junya DAD_retouch_lo.jpg"/>
          <p:cNvPicPr>
            <a:picLocks noChangeAspect="1"/>
          </p:cNvPicPr>
          <p:nvPr/>
        </p:nvPicPr>
        <p:blipFill>
          <a:blip r:embed="rId4" cstate="print"/>
          <a:srcRect/>
          <a:stretch>
            <a:fillRect/>
          </a:stretch>
        </p:blipFill>
        <p:spPr bwMode="auto">
          <a:xfrm>
            <a:off x="5410200" y="2362200"/>
            <a:ext cx="2743200" cy="3255963"/>
          </a:xfrm>
          <a:prstGeom prst="rect">
            <a:avLst/>
          </a:prstGeom>
          <a:noFill/>
          <a:ln w="9525">
            <a:noFill/>
            <a:miter lim="800000"/>
            <a:headEnd/>
            <a:tailEnd/>
          </a:ln>
        </p:spPr>
      </p:pic>
      <p:sp>
        <p:nvSpPr>
          <p:cNvPr id="76810"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a:solidFill>
                  <a:srgbClr val="376092"/>
                </a:solidFill>
                <a:latin typeface="Arial" panose="020B0604020202020204" pitchFamily="34" charset="0"/>
                <a:cs typeface="Arial" panose="020B0604020202020204" pitchFamily="34" charset="0"/>
              </a:rPr>
              <a:t>Step 3: Record</a:t>
            </a:r>
            <a:endParaRPr lang="en-GB" sz="2000" b="1">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248400" cy="990600"/>
          </a:xfrm>
        </p:spPr>
        <p:txBody>
          <a:bodyPr anchor="t"/>
          <a:lstStyle/>
          <a:p>
            <a:pPr>
              <a:defRPr/>
            </a:pPr>
            <a:r>
              <a:rPr smtClean="0"/>
              <a:t>Step 3: Record</a:t>
            </a:r>
            <a:endParaRPr/>
          </a:p>
        </p:txBody>
      </p:sp>
      <p:sp>
        <p:nvSpPr>
          <p:cNvPr id="41987" name="Content Placeholder 2"/>
          <p:cNvSpPr>
            <a:spLocks noGrp="1"/>
          </p:cNvSpPr>
          <p:nvPr>
            <p:ph idx="1"/>
          </p:nvPr>
        </p:nvSpPr>
        <p:spPr>
          <a:xfrm>
            <a:off x="685800" y="2438400"/>
            <a:ext cx="5410200" cy="3459163"/>
          </a:xfrm>
        </p:spPr>
        <p:txBody>
          <a:bodyPr/>
          <a:lstStyle/>
          <a:p>
            <a:pPr>
              <a:defRPr/>
            </a:pPr>
            <a:r>
              <a:rPr lang="en-AU" sz="2400" u="sng" dirty="0" smtClean="0">
                <a:solidFill>
                  <a:schemeClr val="accent2">
                    <a:lumMod val="75000"/>
                  </a:schemeClr>
                </a:solidFill>
              </a:rPr>
              <a:t>Average</a:t>
            </a:r>
            <a:r>
              <a:rPr lang="en-AU" dirty="0" smtClean="0">
                <a:solidFill>
                  <a:schemeClr val="accent2">
                    <a:lumMod val="75000"/>
                  </a:schemeClr>
                </a:solidFill>
              </a:rPr>
              <a:t> time spent by all buddy teams while underwater removing marine debris</a:t>
            </a:r>
          </a:p>
          <a:p>
            <a:pPr>
              <a:defRPr/>
            </a:pPr>
            <a:r>
              <a:rPr lang="en-AU" dirty="0" smtClean="0"/>
              <a:t>Record in minutes </a:t>
            </a:r>
          </a:p>
          <a:p>
            <a:pPr lvl="1">
              <a:defRPr/>
            </a:pPr>
            <a:r>
              <a:rPr lang="en-AU" dirty="0" smtClean="0"/>
              <a:t>i.e. 45 minutes, 115 minutes</a:t>
            </a:r>
          </a:p>
          <a:p>
            <a:pPr>
              <a:defRPr/>
            </a:pPr>
            <a:r>
              <a:rPr lang="en-AU" dirty="0" smtClean="0"/>
              <a:t>Do not include time for</a:t>
            </a:r>
          </a:p>
          <a:p>
            <a:pPr lvl="1">
              <a:defRPr/>
            </a:pPr>
            <a:r>
              <a:rPr lang="en-AU" dirty="0" smtClean="0"/>
              <a:t>Surface swims</a:t>
            </a:r>
          </a:p>
          <a:p>
            <a:pPr lvl="1">
              <a:defRPr/>
            </a:pPr>
            <a:r>
              <a:rPr lang="en-AU" dirty="0" smtClean="0"/>
              <a:t>Ascents/descents</a:t>
            </a:r>
          </a:p>
          <a:p>
            <a:pPr lvl="1">
              <a:defRPr/>
            </a:pPr>
            <a:r>
              <a:rPr lang="en-AU" dirty="0" smtClean="0"/>
              <a:t>Non-dive participants </a:t>
            </a:r>
          </a:p>
          <a:p>
            <a:pPr lvl="1">
              <a:defRPr/>
            </a:pPr>
            <a:r>
              <a:rPr lang="en-AU" dirty="0" smtClean="0"/>
              <a:t>Sorting and recording debris</a:t>
            </a:r>
            <a:endParaRPr lang="en-US" dirty="0" smtClean="0"/>
          </a:p>
        </p:txBody>
      </p:sp>
      <p:sp>
        <p:nvSpPr>
          <p:cNvPr id="78852" name="Text Placeholder 18"/>
          <p:cNvSpPr>
            <a:spLocks noGrp="1"/>
          </p:cNvSpPr>
          <p:nvPr>
            <p:ph type="body" sz="quarter" idx="12"/>
          </p:nvPr>
        </p:nvSpPr>
        <p:spPr>
          <a:xfrm>
            <a:off x="457200" y="1676400"/>
            <a:ext cx="8153400" cy="685800"/>
          </a:xfrm>
        </p:spPr>
        <p:txBody>
          <a:bodyPr/>
          <a:lstStyle/>
          <a:p>
            <a:r>
              <a:rPr lang="en-AU" smtClean="0"/>
              <a:t>Take care to properly record your Survey Duration: </a:t>
            </a:r>
            <a:endParaRPr lang="en-GB" smtClean="0"/>
          </a:p>
          <a:p>
            <a:endParaRPr lang="en-GB" smtClean="0"/>
          </a:p>
        </p:txBody>
      </p:sp>
      <p:sp>
        <p:nvSpPr>
          <p:cNvPr id="78853"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a:t>
            </a:r>
            <a:r>
              <a:rPr lang="en-AU" baseline="30000" dirty="0" smtClean="0"/>
              <a:t>®</a:t>
            </a:r>
            <a:r>
              <a:rPr lang="en-AU" dirty="0" smtClean="0"/>
              <a:t> Survey Guide</a:t>
            </a:r>
            <a:endParaRPr lang="en-US" dirty="0" smtClean="0"/>
          </a:p>
        </p:txBody>
      </p:sp>
      <p:sp>
        <p:nvSpPr>
          <p:cNvPr id="78854" name="Slide Number Placeholder 8"/>
          <p:cNvSpPr>
            <a:spLocks noGrp="1"/>
          </p:cNvSpPr>
          <p:nvPr>
            <p:ph type="sldNum" sz="quarter" idx="18"/>
          </p:nvPr>
        </p:nvSpPr>
        <p:spPr bwMode="auto">
          <a:noFill/>
          <a:ln>
            <a:miter lim="800000"/>
            <a:headEnd/>
            <a:tailEnd/>
          </a:ln>
        </p:spPr>
        <p:txBody>
          <a:bodyPr/>
          <a:lstStyle/>
          <a:p>
            <a:fld id="{7A195E37-E3C1-4719-92C8-3279EA0A05DF}" type="slidenum">
              <a:rPr lang="en-AU"/>
              <a:pPr/>
              <a:t>36</a:t>
            </a:fld>
            <a:endParaRPr lang="en-AU"/>
          </a:p>
        </p:txBody>
      </p:sp>
      <p:sp>
        <p:nvSpPr>
          <p:cNvPr id="78855" name="Text Placeholder 25"/>
          <p:cNvSpPr>
            <a:spLocks noGrp="1"/>
          </p:cNvSpPr>
          <p:nvPr>
            <p:ph type="body" sz="quarter" idx="16"/>
          </p:nvPr>
        </p:nvSpPr>
        <p:spPr>
          <a:xfrm>
            <a:off x="76200" y="6418263"/>
            <a:ext cx="2590800" cy="304800"/>
          </a:xfrm>
        </p:spPr>
        <p:txBody>
          <a:bodyPr/>
          <a:lstStyle/>
          <a:p>
            <a:r>
              <a:rPr lang="en-US" smtClean="0"/>
              <a:t>S3: Report Data</a:t>
            </a:r>
            <a:endParaRPr lang="en-GB" smtClean="0"/>
          </a:p>
        </p:txBody>
      </p:sp>
      <p:pic>
        <p:nvPicPr>
          <p:cNvPr id="78856" name="Picture 11" descr="00_Record.eps"/>
          <p:cNvPicPr>
            <a:picLocks noChangeAspect="1"/>
          </p:cNvPicPr>
          <p:nvPr/>
        </p:nvPicPr>
        <p:blipFill>
          <a:blip r:embed="rId3" cstate="print"/>
          <a:srcRect/>
          <a:stretch>
            <a:fillRect/>
          </a:stretch>
        </p:blipFill>
        <p:spPr bwMode="auto">
          <a:xfrm>
            <a:off x="3429000" y="685800"/>
            <a:ext cx="990600" cy="990600"/>
          </a:xfrm>
          <a:prstGeom prst="rect">
            <a:avLst/>
          </a:prstGeom>
          <a:noFill/>
          <a:ln w="9525">
            <a:noFill/>
            <a:miter lim="800000"/>
            <a:headEnd/>
            <a:tailEnd/>
          </a:ln>
        </p:spPr>
      </p:pic>
      <p:sp>
        <p:nvSpPr>
          <p:cNvPr id="78857"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a:solidFill>
                  <a:srgbClr val="376092"/>
                </a:solidFill>
                <a:latin typeface="Arial" panose="020B0604020202020204" pitchFamily="34" charset="0"/>
                <a:cs typeface="Arial" panose="020B0604020202020204" pitchFamily="34" charset="0"/>
              </a:rPr>
              <a:t>Step 3: Record</a:t>
            </a:r>
            <a:endParaRPr lang="en-GB" sz="2000" b="1">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248400" cy="990600"/>
          </a:xfrm>
        </p:spPr>
        <p:txBody>
          <a:bodyPr anchor="t"/>
          <a:lstStyle/>
          <a:p>
            <a:pPr>
              <a:defRPr/>
            </a:pPr>
            <a:r>
              <a:rPr smtClean="0"/>
              <a:t>Step 3: Record</a:t>
            </a:r>
            <a:endParaRPr/>
          </a:p>
        </p:txBody>
      </p:sp>
      <p:sp>
        <p:nvSpPr>
          <p:cNvPr id="80899" name="Text Placeholder 18"/>
          <p:cNvSpPr>
            <a:spLocks noGrp="1"/>
          </p:cNvSpPr>
          <p:nvPr>
            <p:ph type="body" sz="quarter" idx="12"/>
          </p:nvPr>
        </p:nvSpPr>
        <p:spPr>
          <a:xfrm>
            <a:off x="457200" y="1676400"/>
            <a:ext cx="8153400" cy="685800"/>
          </a:xfrm>
        </p:spPr>
        <p:txBody>
          <a:bodyPr/>
          <a:lstStyle/>
          <a:p>
            <a:r>
              <a:rPr lang="en-AU" smtClean="0"/>
              <a:t>Calculating Survey Duration Examples </a:t>
            </a:r>
            <a:endParaRPr lang="en-GB" smtClean="0"/>
          </a:p>
          <a:p>
            <a:endParaRPr lang="en-GB" smtClean="0"/>
          </a:p>
        </p:txBody>
      </p:sp>
      <p:sp>
        <p:nvSpPr>
          <p:cNvPr id="80900"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a:t>
            </a:r>
            <a:r>
              <a:rPr lang="en-AU" baseline="30000" dirty="0" smtClean="0"/>
              <a:t>®</a:t>
            </a:r>
            <a:r>
              <a:rPr lang="en-AU" dirty="0" smtClean="0"/>
              <a:t> Survey Guide</a:t>
            </a:r>
            <a:endParaRPr lang="en-US" dirty="0" smtClean="0"/>
          </a:p>
        </p:txBody>
      </p:sp>
      <p:sp>
        <p:nvSpPr>
          <p:cNvPr id="80901" name="Slide Number Placeholder 8"/>
          <p:cNvSpPr>
            <a:spLocks noGrp="1"/>
          </p:cNvSpPr>
          <p:nvPr>
            <p:ph type="sldNum" sz="quarter" idx="18"/>
          </p:nvPr>
        </p:nvSpPr>
        <p:spPr bwMode="auto">
          <a:noFill/>
          <a:ln>
            <a:miter lim="800000"/>
            <a:headEnd/>
            <a:tailEnd/>
          </a:ln>
        </p:spPr>
        <p:txBody>
          <a:bodyPr/>
          <a:lstStyle/>
          <a:p>
            <a:fld id="{C45CB6B1-C28A-472F-B59D-88519B5B0D25}" type="slidenum">
              <a:rPr lang="en-AU"/>
              <a:pPr/>
              <a:t>37</a:t>
            </a:fld>
            <a:endParaRPr lang="en-AU"/>
          </a:p>
        </p:txBody>
      </p:sp>
      <p:sp>
        <p:nvSpPr>
          <p:cNvPr id="80902" name="Text Placeholder 25"/>
          <p:cNvSpPr>
            <a:spLocks noGrp="1"/>
          </p:cNvSpPr>
          <p:nvPr>
            <p:ph type="body" sz="quarter" idx="16"/>
          </p:nvPr>
        </p:nvSpPr>
        <p:spPr>
          <a:xfrm>
            <a:off x="76200" y="6418263"/>
            <a:ext cx="2590800" cy="304800"/>
          </a:xfrm>
        </p:spPr>
        <p:txBody>
          <a:bodyPr/>
          <a:lstStyle/>
          <a:p>
            <a:r>
              <a:rPr lang="en-US" smtClean="0"/>
              <a:t>S3: Report Data</a:t>
            </a:r>
            <a:endParaRPr lang="en-GB" smtClean="0"/>
          </a:p>
        </p:txBody>
      </p:sp>
      <p:pic>
        <p:nvPicPr>
          <p:cNvPr id="80903" name="Picture 11" descr="00_Record.eps"/>
          <p:cNvPicPr>
            <a:picLocks noChangeAspect="1"/>
          </p:cNvPicPr>
          <p:nvPr/>
        </p:nvPicPr>
        <p:blipFill>
          <a:blip r:embed="rId3" cstate="print"/>
          <a:srcRect/>
          <a:stretch>
            <a:fillRect/>
          </a:stretch>
        </p:blipFill>
        <p:spPr bwMode="auto">
          <a:xfrm>
            <a:off x="3429000" y="685800"/>
            <a:ext cx="990600" cy="990600"/>
          </a:xfrm>
          <a:prstGeom prst="rect">
            <a:avLst/>
          </a:prstGeom>
          <a:noFill/>
          <a:ln w="9525">
            <a:noFill/>
            <a:miter lim="800000"/>
            <a:headEnd/>
            <a:tailEnd/>
          </a:ln>
        </p:spPr>
      </p:pic>
      <p:sp>
        <p:nvSpPr>
          <p:cNvPr id="12" name="Content Placeholder 2"/>
          <p:cNvSpPr txBox="1">
            <a:spLocks/>
          </p:cNvSpPr>
          <p:nvPr/>
        </p:nvSpPr>
        <p:spPr bwMode="auto">
          <a:xfrm>
            <a:off x="3962400" y="2209800"/>
            <a:ext cx="4953000" cy="3810000"/>
          </a:xfrm>
          <a:prstGeom prst="rect">
            <a:avLst/>
          </a:prstGeom>
          <a:noFill/>
          <a:ln w="9525">
            <a:noFill/>
            <a:miter lim="800000"/>
            <a:headEnd/>
            <a:tailEnd/>
          </a:ln>
        </p:spPr>
        <p:txBody>
          <a:bodyPr/>
          <a:lstStyle/>
          <a:p>
            <a:pPr marL="342900" indent="-342900">
              <a:spcBef>
                <a:spcPct val="20000"/>
              </a:spcBef>
              <a:buSzPct val="75000"/>
              <a:defRPr/>
            </a:pPr>
            <a:r>
              <a:rPr lang="en-AU" b="1" dirty="0">
                <a:solidFill>
                  <a:srgbClr val="376092"/>
                </a:solidFill>
                <a:latin typeface="Arial" panose="020B0604020202020204" pitchFamily="34" charset="0"/>
                <a:cs typeface="Arial" panose="020B0604020202020204" pitchFamily="34" charset="0"/>
              </a:rPr>
              <a:t>Example 2</a:t>
            </a:r>
          </a:p>
          <a:p>
            <a:pPr marL="0" lvl="1" indent="-342900">
              <a:spcBef>
                <a:spcPct val="20000"/>
              </a:spcBef>
              <a:buSzPct val="75000"/>
              <a:buFont typeface="Wingdings" pitchFamily="2" charset="2"/>
              <a:buChar char="l"/>
              <a:defRPr/>
            </a:pPr>
            <a:r>
              <a:rPr lang="en-AU" b="1" dirty="0">
                <a:solidFill>
                  <a:srgbClr val="376092"/>
                </a:solidFill>
                <a:latin typeface="Arial" panose="020B0604020202020204" pitchFamily="34" charset="0"/>
                <a:cs typeface="Arial" panose="020B0604020202020204" pitchFamily="34" charset="0"/>
              </a:rPr>
              <a:t>3 buddy teams</a:t>
            </a:r>
          </a:p>
          <a:p>
            <a:pPr marL="936000" lvl="2" indent="-342900">
              <a:spcBef>
                <a:spcPct val="20000"/>
              </a:spcBef>
              <a:buSzPct val="75000"/>
              <a:buFont typeface="Wingdings" pitchFamily="2" charset="2"/>
              <a:buChar char="l"/>
              <a:defRPr/>
            </a:pPr>
            <a:r>
              <a:rPr lang="en-AU" b="1" dirty="0">
                <a:solidFill>
                  <a:srgbClr val="376092"/>
                </a:solidFill>
                <a:latin typeface="Arial" panose="020B0604020202020204" pitchFamily="34" charset="0"/>
                <a:cs typeface="Arial" panose="020B0604020202020204" pitchFamily="34" charset="0"/>
              </a:rPr>
              <a:t>Team A &amp; B = 2 divers each</a:t>
            </a:r>
          </a:p>
          <a:p>
            <a:pPr marL="936000" lvl="2" indent="-342900">
              <a:spcBef>
                <a:spcPct val="20000"/>
              </a:spcBef>
              <a:buSzPct val="75000"/>
              <a:buFont typeface="Wingdings" pitchFamily="2" charset="2"/>
              <a:buChar char="l"/>
              <a:defRPr/>
            </a:pPr>
            <a:r>
              <a:rPr lang="en-AU" b="1" dirty="0">
                <a:solidFill>
                  <a:srgbClr val="376092"/>
                </a:solidFill>
                <a:latin typeface="Arial" panose="020B0604020202020204" pitchFamily="34" charset="0"/>
                <a:cs typeface="Arial" panose="020B0604020202020204" pitchFamily="34" charset="0"/>
              </a:rPr>
              <a:t>Team C = 3 divers</a:t>
            </a:r>
          </a:p>
          <a:p>
            <a:pPr marL="342900" indent="-342900">
              <a:spcBef>
                <a:spcPct val="20000"/>
              </a:spcBef>
              <a:buSzPct val="75000"/>
              <a:buFont typeface="Wingdings" pitchFamily="2" charset="2"/>
              <a:buChar char="l"/>
              <a:defRPr/>
            </a:pPr>
            <a:r>
              <a:rPr lang="en-AU" b="1" dirty="0">
                <a:solidFill>
                  <a:srgbClr val="376092"/>
                </a:solidFill>
                <a:latin typeface="Arial" panose="020B0604020202020204" pitchFamily="34" charset="0"/>
                <a:cs typeface="Arial" panose="020B0604020202020204" pitchFamily="34" charset="0"/>
              </a:rPr>
              <a:t>Remove underwater marine debris for: </a:t>
            </a:r>
          </a:p>
          <a:p>
            <a:pPr marL="936000" indent="-342900">
              <a:spcBef>
                <a:spcPct val="20000"/>
              </a:spcBef>
              <a:buSzPct val="75000"/>
              <a:buFont typeface="Wingdings" pitchFamily="2" charset="2"/>
              <a:buChar char="l"/>
              <a:defRPr/>
            </a:pPr>
            <a:r>
              <a:rPr lang="en-AU" b="1" dirty="0">
                <a:solidFill>
                  <a:srgbClr val="376092"/>
                </a:solidFill>
                <a:latin typeface="Arial" panose="020B0604020202020204" pitchFamily="34" charset="0"/>
                <a:cs typeface="Arial" panose="020B0604020202020204" pitchFamily="34" charset="0"/>
              </a:rPr>
              <a:t>Buddy Team A: 		42 mins</a:t>
            </a:r>
          </a:p>
          <a:p>
            <a:pPr marL="936000" indent="-342900">
              <a:spcBef>
                <a:spcPct val="20000"/>
              </a:spcBef>
              <a:buSzPct val="75000"/>
              <a:buFont typeface="Wingdings" pitchFamily="2" charset="2"/>
              <a:buChar char="l"/>
              <a:defRPr/>
            </a:pPr>
            <a:r>
              <a:rPr lang="en-AU" b="1" dirty="0">
                <a:solidFill>
                  <a:srgbClr val="376092"/>
                </a:solidFill>
                <a:latin typeface="Arial" panose="020B0604020202020204" pitchFamily="34" charset="0"/>
                <a:cs typeface="Arial" panose="020B0604020202020204" pitchFamily="34" charset="0"/>
              </a:rPr>
              <a:t>Buddy Team B: 		48 mins</a:t>
            </a:r>
          </a:p>
          <a:p>
            <a:pPr marL="936000" indent="-342900">
              <a:spcBef>
                <a:spcPct val="20000"/>
              </a:spcBef>
              <a:buSzPct val="75000"/>
              <a:buFont typeface="Wingdings" pitchFamily="2" charset="2"/>
              <a:buChar char="l"/>
              <a:defRPr/>
            </a:pPr>
            <a:r>
              <a:rPr lang="en-AU" b="1" dirty="0">
                <a:solidFill>
                  <a:srgbClr val="376092"/>
                </a:solidFill>
                <a:latin typeface="Arial" panose="020B0604020202020204" pitchFamily="34" charset="0"/>
                <a:cs typeface="Arial" panose="020B0604020202020204" pitchFamily="34" charset="0"/>
              </a:rPr>
              <a:t>Buddy Team C: 		51 mins</a:t>
            </a:r>
          </a:p>
          <a:p>
            <a:pPr marL="342900" indent="-342900">
              <a:spcBef>
                <a:spcPct val="20000"/>
              </a:spcBef>
              <a:buSzPct val="75000"/>
              <a:buFont typeface="Wingdings" pitchFamily="2" charset="2"/>
              <a:buChar char="l"/>
              <a:defRPr/>
            </a:pPr>
            <a:r>
              <a:rPr lang="en-AU" b="1" dirty="0">
                <a:solidFill>
                  <a:srgbClr val="376092"/>
                </a:solidFill>
                <a:latin typeface="Arial" panose="020B0604020202020204" pitchFamily="34" charset="0"/>
                <a:cs typeface="Arial" panose="020B0604020202020204" pitchFamily="34" charset="0"/>
              </a:rPr>
              <a:t>Combined survey time = 	141 mins</a:t>
            </a:r>
          </a:p>
          <a:p>
            <a:pPr marL="342900" indent="-342900">
              <a:spcBef>
                <a:spcPct val="20000"/>
              </a:spcBef>
              <a:buSzPct val="75000"/>
              <a:buFont typeface="Wingdings" pitchFamily="2" charset="2"/>
              <a:buChar char="l"/>
              <a:defRPr/>
            </a:pPr>
            <a:r>
              <a:rPr lang="en-AU" b="1" dirty="0">
                <a:solidFill>
                  <a:srgbClr val="376092"/>
                </a:solidFill>
                <a:latin typeface="Arial" panose="020B0604020202020204" pitchFamily="34" charset="0"/>
                <a:cs typeface="Arial" panose="020B0604020202020204" pitchFamily="34" charset="0"/>
              </a:rPr>
              <a:t>141 minutes / 3 buddy teams = 47 mins</a:t>
            </a:r>
          </a:p>
          <a:p>
            <a:pPr marL="342900" indent="-342900">
              <a:spcBef>
                <a:spcPct val="20000"/>
              </a:spcBef>
              <a:buSzPct val="75000"/>
              <a:buFont typeface="Wingdings" pitchFamily="2" charset="2"/>
              <a:buChar char="l"/>
              <a:defRPr/>
            </a:pPr>
            <a:r>
              <a:rPr lang="en-AU" b="1" dirty="0">
                <a:solidFill>
                  <a:schemeClr val="accent2">
                    <a:lumMod val="75000"/>
                  </a:schemeClr>
                </a:solidFill>
                <a:latin typeface="Arial" panose="020B0604020202020204" pitchFamily="34" charset="0"/>
                <a:cs typeface="Arial" panose="020B0604020202020204" pitchFamily="34" charset="0"/>
              </a:rPr>
              <a:t>Survey Duration = 47 minutes</a:t>
            </a:r>
          </a:p>
        </p:txBody>
      </p:sp>
      <p:sp>
        <p:nvSpPr>
          <p:cNvPr id="13" name="Content Placeholder 12"/>
          <p:cNvSpPr>
            <a:spLocks noGrp="1"/>
          </p:cNvSpPr>
          <p:nvPr>
            <p:ph idx="1"/>
          </p:nvPr>
        </p:nvSpPr>
        <p:spPr>
          <a:xfrm>
            <a:off x="609600" y="2209800"/>
            <a:ext cx="2971800" cy="3733800"/>
          </a:xfrm>
        </p:spPr>
        <p:txBody>
          <a:bodyPr/>
          <a:lstStyle/>
          <a:p>
            <a:pPr>
              <a:buFont typeface="Wingdings" pitchFamily="2" charset="2"/>
              <a:buNone/>
              <a:defRPr/>
            </a:pPr>
            <a:r>
              <a:rPr lang="en-AU" dirty="0" smtClean="0"/>
              <a:t>Example 1</a:t>
            </a:r>
          </a:p>
          <a:p>
            <a:pPr>
              <a:defRPr/>
            </a:pPr>
            <a:r>
              <a:rPr lang="en-AU" dirty="0" smtClean="0"/>
              <a:t>1 buddy team of 2 divers </a:t>
            </a:r>
          </a:p>
          <a:p>
            <a:pPr>
              <a:defRPr/>
            </a:pPr>
            <a:r>
              <a:rPr lang="en-AU" dirty="0" smtClean="0"/>
              <a:t>Remove underwater marine debris for:</a:t>
            </a:r>
          </a:p>
          <a:p>
            <a:pPr marL="936000">
              <a:defRPr/>
            </a:pPr>
            <a:r>
              <a:rPr lang="en-AU" dirty="0" smtClean="0"/>
              <a:t>43 mins</a:t>
            </a:r>
          </a:p>
          <a:p>
            <a:pPr>
              <a:defRPr/>
            </a:pPr>
            <a:r>
              <a:rPr lang="en-AU" dirty="0" smtClean="0"/>
              <a:t>No other divers on the survey</a:t>
            </a:r>
          </a:p>
          <a:p>
            <a:pPr>
              <a:defRPr/>
            </a:pPr>
            <a:r>
              <a:rPr lang="en-AU" dirty="0" smtClean="0">
                <a:solidFill>
                  <a:schemeClr val="accent2">
                    <a:lumMod val="75000"/>
                  </a:schemeClr>
                </a:solidFill>
              </a:rPr>
              <a:t>Survey Duration = 43 minutes</a:t>
            </a:r>
          </a:p>
          <a:p>
            <a:pPr>
              <a:defRPr/>
            </a:pPr>
            <a:endParaRPr lang="en-GB" dirty="0"/>
          </a:p>
        </p:txBody>
      </p:sp>
      <p:cxnSp>
        <p:nvCxnSpPr>
          <p:cNvPr id="14" name="Straight Connector 13"/>
          <p:cNvCxnSpPr/>
          <p:nvPr/>
        </p:nvCxnSpPr>
        <p:spPr>
          <a:xfrm>
            <a:off x="3733800" y="2286000"/>
            <a:ext cx="0" cy="35814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80907"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a:solidFill>
                  <a:srgbClr val="376092"/>
                </a:solidFill>
                <a:latin typeface="Arial" panose="020B0604020202020204" pitchFamily="34" charset="0"/>
                <a:cs typeface="Arial" panose="020B0604020202020204" pitchFamily="34" charset="0"/>
              </a:rPr>
              <a:t>Step 3: Record</a:t>
            </a:r>
            <a:endParaRPr lang="en-GB" sz="2000" b="1">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553200" cy="990600"/>
          </a:xfrm>
        </p:spPr>
        <p:txBody>
          <a:bodyPr anchor="t"/>
          <a:lstStyle/>
          <a:p>
            <a:pPr>
              <a:defRPr/>
            </a:pPr>
            <a:r>
              <a:rPr smtClean="0"/>
              <a:t>Step 3: Record</a:t>
            </a:r>
            <a:endParaRPr/>
          </a:p>
        </p:txBody>
      </p:sp>
      <p:sp>
        <p:nvSpPr>
          <p:cNvPr id="82947" name="Content Placeholder 8"/>
          <p:cNvSpPr>
            <a:spLocks noGrp="1"/>
          </p:cNvSpPr>
          <p:nvPr>
            <p:ph idx="1"/>
          </p:nvPr>
        </p:nvSpPr>
        <p:spPr>
          <a:xfrm>
            <a:off x="685800" y="2209800"/>
            <a:ext cx="4114800" cy="3733800"/>
          </a:xfrm>
        </p:spPr>
        <p:txBody>
          <a:bodyPr/>
          <a:lstStyle/>
          <a:p>
            <a:r>
              <a:rPr lang="en-AU" dirty="0" smtClean="0"/>
              <a:t>Number of Participants</a:t>
            </a:r>
          </a:p>
          <a:p>
            <a:pPr lvl="1"/>
            <a:r>
              <a:rPr lang="en-AU" dirty="0" smtClean="0"/>
              <a:t>Only count divers collecting rubbish underwater</a:t>
            </a:r>
          </a:p>
          <a:p>
            <a:pPr lvl="1"/>
            <a:r>
              <a:rPr lang="en-AU" dirty="0" smtClean="0"/>
              <a:t>Count individual divers</a:t>
            </a:r>
          </a:p>
          <a:p>
            <a:pPr lvl="1"/>
            <a:r>
              <a:rPr lang="en-AU" dirty="0" smtClean="0"/>
              <a:t>Do not include non-divers </a:t>
            </a:r>
          </a:p>
          <a:p>
            <a:endParaRPr lang="en-GB" dirty="0" smtClean="0"/>
          </a:p>
          <a:p>
            <a:r>
              <a:rPr lang="en-GB" dirty="0" smtClean="0"/>
              <a:t>Wave Conditions</a:t>
            </a:r>
          </a:p>
          <a:p>
            <a:pPr lvl="1"/>
            <a:r>
              <a:rPr lang="en-AU" dirty="0" smtClean="0"/>
              <a:t>Calm, Smooth, Slight or Moderate to rough</a:t>
            </a:r>
          </a:p>
          <a:p>
            <a:pPr lvl="1"/>
            <a:r>
              <a:rPr lang="en-GB" dirty="0" smtClean="0"/>
              <a:t>See the Survey Guide or Data Card for more details</a:t>
            </a:r>
          </a:p>
        </p:txBody>
      </p:sp>
      <p:sp>
        <p:nvSpPr>
          <p:cNvPr id="82948" name="Text Placeholder 9"/>
          <p:cNvSpPr>
            <a:spLocks noGrp="1"/>
          </p:cNvSpPr>
          <p:nvPr>
            <p:ph type="body" sz="quarter" idx="12"/>
          </p:nvPr>
        </p:nvSpPr>
        <p:spPr>
          <a:xfrm>
            <a:off x="457200" y="1676400"/>
            <a:ext cx="8153400" cy="685800"/>
          </a:xfrm>
        </p:spPr>
        <p:txBody>
          <a:bodyPr/>
          <a:lstStyle/>
          <a:p>
            <a:r>
              <a:rPr lang="en-US" smtClean="0"/>
              <a:t>More information on your survey</a:t>
            </a:r>
            <a:endParaRPr lang="en-AU" smtClean="0"/>
          </a:p>
        </p:txBody>
      </p:sp>
      <p:sp>
        <p:nvSpPr>
          <p:cNvPr id="82949" name="Text Placeholder 20"/>
          <p:cNvSpPr>
            <a:spLocks noGrp="1"/>
          </p:cNvSpPr>
          <p:nvPr>
            <p:ph type="body" sz="quarter" idx="16"/>
          </p:nvPr>
        </p:nvSpPr>
        <p:spPr>
          <a:xfrm>
            <a:off x="76200" y="6418263"/>
            <a:ext cx="2590800" cy="304800"/>
          </a:xfrm>
        </p:spPr>
        <p:txBody>
          <a:bodyPr/>
          <a:lstStyle/>
          <a:p>
            <a:r>
              <a:rPr lang="en-US" smtClean="0"/>
              <a:t>S3: Report Data</a:t>
            </a:r>
            <a:endParaRPr lang="en-GB" smtClean="0"/>
          </a:p>
        </p:txBody>
      </p:sp>
      <p:sp>
        <p:nvSpPr>
          <p:cNvPr id="82950"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a:t>
            </a:r>
            <a:r>
              <a:rPr lang="en-AU" baseline="30000" dirty="0" smtClean="0"/>
              <a:t>®</a:t>
            </a:r>
            <a:r>
              <a:rPr lang="en-AU" dirty="0" smtClean="0"/>
              <a:t> Survey Guide</a:t>
            </a:r>
            <a:endParaRPr lang="en-US" dirty="0" smtClean="0"/>
          </a:p>
        </p:txBody>
      </p:sp>
      <p:sp>
        <p:nvSpPr>
          <p:cNvPr id="82951" name="Slide Number Placeholder 8"/>
          <p:cNvSpPr>
            <a:spLocks noGrp="1"/>
          </p:cNvSpPr>
          <p:nvPr>
            <p:ph type="sldNum" sz="quarter" idx="18"/>
          </p:nvPr>
        </p:nvSpPr>
        <p:spPr bwMode="auto">
          <a:noFill/>
          <a:ln>
            <a:miter lim="800000"/>
            <a:headEnd/>
            <a:tailEnd/>
          </a:ln>
        </p:spPr>
        <p:txBody>
          <a:bodyPr/>
          <a:lstStyle/>
          <a:p>
            <a:fld id="{AA627D1E-80E3-4DCB-9E25-61C16F6C810C}" type="slidenum">
              <a:rPr lang="en-AU"/>
              <a:pPr/>
              <a:t>38</a:t>
            </a:fld>
            <a:endParaRPr lang="en-AU"/>
          </a:p>
        </p:txBody>
      </p:sp>
      <p:pic>
        <p:nvPicPr>
          <p:cNvPr id="82952" name="Picture 12" descr="00_Record.eps"/>
          <p:cNvPicPr>
            <a:picLocks noChangeAspect="1"/>
          </p:cNvPicPr>
          <p:nvPr/>
        </p:nvPicPr>
        <p:blipFill>
          <a:blip r:embed="rId3" cstate="print"/>
          <a:srcRect/>
          <a:stretch>
            <a:fillRect/>
          </a:stretch>
        </p:blipFill>
        <p:spPr bwMode="auto">
          <a:xfrm>
            <a:off x="3429000" y="685800"/>
            <a:ext cx="990600" cy="990600"/>
          </a:xfrm>
          <a:prstGeom prst="rect">
            <a:avLst/>
          </a:prstGeom>
          <a:noFill/>
          <a:ln w="9525">
            <a:noFill/>
            <a:miter lim="800000"/>
            <a:headEnd/>
            <a:tailEnd/>
          </a:ln>
        </p:spPr>
      </p:pic>
      <p:sp>
        <p:nvSpPr>
          <p:cNvPr id="82953"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a:solidFill>
                  <a:srgbClr val="376092"/>
                </a:solidFill>
                <a:latin typeface="Arial" panose="020B0604020202020204" pitchFamily="34" charset="0"/>
                <a:cs typeface="Arial" panose="020B0604020202020204" pitchFamily="34" charset="0"/>
              </a:rPr>
              <a:t>Step 3: Record</a:t>
            </a:r>
            <a:endParaRPr lang="en-GB" sz="2000" b="1">
              <a:solidFill>
                <a:srgbClr val="376092"/>
              </a:solidFill>
              <a:latin typeface="Arial" panose="020B0604020202020204" pitchFamily="34" charset="0"/>
              <a:cs typeface="Arial" panose="020B0604020202020204" pitchFamily="34" charset="0"/>
            </a:endParaRPr>
          </a:p>
        </p:txBody>
      </p:sp>
      <p:pic>
        <p:nvPicPr>
          <p:cNvPr id="82954" name="Picture 11" descr="David BurdickMarine Photobank.jpg"/>
          <p:cNvPicPr>
            <a:picLocks noChangeAspect="1"/>
          </p:cNvPicPr>
          <p:nvPr/>
        </p:nvPicPr>
        <p:blipFill>
          <a:blip r:embed="rId4" cstate="print"/>
          <a:srcRect/>
          <a:stretch>
            <a:fillRect/>
          </a:stretch>
        </p:blipFill>
        <p:spPr bwMode="auto">
          <a:xfrm>
            <a:off x="5029200" y="2133600"/>
            <a:ext cx="3740150" cy="328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553200" cy="990600"/>
          </a:xfrm>
        </p:spPr>
        <p:txBody>
          <a:bodyPr anchor="t"/>
          <a:lstStyle/>
          <a:p>
            <a:pPr>
              <a:defRPr/>
            </a:pPr>
            <a:r>
              <a:rPr smtClean="0"/>
              <a:t>Step 3: Record</a:t>
            </a:r>
            <a:endParaRPr/>
          </a:p>
        </p:txBody>
      </p:sp>
      <p:sp>
        <p:nvSpPr>
          <p:cNvPr id="84995" name="Content Placeholder 8"/>
          <p:cNvSpPr>
            <a:spLocks noGrp="1"/>
          </p:cNvSpPr>
          <p:nvPr>
            <p:ph idx="1"/>
          </p:nvPr>
        </p:nvSpPr>
        <p:spPr>
          <a:xfrm>
            <a:off x="685800" y="2209800"/>
            <a:ext cx="4114800" cy="3733800"/>
          </a:xfrm>
        </p:spPr>
        <p:txBody>
          <a:bodyPr/>
          <a:lstStyle/>
          <a:p>
            <a:r>
              <a:rPr lang="en-AU" smtClean="0"/>
              <a:t>Report the area you surveyed to  help understand the density of rubbish at your site:</a:t>
            </a:r>
          </a:p>
          <a:p>
            <a:r>
              <a:rPr lang="en-AU" smtClean="0"/>
              <a:t>Easy and accurate </a:t>
            </a:r>
            <a:r>
              <a:rPr lang="en-AU" smtClean="0">
                <a:hlinkClick r:id="rId3"/>
              </a:rPr>
              <a:t>online tool</a:t>
            </a:r>
            <a:r>
              <a:rPr lang="en-AU" smtClean="0"/>
              <a:t> </a:t>
            </a:r>
          </a:p>
          <a:p>
            <a:r>
              <a:rPr lang="en-AU" smtClean="0"/>
              <a:t>Square metres or square feet</a:t>
            </a:r>
          </a:p>
          <a:p>
            <a:endParaRPr lang="en-US" smtClean="0"/>
          </a:p>
          <a:p>
            <a:r>
              <a:rPr lang="en-US" smtClean="0"/>
              <a:t>Cannot use the online tool?</a:t>
            </a:r>
          </a:p>
          <a:p>
            <a:pPr lvl="1"/>
            <a:r>
              <a:rPr lang="en-AU" smtClean="0"/>
              <a:t>Calculate area by multiplying length by breadth</a:t>
            </a:r>
          </a:p>
          <a:p>
            <a:pPr lvl="1"/>
            <a:r>
              <a:rPr lang="en-US" smtClean="0"/>
              <a:t>Estimate if no other option available</a:t>
            </a:r>
            <a:endParaRPr lang="en-GB" smtClean="0"/>
          </a:p>
          <a:p>
            <a:pPr lvl="1"/>
            <a:endParaRPr lang="en-AU" smtClean="0"/>
          </a:p>
        </p:txBody>
      </p:sp>
      <p:sp>
        <p:nvSpPr>
          <p:cNvPr id="84996" name="Text Placeholder 9"/>
          <p:cNvSpPr>
            <a:spLocks noGrp="1"/>
          </p:cNvSpPr>
          <p:nvPr>
            <p:ph type="body" sz="quarter" idx="12"/>
          </p:nvPr>
        </p:nvSpPr>
        <p:spPr>
          <a:xfrm>
            <a:off x="457200" y="1676400"/>
            <a:ext cx="8153400" cy="685800"/>
          </a:xfrm>
        </p:spPr>
        <p:txBody>
          <a:bodyPr/>
          <a:lstStyle/>
          <a:p>
            <a:r>
              <a:rPr lang="en-US" smtClean="0"/>
              <a:t>More information on your survey</a:t>
            </a:r>
            <a:endParaRPr lang="en-AU" smtClean="0"/>
          </a:p>
        </p:txBody>
      </p:sp>
      <p:sp>
        <p:nvSpPr>
          <p:cNvPr id="84997" name="Text Placeholder 20"/>
          <p:cNvSpPr>
            <a:spLocks noGrp="1"/>
          </p:cNvSpPr>
          <p:nvPr>
            <p:ph type="body" sz="quarter" idx="16"/>
          </p:nvPr>
        </p:nvSpPr>
        <p:spPr>
          <a:xfrm>
            <a:off x="76200" y="6418263"/>
            <a:ext cx="2590800" cy="304800"/>
          </a:xfrm>
        </p:spPr>
        <p:txBody>
          <a:bodyPr/>
          <a:lstStyle/>
          <a:p>
            <a:r>
              <a:rPr lang="en-US" smtClean="0"/>
              <a:t>S3: Report Data</a:t>
            </a:r>
            <a:endParaRPr lang="en-GB" smtClean="0"/>
          </a:p>
        </p:txBody>
      </p:sp>
      <p:sp>
        <p:nvSpPr>
          <p:cNvPr id="84998"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a:t>
            </a:r>
            <a:r>
              <a:rPr lang="en-AU" baseline="30000" dirty="0" smtClean="0"/>
              <a:t>®</a:t>
            </a:r>
            <a:r>
              <a:rPr lang="en-AU" dirty="0" smtClean="0"/>
              <a:t> Survey Guide</a:t>
            </a:r>
            <a:endParaRPr lang="en-US" dirty="0" smtClean="0"/>
          </a:p>
        </p:txBody>
      </p:sp>
      <p:sp>
        <p:nvSpPr>
          <p:cNvPr id="84999" name="Slide Number Placeholder 8"/>
          <p:cNvSpPr>
            <a:spLocks noGrp="1"/>
          </p:cNvSpPr>
          <p:nvPr>
            <p:ph type="sldNum" sz="quarter" idx="18"/>
          </p:nvPr>
        </p:nvSpPr>
        <p:spPr bwMode="auto">
          <a:noFill/>
          <a:ln>
            <a:miter lim="800000"/>
            <a:headEnd/>
            <a:tailEnd/>
          </a:ln>
        </p:spPr>
        <p:txBody>
          <a:bodyPr/>
          <a:lstStyle/>
          <a:p>
            <a:fld id="{74A827EB-74D2-4FE7-999D-D25829FF7812}" type="slidenum">
              <a:rPr lang="en-AU"/>
              <a:pPr/>
              <a:t>39</a:t>
            </a:fld>
            <a:endParaRPr lang="en-AU"/>
          </a:p>
        </p:txBody>
      </p:sp>
      <p:pic>
        <p:nvPicPr>
          <p:cNvPr id="85000" name="Picture 12" descr="00_Record.eps"/>
          <p:cNvPicPr>
            <a:picLocks noChangeAspect="1"/>
          </p:cNvPicPr>
          <p:nvPr/>
        </p:nvPicPr>
        <p:blipFill>
          <a:blip r:embed="rId4" cstate="print"/>
          <a:srcRect/>
          <a:stretch>
            <a:fillRect/>
          </a:stretch>
        </p:blipFill>
        <p:spPr bwMode="auto">
          <a:xfrm>
            <a:off x="3429000" y="685800"/>
            <a:ext cx="990600" cy="990600"/>
          </a:xfrm>
          <a:prstGeom prst="rect">
            <a:avLst/>
          </a:prstGeom>
          <a:noFill/>
          <a:ln w="9525">
            <a:noFill/>
            <a:miter lim="800000"/>
            <a:headEnd/>
            <a:tailEnd/>
          </a:ln>
        </p:spPr>
      </p:pic>
      <p:sp>
        <p:nvSpPr>
          <p:cNvPr id="85001"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a:solidFill>
                  <a:srgbClr val="376092"/>
                </a:solidFill>
                <a:latin typeface="Arial" panose="020B0604020202020204" pitchFamily="34" charset="0"/>
                <a:cs typeface="Arial" panose="020B0604020202020204" pitchFamily="34" charset="0"/>
              </a:rPr>
              <a:t>Step 3: Record</a:t>
            </a:r>
            <a:endParaRPr lang="en-GB" sz="2000" b="1">
              <a:solidFill>
                <a:srgbClr val="376092"/>
              </a:solidFill>
              <a:latin typeface="Arial" panose="020B0604020202020204" pitchFamily="34" charset="0"/>
              <a:cs typeface="Arial" panose="020B0604020202020204" pitchFamily="34" charset="0"/>
            </a:endParaRPr>
          </a:p>
        </p:txBody>
      </p:sp>
      <p:pic>
        <p:nvPicPr>
          <p:cNvPr id="85002" name="Picture 10" descr="area_image.jpg"/>
          <p:cNvPicPr>
            <a:picLocks noChangeAspect="1"/>
          </p:cNvPicPr>
          <p:nvPr/>
        </p:nvPicPr>
        <p:blipFill>
          <a:blip r:embed="rId5" cstate="print"/>
          <a:srcRect/>
          <a:stretch>
            <a:fillRect/>
          </a:stretch>
        </p:blipFill>
        <p:spPr bwMode="auto">
          <a:xfrm>
            <a:off x="5029200" y="2438400"/>
            <a:ext cx="3657600" cy="2597150"/>
          </a:xfrm>
          <a:prstGeom prst="rect">
            <a:avLst/>
          </a:prstGeom>
          <a:noFill/>
          <a:ln w="9525">
            <a:noFill/>
            <a:miter lim="800000"/>
            <a:headEnd/>
            <a:tailEnd/>
          </a:ln>
        </p:spPr>
      </p:pic>
      <p:sp>
        <p:nvSpPr>
          <p:cNvPr id="85003" name="Text Placeholder 8"/>
          <p:cNvSpPr txBox="1">
            <a:spLocks/>
          </p:cNvSpPr>
          <p:nvPr/>
        </p:nvSpPr>
        <p:spPr bwMode="auto">
          <a:xfrm>
            <a:off x="5029200" y="5029200"/>
            <a:ext cx="3657600" cy="3048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en-AU" sz="1400" b="1">
                <a:solidFill>
                  <a:srgbClr val="376092"/>
                </a:solidFill>
                <a:latin typeface="Arial" panose="020B0604020202020204" pitchFamily="34" charset="0"/>
                <a:cs typeface="Arial" panose="020B0604020202020204" pitchFamily="34" charset="0"/>
              </a:rPr>
              <a:t>Use an online tool to measure area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lstStyle/>
          <a:p>
            <a:pPr>
              <a:defRPr/>
            </a:pPr>
            <a:r>
              <a:rPr lang="en-GB" dirty="0" smtClean="0"/>
              <a:t>We’ll talk about . . .</a:t>
            </a:r>
            <a:endParaRPr lang="en-GB" dirty="0"/>
          </a:p>
        </p:txBody>
      </p:sp>
      <p:sp>
        <p:nvSpPr>
          <p:cNvPr id="15363" name="Content Placeholder 2"/>
          <p:cNvSpPr>
            <a:spLocks noGrp="1"/>
          </p:cNvSpPr>
          <p:nvPr>
            <p:ph idx="1"/>
          </p:nvPr>
        </p:nvSpPr>
        <p:spPr>
          <a:xfrm>
            <a:off x="685800" y="3017838"/>
            <a:ext cx="4495800" cy="3459162"/>
          </a:xfrm>
        </p:spPr>
        <p:txBody>
          <a:bodyPr/>
          <a:lstStyle/>
          <a:p>
            <a:r>
              <a:rPr lang="en-AU" dirty="0" smtClean="0">
                <a:latin typeface="Arial" charset="0"/>
                <a:cs typeface="Arial" charset="0"/>
              </a:rPr>
              <a:t>Step 1: Weigh</a:t>
            </a:r>
          </a:p>
          <a:p>
            <a:r>
              <a:rPr lang="en-AU" dirty="0" smtClean="0">
                <a:latin typeface="Arial" charset="0"/>
                <a:cs typeface="Arial" charset="0"/>
              </a:rPr>
              <a:t>Step 2: Sort</a:t>
            </a:r>
          </a:p>
          <a:p>
            <a:r>
              <a:rPr lang="en-AU" dirty="0" smtClean="0">
                <a:latin typeface="Arial" charset="0"/>
                <a:cs typeface="Arial" charset="0"/>
              </a:rPr>
              <a:t>Step 3: Record</a:t>
            </a:r>
          </a:p>
          <a:p>
            <a:r>
              <a:rPr lang="en-AU" dirty="0" smtClean="0">
                <a:latin typeface="Arial" charset="0"/>
                <a:cs typeface="Arial" charset="0"/>
              </a:rPr>
              <a:t>Step 4: Dispose</a:t>
            </a:r>
          </a:p>
          <a:p>
            <a:r>
              <a:rPr lang="en-AU" dirty="0" smtClean="0">
                <a:latin typeface="Arial" charset="0"/>
                <a:cs typeface="Arial" charset="0"/>
              </a:rPr>
              <a:t>Step 5: Report</a:t>
            </a:r>
          </a:p>
        </p:txBody>
      </p:sp>
      <p:sp>
        <p:nvSpPr>
          <p:cNvPr id="15364" name="Text Placeholder 3"/>
          <p:cNvSpPr>
            <a:spLocks noGrp="1"/>
          </p:cNvSpPr>
          <p:nvPr>
            <p:ph type="body" sz="quarter" idx="12"/>
          </p:nvPr>
        </p:nvSpPr>
        <p:spPr>
          <a:xfrm>
            <a:off x="457200" y="1951038"/>
            <a:ext cx="7467600" cy="685800"/>
          </a:xfrm>
        </p:spPr>
        <p:txBody>
          <a:bodyPr/>
          <a:lstStyle/>
          <a:p>
            <a:r>
              <a:rPr lang="en-US" dirty="0" smtClean="0">
                <a:latin typeface="Arial" charset="0"/>
                <a:cs typeface="Arial" charset="0"/>
              </a:rPr>
              <a:t>SECTION 3: Make Your Survey Count</a:t>
            </a:r>
            <a:endParaRPr lang="en-GB" dirty="0" smtClean="0">
              <a:latin typeface="Arial" charset="0"/>
              <a:cs typeface="Arial" charset="0"/>
            </a:endParaRPr>
          </a:p>
        </p:txBody>
      </p:sp>
      <p:sp>
        <p:nvSpPr>
          <p:cNvPr id="15365"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latin typeface="Arial" charset="0"/>
                <a:cs typeface="Arial" charset="0"/>
              </a:rPr>
              <a:t>Dive Against Debris</a:t>
            </a:r>
            <a:r>
              <a:rPr lang="en-AU" baseline="30000" dirty="0" smtClean="0">
                <a:latin typeface="Arial" charset="0"/>
                <a:cs typeface="Arial" charset="0"/>
              </a:rPr>
              <a:t>®</a:t>
            </a:r>
            <a:r>
              <a:rPr lang="en-AU" dirty="0" smtClean="0">
                <a:latin typeface="Arial" charset="0"/>
                <a:cs typeface="Arial" charset="0"/>
              </a:rPr>
              <a:t> Survey Guide</a:t>
            </a:r>
            <a:endParaRPr lang="en-US" dirty="0" smtClean="0">
              <a:latin typeface="Arial" charset="0"/>
              <a:cs typeface="Arial" charset="0"/>
            </a:endParaRPr>
          </a:p>
        </p:txBody>
      </p:sp>
      <p:sp>
        <p:nvSpPr>
          <p:cNvPr id="15366" name="Slide Number Placeholder 4"/>
          <p:cNvSpPr>
            <a:spLocks noGrp="1"/>
          </p:cNvSpPr>
          <p:nvPr>
            <p:ph type="sldNum" sz="quarter" idx="18"/>
          </p:nvPr>
        </p:nvSpPr>
        <p:spPr bwMode="auto">
          <a:noFill/>
          <a:ln>
            <a:miter lim="800000"/>
            <a:headEnd/>
            <a:tailEnd/>
          </a:ln>
        </p:spPr>
        <p:txBody>
          <a:bodyPr/>
          <a:lstStyle/>
          <a:p>
            <a:fld id="{48B0C648-27A1-4E94-ACB1-73B016268C2C}" type="slidenum">
              <a:rPr lang="en-US"/>
              <a:pPr/>
              <a:t>4</a:t>
            </a:fld>
            <a:endParaRPr lang="en-US"/>
          </a:p>
        </p:txBody>
      </p:sp>
      <p:sp>
        <p:nvSpPr>
          <p:cNvPr id="15367" name="Text Placeholder 18"/>
          <p:cNvSpPr>
            <a:spLocks noGrp="1"/>
          </p:cNvSpPr>
          <p:nvPr>
            <p:ph type="body" sz="quarter" idx="16"/>
          </p:nvPr>
        </p:nvSpPr>
        <p:spPr>
          <a:xfrm>
            <a:off x="76200" y="6418263"/>
            <a:ext cx="2590800" cy="304800"/>
          </a:xfrm>
        </p:spPr>
        <p:txBody>
          <a:bodyPr/>
          <a:lstStyle/>
          <a:p>
            <a:r>
              <a:rPr lang="en-US" smtClean="0">
                <a:latin typeface="Arial" charset="0"/>
                <a:cs typeface="Arial" charset="0"/>
              </a:rPr>
              <a:t>Welcome</a:t>
            </a:r>
            <a:endParaRPr lang="en-GB" smtClean="0">
              <a:latin typeface="Arial" charset="0"/>
              <a:cs typeface="Arial" charset="0"/>
            </a:endParaRPr>
          </a:p>
        </p:txBody>
      </p:sp>
      <p:sp>
        <p:nvSpPr>
          <p:cNvPr id="51" name="Rounded Rectangle 50">
            <a:hlinkClick r:id="rId3" action="ppaction://hlinksldjump"/>
          </p:cNvPr>
          <p:cNvSpPr/>
          <p:nvPr/>
        </p:nvSpPr>
        <p:spPr>
          <a:xfrm>
            <a:off x="6248400" y="4876800"/>
            <a:ext cx="2286000" cy="762000"/>
          </a:xfrm>
          <a:prstGeom prst="roundRect">
            <a:avLst>
              <a:gd name="adj" fmla="val 34849"/>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5369" name="TextBox 51">
            <a:hlinkClick r:id="rId3" action="ppaction://hlinksldjump"/>
          </p:cNvPr>
          <p:cNvSpPr txBox="1">
            <a:spLocks noChangeArrowheads="1"/>
          </p:cNvSpPr>
          <p:nvPr/>
        </p:nvSpPr>
        <p:spPr bwMode="auto">
          <a:xfrm>
            <a:off x="6324600" y="4930775"/>
            <a:ext cx="2133600" cy="646113"/>
          </a:xfrm>
          <a:prstGeom prst="rect">
            <a:avLst/>
          </a:prstGeom>
          <a:noFill/>
          <a:ln w="9525">
            <a:noFill/>
            <a:miter lim="800000"/>
            <a:headEnd/>
            <a:tailEnd/>
          </a:ln>
        </p:spPr>
        <p:txBody>
          <a:bodyPr anchor="ctr">
            <a:spAutoFit/>
          </a:bodyPr>
          <a:lstStyle/>
          <a:p>
            <a:pPr algn="ctr" eaLnBrk="1" hangingPunct="1"/>
            <a:r>
              <a:rPr lang="en-US" b="1" dirty="0">
                <a:solidFill>
                  <a:schemeClr val="tx2"/>
                </a:solidFill>
                <a:latin typeface="Arial" panose="020B0604020202020204" pitchFamily="34" charset="0"/>
                <a:cs typeface="Arial" panose="020B0604020202020204" pitchFamily="34" charset="0"/>
              </a:rPr>
              <a:t>SECTION 3</a:t>
            </a:r>
          </a:p>
          <a:p>
            <a:pPr algn="ctr" eaLnBrk="1" hangingPunct="1"/>
            <a:r>
              <a:rPr lang="en-US" b="1" dirty="0">
                <a:solidFill>
                  <a:schemeClr val="tx2"/>
                </a:solidFill>
                <a:latin typeface="Arial" panose="020B0604020202020204" pitchFamily="34" charset="0"/>
                <a:cs typeface="Arial" panose="020B0604020202020204" pitchFamily="34" charset="0"/>
              </a:rPr>
              <a:t>Report Data</a:t>
            </a:r>
            <a:endParaRPr lang="en-GB" b="1" dirty="0">
              <a:solidFill>
                <a:schemeClr val="tx2"/>
              </a:solidFill>
              <a:latin typeface="Arial" panose="020B0604020202020204" pitchFamily="34" charset="0"/>
              <a:cs typeface="Arial" panose="020B0604020202020204" pitchFamily="34" charset="0"/>
            </a:endParaRPr>
          </a:p>
        </p:txBody>
      </p:sp>
      <p:sp>
        <p:nvSpPr>
          <p:cNvPr id="15370"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pPr>
              <a:spcBef>
                <a:spcPct val="20000"/>
              </a:spcBef>
              <a:buSzPct val="75000"/>
            </a:pPr>
            <a:r>
              <a:rPr lang="en-AU" b="1" dirty="0">
                <a:solidFill>
                  <a:srgbClr val="376092"/>
                </a:solidFill>
                <a:latin typeface="Arial" panose="020B0604020202020204" pitchFamily="34" charset="0"/>
                <a:cs typeface="Arial" panose="020B0604020202020204" pitchFamily="34" charset="0"/>
              </a:rPr>
              <a:t>Reporting your data</a:t>
            </a:r>
            <a:endParaRPr lang="en-GB"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smtClean="0"/>
              <a:t>Step 3: Record</a:t>
            </a:r>
            <a:endParaRPr lang="en-GB"/>
          </a:p>
        </p:txBody>
      </p:sp>
      <p:sp>
        <p:nvSpPr>
          <p:cNvPr id="87043" name="Content Placeholder 2"/>
          <p:cNvSpPr>
            <a:spLocks noGrp="1"/>
          </p:cNvSpPr>
          <p:nvPr>
            <p:ph idx="1"/>
          </p:nvPr>
        </p:nvSpPr>
        <p:spPr>
          <a:xfrm>
            <a:off x="5181600" y="2362200"/>
            <a:ext cx="3581400" cy="3459163"/>
          </a:xfrm>
        </p:spPr>
        <p:txBody>
          <a:bodyPr/>
          <a:lstStyle/>
          <a:p>
            <a:r>
              <a:rPr lang="en-GB" smtClean="0"/>
              <a:t>Ecosystem</a:t>
            </a:r>
          </a:p>
          <a:p>
            <a:pPr lvl="1"/>
            <a:r>
              <a:rPr lang="en-GB" smtClean="0"/>
              <a:t>Environment in which your survey took place</a:t>
            </a:r>
          </a:p>
          <a:p>
            <a:r>
              <a:rPr lang="en-GB" smtClean="0"/>
              <a:t>Coral reef</a:t>
            </a:r>
          </a:p>
          <a:p>
            <a:r>
              <a:rPr lang="en-GB" smtClean="0"/>
              <a:t>Rocky reef</a:t>
            </a:r>
          </a:p>
          <a:p>
            <a:r>
              <a:rPr lang="en-GB" smtClean="0"/>
              <a:t>Kelp</a:t>
            </a:r>
          </a:p>
          <a:p>
            <a:r>
              <a:rPr lang="en-GB" smtClean="0"/>
              <a:t>Mangroves</a:t>
            </a:r>
          </a:p>
          <a:p>
            <a:r>
              <a:rPr lang="en-GB" smtClean="0"/>
              <a:t>Seagrass</a:t>
            </a:r>
          </a:p>
          <a:p>
            <a:r>
              <a:rPr lang="en-GB" smtClean="0"/>
              <a:t>Other (please describe)</a:t>
            </a:r>
          </a:p>
        </p:txBody>
      </p:sp>
      <p:sp>
        <p:nvSpPr>
          <p:cNvPr id="87044" name="Text Placeholder 3"/>
          <p:cNvSpPr>
            <a:spLocks noGrp="1"/>
          </p:cNvSpPr>
          <p:nvPr>
            <p:ph type="body" sz="quarter" idx="12"/>
          </p:nvPr>
        </p:nvSpPr>
        <p:spPr>
          <a:xfrm>
            <a:off x="457200" y="1676400"/>
            <a:ext cx="8153400" cy="685800"/>
          </a:xfrm>
        </p:spPr>
        <p:txBody>
          <a:bodyPr/>
          <a:lstStyle/>
          <a:p>
            <a:r>
              <a:rPr lang="en-US" smtClean="0"/>
              <a:t>More information on your survey</a:t>
            </a:r>
            <a:endParaRPr lang="en-GB" smtClean="0"/>
          </a:p>
        </p:txBody>
      </p:sp>
      <p:sp>
        <p:nvSpPr>
          <p:cNvPr id="87045" name="Text Placeholder 4"/>
          <p:cNvSpPr>
            <a:spLocks noGrp="1"/>
          </p:cNvSpPr>
          <p:nvPr>
            <p:ph type="body" sz="quarter" idx="16"/>
          </p:nvPr>
        </p:nvSpPr>
        <p:spPr>
          <a:xfrm>
            <a:off x="76200" y="6418263"/>
            <a:ext cx="2590800" cy="304800"/>
          </a:xfrm>
        </p:spPr>
        <p:txBody>
          <a:bodyPr/>
          <a:lstStyle/>
          <a:p>
            <a:r>
              <a:rPr lang="en-US" smtClean="0"/>
              <a:t>S3: Report Data</a:t>
            </a:r>
            <a:endParaRPr lang="en-GB" smtClean="0"/>
          </a:p>
          <a:p>
            <a:endParaRPr lang="en-GB" smtClean="0"/>
          </a:p>
        </p:txBody>
      </p:sp>
      <p:sp>
        <p:nvSpPr>
          <p:cNvPr id="87046"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a:t>
            </a:r>
            <a:r>
              <a:rPr lang="en-AU" baseline="30000" dirty="0" smtClean="0"/>
              <a:t>®</a:t>
            </a:r>
            <a:r>
              <a:rPr lang="en-AU" dirty="0" smtClean="0"/>
              <a:t> Survey Guide</a:t>
            </a:r>
            <a:endParaRPr lang="en-US" dirty="0" smtClean="0"/>
          </a:p>
        </p:txBody>
      </p:sp>
      <p:sp>
        <p:nvSpPr>
          <p:cNvPr id="87047" name="Slide Number Placeholder 6"/>
          <p:cNvSpPr>
            <a:spLocks noGrp="1"/>
          </p:cNvSpPr>
          <p:nvPr>
            <p:ph type="sldNum" sz="quarter" idx="18"/>
          </p:nvPr>
        </p:nvSpPr>
        <p:spPr bwMode="auto">
          <a:noFill/>
          <a:ln>
            <a:miter lim="800000"/>
            <a:headEnd/>
            <a:tailEnd/>
          </a:ln>
        </p:spPr>
        <p:txBody>
          <a:bodyPr/>
          <a:lstStyle/>
          <a:p>
            <a:fld id="{8F46BF1C-0431-4F0E-8BE9-5698F25801F0}" type="slidenum">
              <a:rPr lang="en-US"/>
              <a:pPr/>
              <a:t>40</a:t>
            </a:fld>
            <a:endParaRPr lang="en-US"/>
          </a:p>
        </p:txBody>
      </p:sp>
      <p:sp>
        <p:nvSpPr>
          <p:cNvPr id="87048" name="Content Placeholder 2"/>
          <p:cNvSpPr txBox="1">
            <a:spLocks/>
          </p:cNvSpPr>
          <p:nvPr/>
        </p:nvSpPr>
        <p:spPr bwMode="auto">
          <a:xfrm>
            <a:off x="685800" y="2362200"/>
            <a:ext cx="4267200" cy="3657600"/>
          </a:xfrm>
          <a:prstGeom prst="rect">
            <a:avLst/>
          </a:prstGeom>
          <a:noFill/>
          <a:ln w="9525">
            <a:noFill/>
            <a:miter lim="800000"/>
            <a:headEnd/>
            <a:tailEnd/>
          </a:ln>
        </p:spPr>
        <p:txBody>
          <a:bodyPr/>
          <a:lstStyle/>
          <a:p>
            <a:pPr marL="342900" indent="-342900">
              <a:spcBef>
                <a:spcPct val="20000"/>
              </a:spcBef>
              <a:buSzPct val="75000"/>
              <a:buFont typeface="Wingdings" pitchFamily="2" charset="2"/>
              <a:buChar char="l"/>
            </a:pPr>
            <a:r>
              <a:rPr lang="en-AU" b="1">
                <a:solidFill>
                  <a:srgbClr val="376092"/>
                </a:solidFill>
                <a:latin typeface="Arial" panose="020B0604020202020204" pitchFamily="34" charset="0"/>
                <a:cs typeface="Arial" panose="020B0604020202020204" pitchFamily="34" charset="0"/>
              </a:rPr>
              <a:t>Dominant Substrate</a:t>
            </a:r>
          </a:p>
          <a:p>
            <a:pPr marL="742950" lvl="1" indent="-285750">
              <a:spcBef>
                <a:spcPct val="20000"/>
              </a:spcBef>
              <a:buSzPct val="60000"/>
              <a:buFont typeface="Wingdings" pitchFamily="2" charset="2"/>
              <a:buChar char="l"/>
            </a:pPr>
            <a:r>
              <a:rPr lang="en-AU" b="1">
                <a:solidFill>
                  <a:srgbClr val="376092"/>
                </a:solidFill>
                <a:latin typeface="Arial" panose="020B0604020202020204" pitchFamily="34" charset="0"/>
                <a:cs typeface="Arial" panose="020B0604020202020204" pitchFamily="34" charset="0"/>
              </a:rPr>
              <a:t>Seafloor type over which most of your survey took place</a:t>
            </a:r>
          </a:p>
          <a:p>
            <a:pPr marL="342900" indent="-342900">
              <a:spcBef>
                <a:spcPct val="20000"/>
              </a:spcBef>
              <a:buSzPct val="75000"/>
              <a:buFont typeface="Wingdings" pitchFamily="2" charset="2"/>
              <a:buChar char="l"/>
            </a:pPr>
            <a:r>
              <a:rPr lang="en-AU" b="1">
                <a:solidFill>
                  <a:srgbClr val="376092"/>
                </a:solidFill>
                <a:latin typeface="Arial" panose="020B0604020202020204" pitchFamily="34" charset="0"/>
                <a:cs typeface="Arial" panose="020B0604020202020204" pitchFamily="34" charset="0"/>
              </a:rPr>
              <a:t>Sand</a:t>
            </a:r>
          </a:p>
          <a:p>
            <a:pPr marL="342900" indent="-342900">
              <a:spcBef>
                <a:spcPct val="20000"/>
              </a:spcBef>
              <a:buSzPct val="75000"/>
              <a:buFont typeface="Wingdings" pitchFamily="2" charset="2"/>
              <a:buChar char="l"/>
            </a:pPr>
            <a:r>
              <a:rPr lang="en-AU" b="1">
                <a:solidFill>
                  <a:srgbClr val="376092"/>
                </a:solidFill>
                <a:latin typeface="Arial" panose="020B0604020202020204" pitchFamily="34" charset="0"/>
                <a:cs typeface="Arial" panose="020B0604020202020204" pitchFamily="34" charset="0"/>
              </a:rPr>
              <a:t>Silt</a:t>
            </a:r>
          </a:p>
          <a:p>
            <a:pPr marL="342900" indent="-342900">
              <a:spcBef>
                <a:spcPct val="20000"/>
              </a:spcBef>
              <a:buSzPct val="75000"/>
              <a:buFont typeface="Wingdings" pitchFamily="2" charset="2"/>
              <a:buChar char="l"/>
            </a:pPr>
            <a:r>
              <a:rPr lang="en-AU" b="1">
                <a:solidFill>
                  <a:srgbClr val="376092"/>
                </a:solidFill>
                <a:latin typeface="Arial" panose="020B0604020202020204" pitchFamily="34" charset="0"/>
                <a:cs typeface="Arial" panose="020B0604020202020204" pitchFamily="34" charset="0"/>
              </a:rPr>
              <a:t>Gravel</a:t>
            </a:r>
          </a:p>
          <a:p>
            <a:pPr marL="342900" indent="-342900">
              <a:spcBef>
                <a:spcPct val="20000"/>
              </a:spcBef>
              <a:buSzPct val="75000"/>
              <a:buFont typeface="Wingdings" pitchFamily="2" charset="2"/>
              <a:buChar char="l"/>
            </a:pPr>
            <a:r>
              <a:rPr lang="en-AU" b="1">
                <a:solidFill>
                  <a:srgbClr val="376092"/>
                </a:solidFill>
                <a:latin typeface="Arial" panose="020B0604020202020204" pitchFamily="34" charset="0"/>
                <a:cs typeface="Arial" panose="020B0604020202020204" pitchFamily="34" charset="0"/>
              </a:rPr>
              <a:t>Rock</a:t>
            </a:r>
          </a:p>
          <a:p>
            <a:pPr marL="342900" indent="-342900">
              <a:spcBef>
                <a:spcPct val="20000"/>
              </a:spcBef>
              <a:buSzPct val="75000"/>
              <a:buFont typeface="Wingdings" pitchFamily="2" charset="2"/>
              <a:buChar char="l"/>
            </a:pPr>
            <a:r>
              <a:rPr lang="en-AU" b="1">
                <a:solidFill>
                  <a:srgbClr val="376092"/>
                </a:solidFill>
                <a:latin typeface="Arial" panose="020B0604020202020204" pitchFamily="34" charset="0"/>
                <a:cs typeface="Arial" panose="020B0604020202020204" pitchFamily="34" charset="0"/>
              </a:rPr>
              <a:t>Coral</a:t>
            </a:r>
          </a:p>
          <a:p>
            <a:pPr marL="342900" indent="-342900">
              <a:spcBef>
                <a:spcPct val="20000"/>
              </a:spcBef>
              <a:buSzPct val="75000"/>
              <a:buFont typeface="Wingdings" pitchFamily="2" charset="2"/>
              <a:buChar char="l"/>
            </a:pPr>
            <a:r>
              <a:rPr lang="en-AU" b="1">
                <a:solidFill>
                  <a:srgbClr val="376092"/>
                </a:solidFill>
                <a:latin typeface="Arial" panose="020B0604020202020204" pitchFamily="34" charset="0"/>
                <a:cs typeface="Arial" panose="020B0604020202020204" pitchFamily="34" charset="0"/>
              </a:rPr>
              <a:t>Seagrass</a:t>
            </a:r>
          </a:p>
          <a:p>
            <a:pPr marL="342900" indent="-342900">
              <a:spcBef>
                <a:spcPct val="20000"/>
              </a:spcBef>
              <a:buSzPct val="75000"/>
              <a:buFont typeface="Wingdings" pitchFamily="2" charset="2"/>
              <a:buChar char="l"/>
            </a:pPr>
            <a:r>
              <a:rPr lang="en-AU" b="1">
                <a:solidFill>
                  <a:srgbClr val="376092"/>
                </a:solidFill>
                <a:latin typeface="Arial" panose="020B0604020202020204" pitchFamily="34" charset="0"/>
                <a:cs typeface="Arial" panose="020B0604020202020204" pitchFamily="34" charset="0"/>
              </a:rPr>
              <a:t>Other (please describe)</a:t>
            </a:r>
          </a:p>
          <a:p>
            <a:pPr marL="742950" lvl="1" indent="-285750">
              <a:spcBef>
                <a:spcPct val="20000"/>
              </a:spcBef>
              <a:buSzPct val="60000"/>
              <a:buFont typeface="Wingdings" pitchFamily="2" charset="2"/>
              <a:buChar char="l"/>
            </a:pPr>
            <a:endParaRPr lang="en-AU" b="1">
              <a:solidFill>
                <a:srgbClr val="376092"/>
              </a:solidFill>
              <a:latin typeface="Arial" panose="020B0604020202020204" pitchFamily="34" charset="0"/>
              <a:cs typeface="Arial" panose="020B0604020202020204" pitchFamily="34" charset="0"/>
            </a:endParaRPr>
          </a:p>
        </p:txBody>
      </p:sp>
      <p:pic>
        <p:nvPicPr>
          <p:cNvPr id="87049" name="Picture 9" descr="00_Record.eps"/>
          <p:cNvPicPr>
            <a:picLocks noChangeAspect="1"/>
          </p:cNvPicPr>
          <p:nvPr/>
        </p:nvPicPr>
        <p:blipFill>
          <a:blip r:embed="rId3" cstate="print"/>
          <a:srcRect/>
          <a:stretch>
            <a:fillRect/>
          </a:stretch>
        </p:blipFill>
        <p:spPr bwMode="auto">
          <a:xfrm>
            <a:off x="3429000" y="685800"/>
            <a:ext cx="990600" cy="990600"/>
          </a:xfrm>
          <a:prstGeom prst="rect">
            <a:avLst/>
          </a:prstGeom>
          <a:noFill/>
          <a:ln w="9525">
            <a:noFill/>
            <a:miter lim="800000"/>
            <a:headEnd/>
            <a:tailEnd/>
          </a:ln>
        </p:spPr>
      </p:pic>
      <p:sp>
        <p:nvSpPr>
          <p:cNvPr id="87050"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a:solidFill>
                  <a:srgbClr val="376092"/>
                </a:solidFill>
                <a:latin typeface="Arial" panose="020B0604020202020204" pitchFamily="34" charset="0"/>
                <a:cs typeface="Arial" panose="020B0604020202020204" pitchFamily="34" charset="0"/>
              </a:rPr>
              <a:t>Step 3: Record</a:t>
            </a:r>
            <a:endParaRPr lang="en-GB" sz="2000" b="1">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smtClean="0"/>
              <a:t>Step 3: Record</a:t>
            </a:r>
            <a:endParaRPr lang="en-GB"/>
          </a:p>
        </p:txBody>
      </p:sp>
      <p:sp>
        <p:nvSpPr>
          <p:cNvPr id="89091" name="Content Placeholder 2"/>
          <p:cNvSpPr>
            <a:spLocks noGrp="1"/>
          </p:cNvSpPr>
          <p:nvPr>
            <p:ph idx="1"/>
          </p:nvPr>
        </p:nvSpPr>
        <p:spPr>
          <a:xfrm>
            <a:off x="533400" y="2438400"/>
            <a:ext cx="3962400" cy="3459163"/>
          </a:xfrm>
        </p:spPr>
        <p:txBody>
          <a:bodyPr/>
          <a:lstStyle/>
          <a:p>
            <a:r>
              <a:rPr lang="en-AU" dirty="0" smtClean="0"/>
              <a:t>Entangled Animals</a:t>
            </a:r>
          </a:p>
          <a:p>
            <a:pPr lvl="1"/>
            <a:r>
              <a:rPr lang="en-AU" dirty="0" smtClean="0"/>
              <a:t>Record species and type of marine debris</a:t>
            </a:r>
          </a:p>
          <a:p>
            <a:pPr lvl="1"/>
            <a:r>
              <a:rPr lang="en-AU" dirty="0" smtClean="0"/>
              <a:t>Take photos and submit with your data</a:t>
            </a:r>
          </a:p>
        </p:txBody>
      </p:sp>
      <p:sp>
        <p:nvSpPr>
          <p:cNvPr id="89092" name="Text Placeholder 3"/>
          <p:cNvSpPr>
            <a:spLocks noGrp="1"/>
          </p:cNvSpPr>
          <p:nvPr>
            <p:ph type="body" sz="quarter" idx="12"/>
          </p:nvPr>
        </p:nvSpPr>
        <p:spPr>
          <a:xfrm>
            <a:off x="457200" y="1676400"/>
            <a:ext cx="8153400" cy="685800"/>
          </a:xfrm>
        </p:spPr>
        <p:txBody>
          <a:bodyPr/>
          <a:lstStyle/>
          <a:p>
            <a:r>
              <a:rPr lang="en-US" smtClean="0"/>
              <a:t>More information on your survey</a:t>
            </a:r>
            <a:endParaRPr lang="en-GB" smtClean="0"/>
          </a:p>
        </p:txBody>
      </p:sp>
      <p:sp>
        <p:nvSpPr>
          <p:cNvPr id="89093" name="Text Placeholder 4"/>
          <p:cNvSpPr>
            <a:spLocks noGrp="1"/>
          </p:cNvSpPr>
          <p:nvPr>
            <p:ph type="body" sz="quarter" idx="16"/>
          </p:nvPr>
        </p:nvSpPr>
        <p:spPr>
          <a:xfrm>
            <a:off x="76200" y="6418263"/>
            <a:ext cx="2590800" cy="304800"/>
          </a:xfrm>
        </p:spPr>
        <p:txBody>
          <a:bodyPr/>
          <a:lstStyle/>
          <a:p>
            <a:r>
              <a:rPr lang="en-US" smtClean="0"/>
              <a:t>S3: Report Data</a:t>
            </a:r>
            <a:endParaRPr lang="en-GB" smtClean="0"/>
          </a:p>
          <a:p>
            <a:endParaRPr lang="en-GB" smtClean="0"/>
          </a:p>
        </p:txBody>
      </p:sp>
      <p:sp>
        <p:nvSpPr>
          <p:cNvPr id="89094"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a:t>
            </a:r>
            <a:r>
              <a:rPr lang="en-AU" baseline="30000" dirty="0" smtClean="0"/>
              <a:t>®</a:t>
            </a:r>
            <a:r>
              <a:rPr lang="en-AU" dirty="0" smtClean="0"/>
              <a:t> Survey Guide</a:t>
            </a:r>
            <a:endParaRPr lang="en-US" dirty="0" smtClean="0"/>
          </a:p>
        </p:txBody>
      </p:sp>
      <p:sp>
        <p:nvSpPr>
          <p:cNvPr id="89095" name="Slide Number Placeholder 6"/>
          <p:cNvSpPr>
            <a:spLocks noGrp="1"/>
          </p:cNvSpPr>
          <p:nvPr>
            <p:ph type="sldNum" sz="quarter" idx="18"/>
          </p:nvPr>
        </p:nvSpPr>
        <p:spPr bwMode="auto">
          <a:noFill/>
          <a:ln>
            <a:miter lim="800000"/>
            <a:headEnd/>
            <a:tailEnd/>
          </a:ln>
        </p:spPr>
        <p:txBody>
          <a:bodyPr/>
          <a:lstStyle/>
          <a:p>
            <a:fld id="{DEFC25C8-BD6D-479A-9449-3F7A73CBBEB8}" type="slidenum">
              <a:rPr lang="en-US"/>
              <a:pPr/>
              <a:t>41</a:t>
            </a:fld>
            <a:endParaRPr lang="en-US"/>
          </a:p>
        </p:txBody>
      </p:sp>
      <p:sp>
        <p:nvSpPr>
          <p:cNvPr id="89096" name="Content Placeholder 2"/>
          <p:cNvSpPr txBox="1">
            <a:spLocks/>
          </p:cNvSpPr>
          <p:nvPr/>
        </p:nvSpPr>
        <p:spPr bwMode="auto">
          <a:xfrm>
            <a:off x="4953000" y="2438400"/>
            <a:ext cx="3810000" cy="3657600"/>
          </a:xfrm>
          <a:prstGeom prst="rect">
            <a:avLst/>
          </a:prstGeom>
          <a:noFill/>
          <a:ln w="9525">
            <a:noFill/>
            <a:miter lim="800000"/>
            <a:headEnd/>
            <a:tailEnd/>
          </a:ln>
        </p:spPr>
        <p:txBody>
          <a:bodyPr/>
          <a:lstStyle/>
          <a:p>
            <a:pPr marL="342900" indent="-342900">
              <a:spcBef>
                <a:spcPct val="20000"/>
              </a:spcBef>
              <a:buSzPct val="75000"/>
              <a:buFont typeface="Wingdings" pitchFamily="2" charset="2"/>
              <a:buChar char="l"/>
            </a:pPr>
            <a:r>
              <a:rPr lang="en-AU" b="1">
                <a:solidFill>
                  <a:srgbClr val="376092"/>
                </a:solidFill>
                <a:latin typeface="Arial" panose="020B0604020202020204" pitchFamily="34" charset="0"/>
                <a:cs typeface="Arial" panose="020B0604020202020204" pitchFamily="34" charset="0"/>
              </a:rPr>
              <a:t>Survey Depth Range</a:t>
            </a:r>
          </a:p>
          <a:p>
            <a:pPr marL="800100" lvl="1" indent="-342900">
              <a:spcBef>
                <a:spcPct val="20000"/>
              </a:spcBef>
              <a:buSzPct val="75000"/>
              <a:buFont typeface="Wingdings" pitchFamily="2" charset="2"/>
              <a:buChar char="l"/>
            </a:pPr>
            <a:r>
              <a:rPr lang="en-AU" b="1">
                <a:solidFill>
                  <a:srgbClr val="376092"/>
                </a:solidFill>
                <a:latin typeface="Arial" panose="020B0604020202020204" pitchFamily="34" charset="0"/>
                <a:cs typeface="Arial" panose="020B0604020202020204" pitchFamily="34" charset="0"/>
              </a:rPr>
              <a:t>Max and min depths from which you removed debris</a:t>
            </a:r>
          </a:p>
          <a:p>
            <a:pPr marL="800100" lvl="1" indent="-342900">
              <a:spcBef>
                <a:spcPct val="20000"/>
              </a:spcBef>
              <a:buSzPct val="75000"/>
              <a:buFont typeface="Wingdings" pitchFamily="2" charset="2"/>
              <a:buChar char="l"/>
            </a:pPr>
            <a:r>
              <a:rPr lang="en-AU" b="1">
                <a:solidFill>
                  <a:srgbClr val="376092"/>
                </a:solidFill>
                <a:latin typeface="Arial" panose="020B0604020202020204" pitchFamily="34" charset="0"/>
                <a:cs typeface="Arial" panose="020B0604020202020204" pitchFamily="34" charset="0"/>
              </a:rPr>
              <a:t>May be less deep than the max depth of your dive</a:t>
            </a:r>
          </a:p>
          <a:p>
            <a:pPr marL="800100" lvl="1" indent="-342900">
              <a:spcBef>
                <a:spcPct val="20000"/>
              </a:spcBef>
              <a:buSzPct val="75000"/>
              <a:buFont typeface="Wingdings" pitchFamily="2" charset="2"/>
              <a:buChar char="l"/>
            </a:pPr>
            <a:r>
              <a:rPr lang="en-AU" b="1">
                <a:solidFill>
                  <a:srgbClr val="376092"/>
                </a:solidFill>
                <a:latin typeface="Arial" panose="020B0604020202020204" pitchFamily="34" charset="0"/>
                <a:cs typeface="Arial" panose="020B0604020202020204" pitchFamily="34" charset="0"/>
              </a:rPr>
              <a:t>Do not report 0 for min depth</a:t>
            </a:r>
          </a:p>
          <a:p>
            <a:pPr marL="1257300" lvl="2" indent="-342900">
              <a:spcBef>
                <a:spcPct val="20000"/>
              </a:spcBef>
              <a:buSzPct val="75000"/>
              <a:buFont typeface="Wingdings" pitchFamily="2" charset="2"/>
              <a:buChar char="l"/>
            </a:pPr>
            <a:r>
              <a:rPr lang="en-AU" b="1">
                <a:solidFill>
                  <a:srgbClr val="376092"/>
                </a:solidFill>
                <a:latin typeface="Arial" panose="020B0604020202020204" pitchFamily="34" charset="0"/>
                <a:cs typeface="Arial" panose="020B0604020202020204" pitchFamily="34" charset="0"/>
              </a:rPr>
              <a:t>Floating debris should not be reported </a:t>
            </a:r>
          </a:p>
        </p:txBody>
      </p:sp>
      <p:pic>
        <p:nvPicPr>
          <p:cNvPr id="89097" name="Picture 9" descr="00_Record.eps"/>
          <p:cNvPicPr>
            <a:picLocks noChangeAspect="1"/>
          </p:cNvPicPr>
          <p:nvPr/>
        </p:nvPicPr>
        <p:blipFill>
          <a:blip r:embed="rId3" cstate="print"/>
          <a:srcRect/>
          <a:stretch>
            <a:fillRect/>
          </a:stretch>
        </p:blipFill>
        <p:spPr bwMode="auto">
          <a:xfrm>
            <a:off x="3429000" y="685800"/>
            <a:ext cx="990600" cy="990600"/>
          </a:xfrm>
          <a:prstGeom prst="rect">
            <a:avLst/>
          </a:prstGeom>
          <a:noFill/>
          <a:ln w="9525">
            <a:noFill/>
            <a:miter lim="800000"/>
            <a:headEnd/>
            <a:tailEnd/>
          </a:ln>
        </p:spPr>
      </p:pic>
      <p:sp>
        <p:nvSpPr>
          <p:cNvPr id="89098"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a:solidFill>
                  <a:srgbClr val="376092"/>
                </a:solidFill>
                <a:latin typeface="Arial" panose="020B0604020202020204" pitchFamily="34" charset="0"/>
                <a:cs typeface="Arial" panose="020B0604020202020204" pitchFamily="34" charset="0"/>
              </a:rPr>
              <a:t>Step 3: Record</a:t>
            </a:r>
            <a:endParaRPr lang="en-GB" sz="2000" b="1">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smtClean="0"/>
              <a:t>Step 3: Record</a:t>
            </a:r>
            <a:endParaRPr lang="en-GB"/>
          </a:p>
        </p:txBody>
      </p:sp>
      <p:sp>
        <p:nvSpPr>
          <p:cNvPr id="91139" name="Content Placeholder 2"/>
          <p:cNvSpPr>
            <a:spLocks noGrp="1"/>
          </p:cNvSpPr>
          <p:nvPr>
            <p:ph idx="1"/>
          </p:nvPr>
        </p:nvSpPr>
        <p:spPr>
          <a:xfrm>
            <a:off x="533400" y="2438400"/>
            <a:ext cx="3962400" cy="3459163"/>
          </a:xfrm>
        </p:spPr>
        <p:txBody>
          <a:bodyPr/>
          <a:lstStyle/>
          <a:p>
            <a:r>
              <a:rPr lang="en-AU" smtClean="0"/>
              <a:t>Weather Conditions for Previous Week</a:t>
            </a:r>
          </a:p>
          <a:p>
            <a:pPr marL="800100" lvl="1" indent="-342900">
              <a:buSzPct val="75000"/>
            </a:pPr>
            <a:r>
              <a:rPr lang="en-AU" smtClean="0"/>
              <a:t>Weather events that may have moved debris onto or away from your site</a:t>
            </a:r>
          </a:p>
        </p:txBody>
      </p:sp>
      <p:sp>
        <p:nvSpPr>
          <p:cNvPr id="91140" name="Text Placeholder 3"/>
          <p:cNvSpPr>
            <a:spLocks noGrp="1"/>
          </p:cNvSpPr>
          <p:nvPr>
            <p:ph type="body" sz="quarter" idx="12"/>
          </p:nvPr>
        </p:nvSpPr>
        <p:spPr>
          <a:xfrm>
            <a:off x="457200" y="1676400"/>
            <a:ext cx="8153400" cy="685800"/>
          </a:xfrm>
        </p:spPr>
        <p:txBody>
          <a:bodyPr/>
          <a:lstStyle/>
          <a:p>
            <a:r>
              <a:rPr lang="en-US" smtClean="0"/>
              <a:t>More information on your survey</a:t>
            </a:r>
            <a:endParaRPr lang="en-GB" smtClean="0"/>
          </a:p>
        </p:txBody>
      </p:sp>
      <p:sp>
        <p:nvSpPr>
          <p:cNvPr id="91141" name="Text Placeholder 4"/>
          <p:cNvSpPr>
            <a:spLocks noGrp="1"/>
          </p:cNvSpPr>
          <p:nvPr>
            <p:ph type="body" sz="quarter" idx="16"/>
          </p:nvPr>
        </p:nvSpPr>
        <p:spPr>
          <a:xfrm>
            <a:off x="76200" y="6418263"/>
            <a:ext cx="2590800" cy="304800"/>
          </a:xfrm>
        </p:spPr>
        <p:txBody>
          <a:bodyPr/>
          <a:lstStyle/>
          <a:p>
            <a:r>
              <a:rPr lang="en-US" smtClean="0"/>
              <a:t>S3: Report Data</a:t>
            </a:r>
            <a:endParaRPr lang="en-GB" smtClean="0"/>
          </a:p>
          <a:p>
            <a:endParaRPr lang="en-GB" smtClean="0"/>
          </a:p>
        </p:txBody>
      </p:sp>
      <p:sp>
        <p:nvSpPr>
          <p:cNvPr id="91142"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a:t>
            </a:r>
            <a:r>
              <a:rPr lang="en-AU" baseline="30000" dirty="0" smtClean="0"/>
              <a:t>®</a:t>
            </a:r>
            <a:r>
              <a:rPr lang="en-AU" dirty="0" smtClean="0"/>
              <a:t> Survey Guide</a:t>
            </a:r>
            <a:endParaRPr lang="en-US" dirty="0" smtClean="0"/>
          </a:p>
        </p:txBody>
      </p:sp>
      <p:sp>
        <p:nvSpPr>
          <p:cNvPr id="91143" name="Slide Number Placeholder 6"/>
          <p:cNvSpPr>
            <a:spLocks noGrp="1"/>
          </p:cNvSpPr>
          <p:nvPr>
            <p:ph type="sldNum" sz="quarter" idx="18"/>
          </p:nvPr>
        </p:nvSpPr>
        <p:spPr bwMode="auto">
          <a:noFill/>
          <a:ln>
            <a:miter lim="800000"/>
            <a:headEnd/>
            <a:tailEnd/>
          </a:ln>
        </p:spPr>
        <p:txBody>
          <a:bodyPr/>
          <a:lstStyle/>
          <a:p>
            <a:fld id="{DC53F0B4-47A4-4D75-8302-9D093B1CB9FF}" type="slidenum">
              <a:rPr lang="en-US"/>
              <a:pPr/>
              <a:t>42</a:t>
            </a:fld>
            <a:endParaRPr lang="en-US"/>
          </a:p>
        </p:txBody>
      </p:sp>
      <p:sp>
        <p:nvSpPr>
          <p:cNvPr id="91144" name="Content Placeholder 2"/>
          <p:cNvSpPr txBox="1">
            <a:spLocks/>
          </p:cNvSpPr>
          <p:nvPr/>
        </p:nvSpPr>
        <p:spPr bwMode="auto">
          <a:xfrm>
            <a:off x="4953000" y="2438400"/>
            <a:ext cx="3810000" cy="3657600"/>
          </a:xfrm>
          <a:prstGeom prst="rect">
            <a:avLst/>
          </a:prstGeom>
          <a:noFill/>
          <a:ln w="9525">
            <a:noFill/>
            <a:miter lim="800000"/>
            <a:headEnd/>
            <a:tailEnd/>
          </a:ln>
        </p:spPr>
        <p:txBody>
          <a:bodyPr/>
          <a:lstStyle/>
          <a:p>
            <a:pPr marL="342900" indent="-342900">
              <a:spcBef>
                <a:spcPct val="20000"/>
              </a:spcBef>
              <a:buSzPct val="75000"/>
              <a:buFont typeface="Wingdings" pitchFamily="2" charset="2"/>
              <a:buChar char="l"/>
            </a:pPr>
            <a:r>
              <a:rPr lang="en-AU" b="1">
                <a:solidFill>
                  <a:srgbClr val="376092"/>
                </a:solidFill>
                <a:latin typeface="Arial" panose="020B0604020202020204" pitchFamily="34" charset="0"/>
                <a:cs typeface="Arial" panose="020B0604020202020204" pitchFamily="34" charset="0"/>
              </a:rPr>
              <a:t>Items of Local Concern</a:t>
            </a:r>
          </a:p>
          <a:p>
            <a:pPr marL="800100" lvl="1" indent="-342900">
              <a:spcBef>
                <a:spcPct val="20000"/>
              </a:spcBef>
              <a:buSzPct val="75000"/>
              <a:buFont typeface="Wingdings" pitchFamily="2" charset="2"/>
              <a:buChar char="l"/>
            </a:pPr>
            <a:r>
              <a:rPr lang="en-AU" b="1">
                <a:solidFill>
                  <a:srgbClr val="376092"/>
                </a:solidFill>
                <a:latin typeface="Arial" panose="020B0604020202020204" pitchFamily="34" charset="0"/>
                <a:cs typeface="Arial" panose="020B0604020202020204" pitchFamily="34" charset="0"/>
              </a:rPr>
              <a:t>Your top 3 problem debris items and why</a:t>
            </a:r>
          </a:p>
          <a:p>
            <a:pPr marL="342900" indent="-342900">
              <a:spcBef>
                <a:spcPct val="20000"/>
              </a:spcBef>
              <a:buSzPct val="75000"/>
              <a:buFont typeface="Wingdings" pitchFamily="2" charset="2"/>
              <a:buChar char="l"/>
            </a:pPr>
            <a:endParaRPr lang="en-AU" b="1">
              <a:solidFill>
                <a:srgbClr val="376092"/>
              </a:solidFill>
              <a:latin typeface="Arial" panose="020B0604020202020204" pitchFamily="34" charset="0"/>
              <a:cs typeface="Arial" panose="020B0604020202020204" pitchFamily="34" charset="0"/>
            </a:endParaRPr>
          </a:p>
          <a:p>
            <a:pPr marL="342900" indent="-342900">
              <a:spcBef>
                <a:spcPct val="20000"/>
              </a:spcBef>
              <a:buSzPct val="75000"/>
              <a:buFont typeface="Wingdings" pitchFamily="2" charset="2"/>
              <a:buChar char="l"/>
            </a:pPr>
            <a:r>
              <a:rPr lang="en-AU" b="1">
                <a:solidFill>
                  <a:srgbClr val="376092"/>
                </a:solidFill>
                <a:latin typeface="Arial" panose="020B0604020202020204" pitchFamily="34" charset="0"/>
                <a:cs typeface="Arial" panose="020B0604020202020204" pitchFamily="34" charset="0"/>
              </a:rPr>
              <a:t>Additional Information</a:t>
            </a:r>
          </a:p>
          <a:p>
            <a:pPr marL="800100" lvl="1" indent="-342900">
              <a:spcBef>
                <a:spcPct val="20000"/>
              </a:spcBef>
              <a:buSzPct val="75000"/>
              <a:buFont typeface="Wingdings" pitchFamily="2" charset="2"/>
              <a:buChar char="l"/>
            </a:pPr>
            <a:r>
              <a:rPr lang="en-AU" b="1">
                <a:solidFill>
                  <a:srgbClr val="376092"/>
                </a:solidFill>
                <a:latin typeface="Arial" panose="020B0604020202020204" pitchFamily="34" charset="0"/>
                <a:cs typeface="Arial" panose="020B0604020202020204" pitchFamily="34" charset="0"/>
              </a:rPr>
              <a:t>Events that could have contributed to the debris found</a:t>
            </a:r>
            <a:endParaRPr lang="en-GB">
              <a:solidFill>
                <a:srgbClr val="376092"/>
              </a:solidFill>
              <a:latin typeface="Arial" panose="020B0604020202020204" pitchFamily="34" charset="0"/>
              <a:cs typeface="Arial" panose="020B0604020202020204" pitchFamily="34" charset="0"/>
            </a:endParaRPr>
          </a:p>
        </p:txBody>
      </p:sp>
      <p:pic>
        <p:nvPicPr>
          <p:cNvPr id="91145" name="Picture 9" descr="00_Record.eps"/>
          <p:cNvPicPr>
            <a:picLocks noChangeAspect="1"/>
          </p:cNvPicPr>
          <p:nvPr/>
        </p:nvPicPr>
        <p:blipFill>
          <a:blip r:embed="rId3" cstate="print"/>
          <a:srcRect/>
          <a:stretch>
            <a:fillRect/>
          </a:stretch>
        </p:blipFill>
        <p:spPr bwMode="auto">
          <a:xfrm>
            <a:off x="3429000" y="685800"/>
            <a:ext cx="990600" cy="990600"/>
          </a:xfrm>
          <a:prstGeom prst="rect">
            <a:avLst/>
          </a:prstGeom>
          <a:noFill/>
          <a:ln w="9525">
            <a:noFill/>
            <a:miter lim="800000"/>
            <a:headEnd/>
            <a:tailEnd/>
          </a:ln>
        </p:spPr>
      </p:pic>
      <p:sp>
        <p:nvSpPr>
          <p:cNvPr id="91146"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a:solidFill>
                  <a:srgbClr val="376092"/>
                </a:solidFill>
                <a:latin typeface="Arial" panose="020B0604020202020204" pitchFamily="34" charset="0"/>
                <a:cs typeface="Arial" panose="020B0604020202020204" pitchFamily="34" charset="0"/>
              </a:rPr>
              <a:t>Step 3: Record</a:t>
            </a:r>
            <a:endParaRPr lang="en-GB" sz="2000" b="1">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smtClean="0"/>
              <a:t>Step 4: Dispose</a:t>
            </a:r>
            <a:endParaRPr lang="en-GB"/>
          </a:p>
        </p:txBody>
      </p:sp>
      <p:sp>
        <p:nvSpPr>
          <p:cNvPr id="93187" name="Content Placeholder 2"/>
          <p:cNvSpPr>
            <a:spLocks noGrp="1"/>
          </p:cNvSpPr>
          <p:nvPr>
            <p:ph idx="1"/>
          </p:nvPr>
        </p:nvSpPr>
        <p:spPr>
          <a:xfrm>
            <a:off x="685800" y="2438400"/>
            <a:ext cx="4343400" cy="3733800"/>
          </a:xfrm>
        </p:spPr>
        <p:txBody>
          <a:bodyPr/>
          <a:lstStyle/>
          <a:p>
            <a:r>
              <a:rPr lang="en-AU" dirty="0" smtClean="0"/>
              <a:t>Sort for recycling</a:t>
            </a:r>
          </a:p>
          <a:p>
            <a:r>
              <a:rPr lang="en-AU" dirty="0" smtClean="0"/>
              <a:t>Small amounts in street bins</a:t>
            </a:r>
          </a:p>
          <a:p>
            <a:r>
              <a:rPr lang="en-AU" dirty="0" smtClean="0"/>
              <a:t>Local government authority may collect</a:t>
            </a:r>
          </a:p>
          <a:p>
            <a:r>
              <a:rPr lang="en-AU" dirty="0" smtClean="0"/>
              <a:t>Transport to a waste collection site</a:t>
            </a:r>
          </a:p>
          <a:p>
            <a:r>
              <a:rPr lang="en-AU" dirty="0" smtClean="0"/>
              <a:t>Know local laws governing disposal</a:t>
            </a:r>
          </a:p>
          <a:p>
            <a:pPr lvl="1"/>
            <a:r>
              <a:rPr lang="en-AU" dirty="0" smtClean="0"/>
              <a:t>Check procedures for disposing hazardous items such as fluorescent light tubes, light sticks/</a:t>
            </a:r>
            <a:r>
              <a:rPr lang="en-AU" dirty="0" err="1" smtClean="0"/>
              <a:t>cyalumes</a:t>
            </a:r>
            <a:r>
              <a:rPr lang="en-AU" dirty="0" smtClean="0"/>
              <a:t>, fuel/oil containers, etc</a:t>
            </a:r>
          </a:p>
        </p:txBody>
      </p:sp>
      <p:sp>
        <p:nvSpPr>
          <p:cNvPr id="93188" name="Text Placeholder 3"/>
          <p:cNvSpPr>
            <a:spLocks noGrp="1"/>
          </p:cNvSpPr>
          <p:nvPr>
            <p:ph type="body" sz="quarter" idx="12"/>
          </p:nvPr>
        </p:nvSpPr>
        <p:spPr>
          <a:xfrm>
            <a:off x="457200" y="1676400"/>
            <a:ext cx="8153400" cy="685800"/>
          </a:xfrm>
        </p:spPr>
        <p:txBody>
          <a:bodyPr/>
          <a:lstStyle/>
          <a:p>
            <a:r>
              <a:rPr lang="en-AU" smtClean="0"/>
              <a:t>Dispose of your debris carefully so it cannot return to the ocean:</a:t>
            </a:r>
            <a:endParaRPr lang="en-GB" smtClean="0"/>
          </a:p>
        </p:txBody>
      </p:sp>
      <p:sp>
        <p:nvSpPr>
          <p:cNvPr id="93189" name="Text Placeholder 4"/>
          <p:cNvSpPr>
            <a:spLocks noGrp="1"/>
          </p:cNvSpPr>
          <p:nvPr>
            <p:ph type="body" sz="quarter" idx="16"/>
          </p:nvPr>
        </p:nvSpPr>
        <p:spPr>
          <a:xfrm>
            <a:off x="76200" y="6418263"/>
            <a:ext cx="2590800" cy="304800"/>
          </a:xfrm>
        </p:spPr>
        <p:txBody>
          <a:bodyPr/>
          <a:lstStyle/>
          <a:p>
            <a:r>
              <a:rPr lang="en-US" smtClean="0"/>
              <a:t>S3: Report Data</a:t>
            </a:r>
            <a:endParaRPr lang="en-GB" smtClean="0"/>
          </a:p>
          <a:p>
            <a:endParaRPr lang="en-GB" smtClean="0"/>
          </a:p>
        </p:txBody>
      </p:sp>
      <p:sp>
        <p:nvSpPr>
          <p:cNvPr id="93190"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a:t>
            </a:r>
            <a:r>
              <a:rPr lang="en-AU" baseline="30000" dirty="0" smtClean="0"/>
              <a:t>®</a:t>
            </a:r>
            <a:r>
              <a:rPr lang="en-AU" dirty="0" smtClean="0"/>
              <a:t> Survey Guide</a:t>
            </a:r>
            <a:endParaRPr lang="en-US" dirty="0" smtClean="0"/>
          </a:p>
        </p:txBody>
      </p:sp>
      <p:sp>
        <p:nvSpPr>
          <p:cNvPr id="93191" name="Slide Number Placeholder 6"/>
          <p:cNvSpPr>
            <a:spLocks noGrp="1"/>
          </p:cNvSpPr>
          <p:nvPr>
            <p:ph type="sldNum" sz="quarter" idx="18"/>
          </p:nvPr>
        </p:nvSpPr>
        <p:spPr bwMode="auto">
          <a:noFill/>
          <a:ln>
            <a:miter lim="800000"/>
            <a:headEnd/>
            <a:tailEnd/>
          </a:ln>
        </p:spPr>
        <p:txBody>
          <a:bodyPr/>
          <a:lstStyle/>
          <a:p>
            <a:fld id="{5047AA2D-7747-4730-9137-B9EC22EC6B41}" type="slidenum">
              <a:rPr lang="en-US"/>
              <a:pPr/>
              <a:t>43</a:t>
            </a:fld>
            <a:endParaRPr lang="en-US"/>
          </a:p>
        </p:txBody>
      </p:sp>
      <p:pic>
        <p:nvPicPr>
          <p:cNvPr id="93192" name="Picture 7" descr="00_Dispose.eps"/>
          <p:cNvPicPr>
            <a:picLocks noChangeAspect="1"/>
          </p:cNvPicPr>
          <p:nvPr/>
        </p:nvPicPr>
        <p:blipFill>
          <a:blip r:embed="rId3" cstate="print"/>
          <a:srcRect/>
          <a:stretch>
            <a:fillRect/>
          </a:stretch>
        </p:blipFill>
        <p:spPr bwMode="auto">
          <a:xfrm>
            <a:off x="3429000" y="685800"/>
            <a:ext cx="990600" cy="990600"/>
          </a:xfrm>
          <a:prstGeom prst="rect">
            <a:avLst/>
          </a:prstGeom>
          <a:noFill/>
          <a:ln w="9525">
            <a:noFill/>
            <a:miter lim="800000"/>
            <a:headEnd/>
            <a:tailEnd/>
          </a:ln>
        </p:spPr>
      </p:pic>
      <p:pic>
        <p:nvPicPr>
          <p:cNvPr id="93193" name="Picture 9" descr="Underwater Vision_Utila_Honduras.JPG"/>
          <p:cNvPicPr>
            <a:picLocks noChangeAspect="1"/>
          </p:cNvPicPr>
          <p:nvPr/>
        </p:nvPicPr>
        <p:blipFill>
          <a:blip r:embed="rId4" cstate="print"/>
          <a:srcRect/>
          <a:stretch>
            <a:fillRect/>
          </a:stretch>
        </p:blipFill>
        <p:spPr bwMode="auto">
          <a:xfrm>
            <a:off x="5105400" y="2362200"/>
            <a:ext cx="3657600" cy="3063875"/>
          </a:xfrm>
          <a:prstGeom prst="rect">
            <a:avLst/>
          </a:prstGeom>
          <a:noFill/>
          <a:ln w="9525">
            <a:noFill/>
            <a:miter lim="800000"/>
            <a:headEnd/>
            <a:tailEnd/>
          </a:ln>
        </p:spPr>
      </p:pic>
      <p:sp>
        <p:nvSpPr>
          <p:cNvPr id="93194"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a:solidFill>
                  <a:srgbClr val="376092"/>
                </a:solidFill>
                <a:latin typeface="Arial" panose="020B0604020202020204" pitchFamily="34" charset="0"/>
                <a:cs typeface="Arial" panose="020B0604020202020204" pitchFamily="34" charset="0"/>
              </a:rPr>
              <a:t>Step 4: Dispose</a:t>
            </a:r>
            <a:endParaRPr lang="en-GB" sz="2000" b="1">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smtClean="0"/>
              <a:t>Step 5: Report</a:t>
            </a:r>
            <a:endParaRPr lang="en-GB"/>
          </a:p>
        </p:txBody>
      </p:sp>
      <p:sp>
        <p:nvSpPr>
          <p:cNvPr id="95236" name="Text Placeholder 3"/>
          <p:cNvSpPr>
            <a:spLocks noGrp="1"/>
          </p:cNvSpPr>
          <p:nvPr>
            <p:ph type="body" sz="quarter" idx="12"/>
          </p:nvPr>
        </p:nvSpPr>
        <p:spPr>
          <a:xfrm>
            <a:off x="457200" y="1676400"/>
            <a:ext cx="8153400" cy="685800"/>
          </a:xfrm>
        </p:spPr>
        <p:txBody>
          <a:bodyPr/>
          <a:lstStyle/>
          <a:p>
            <a:r>
              <a:rPr lang="en-AU" dirty="0" smtClean="0"/>
              <a:t>Now report your data</a:t>
            </a:r>
            <a:endParaRPr lang="en-GB" dirty="0" smtClean="0"/>
          </a:p>
        </p:txBody>
      </p:sp>
      <p:sp>
        <p:nvSpPr>
          <p:cNvPr id="95237" name="Text Placeholder 4"/>
          <p:cNvSpPr>
            <a:spLocks noGrp="1"/>
          </p:cNvSpPr>
          <p:nvPr>
            <p:ph type="body" sz="quarter" idx="16"/>
          </p:nvPr>
        </p:nvSpPr>
        <p:spPr>
          <a:xfrm>
            <a:off x="76200" y="6418263"/>
            <a:ext cx="2590800" cy="304800"/>
          </a:xfrm>
        </p:spPr>
        <p:txBody>
          <a:bodyPr/>
          <a:lstStyle/>
          <a:p>
            <a:r>
              <a:rPr lang="en-US" smtClean="0"/>
              <a:t>S3: Report Data</a:t>
            </a:r>
            <a:endParaRPr lang="en-GB" smtClean="0"/>
          </a:p>
          <a:p>
            <a:endParaRPr lang="en-GB" smtClean="0"/>
          </a:p>
        </p:txBody>
      </p:sp>
      <p:sp>
        <p:nvSpPr>
          <p:cNvPr id="95238"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a:t>
            </a:r>
            <a:r>
              <a:rPr lang="en-AU" baseline="30000" dirty="0" smtClean="0"/>
              <a:t>®</a:t>
            </a:r>
            <a:r>
              <a:rPr lang="en-AU" dirty="0" smtClean="0"/>
              <a:t> Survey Guide</a:t>
            </a:r>
            <a:endParaRPr lang="en-US" dirty="0" smtClean="0"/>
          </a:p>
        </p:txBody>
      </p:sp>
      <p:sp>
        <p:nvSpPr>
          <p:cNvPr id="95239" name="Slide Number Placeholder 6"/>
          <p:cNvSpPr>
            <a:spLocks noGrp="1"/>
          </p:cNvSpPr>
          <p:nvPr>
            <p:ph type="sldNum" sz="quarter" idx="18"/>
          </p:nvPr>
        </p:nvSpPr>
        <p:spPr bwMode="auto">
          <a:noFill/>
          <a:ln>
            <a:miter lim="800000"/>
            <a:headEnd/>
            <a:tailEnd/>
          </a:ln>
        </p:spPr>
        <p:txBody>
          <a:bodyPr/>
          <a:lstStyle/>
          <a:p>
            <a:fld id="{8FEB137B-79F3-44A8-A2FC-A64DED3E6B83}" type="slidenum">
              <a:rPr lang="en-US"/>
              <a:pPr/>
              <a:t>44</a:t>
            </a:fld>
            <a:endParaRPr lang="en-US"/>
          </a:p>
        </p:txBody>
      </p:sp>
      <p:pic>
        <p:nvPicPr>
          <p:cNvPr id="95240" name="Picture 10" descr="00_Report.eps"/>
          <p:cNvPicPr>
            <a:picLocks noChangeAspect="1"/>
          </p:cNvPicPr>
          <p:nvPr/>
        </p:nvPicPr>
        <p:blipFill>
          <a:blip r:embed="rId3" cstate="print"/>
          <a:srcRect/>
          <a:stretch>
            <a:fillRect/>
          </a:stretch>
        </p:blipFill>
        <p:spPr bwMode="auto">
          <a:xfrm>
            <a:off x="3429000" y="685800"/>
            <a:ext cx="990600" cy="990600"/>
          </a:xfrm>
          <a:prstGeom prst="rect">
            <a:avLst/>
          </a:prstGeom>
          <a:noFill/>
          <a:ln w="9525">
            <a:noFill/>
            <a:miter lim="800000"/>
            <a:headEnd/>
            <a:tailEnd/>
          </a:ln>
        </p:spPr>
      </p:pic>
      <p:sp>
        <p:nvSpPr>
          <p:cNvPr id="95241"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a:solidFill>
                  <a:srgbClr val="376092"/>
                </a:solidFill>
                <a:latin typeface="Arial" panose="020B0604020202020204" pitchFamily="34" charset="0"/>
                <a:cs typeface="Arial" panose="020B0604020202020204" pitchFamily="34" charset="0"/>
              </a:rPr>
              <a:t>Step 5: Report</a:t>
            </a:r>
            <a:endParaRPr lang="en-GB" sz="2000" b="1">
              <a:solidFill>
                <a:srgbClr val="376092"/>
              </a:solidFill>
              <a:latin typeface="Arial" panose="020B0604020202020204" pitchFamily="34" charset="0"/>
              <a:cs typeface="Arial" panose="020B0604020202020204" pitchFamily="34" charset="0"/>
            </a:endParaRPr>
          </a:p>
        </p:txBody>
      </p:sp>
      <p:sp>
        <p:nvSpPr>
          <p:cNvPr id="10" name="Content Placeholder 2"/>
          <p:cNvSpPr txBox="1">
            <a:spLocks/>
          </p:cNvSpPr>
          <p:nvPr/>
        </p:nvSpPr>
        <p:spPr>
          <a:xfrm>
            <a:off x="271272" y="2209800"/>
            <a:ext cx="4148328" cy="4038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75000"/>
              <a:buFont typeface="Wingdings" pitchFamily="2" charset="2"/>
              <a:buChar char="l"/>
              <a:defRPr sz="1800" b="1"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SzPct val="60000"/>
              <a:buFont typeface="Wingdings" pitchFamily="2" charset="2"/>
              <a:buChar char="l"/>
              <a:defRPr sz="1800" b="1"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SzPct val="55000"/>
              <a:buFont typeface="Wingdings" pitchFamily="2" charset="2"/>
              <a:buChar char="l"/>
              <a:defRPr sz="1800" b="1"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1800" b="1"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SzPct val="45000"/>
              <a:buFont typeface="Wingdings" pitchFamily="2" charset="2"/>
              <a:buChar char="l"/>
              <a:defRPr sz="1800" b="1"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Font typeface="Wingdings" pitchFamily="2" charset="2"/>
              <a:buNone/>
            </a:pPr>
            <a:r>
              <a:rPr lang="en-GB" u="sng" dirty="0" smtClean="0"/>
              <a:t>English data submissions: </a:t>
            </a:r>
          </a:p>
          <a:p>
            <a:pPr marL="0" indent="0">
              <a:lnSpc>
                <a:spcPct val="110000"/>
              </a:lnSpc>
              <a:buFont typeface="Wingdings" pitchFamily="2" charset="2"/>
              <a:buNone/>
            </a:pPr>
            <a:r>
              <a:rPr lang="en-GB" sz="1500" dirty="0" smtClean="0"/>
              <a:t>Use the online data submission form</a:t>
            </a:r>
          </a:p>
          <a:p>
            <a:pPr marL="0" indent="0">
              <a:lnSpc>
                <a:spcPct val="110000"/>
              </a:lnSpc>
              <a:buFont typeface="Wingdings" pitchFamily="2" charset="2"/>
              <a:buNone/>
            </a:pPr>
            <a:endParaRPr lang="en-GB" sz="1500" dirty="0" smtClean="0"/>
          </a:p>
          <a:p>
            <a:pPr marL="0" indent="0">
              <a:lnSpc>
                <a:spcPct val="110000"/>
              </a:lnSpc>
              <a:buFont typeface="Wingdings" pitchFamily="2" charset="2"/>
              <a:buNone/>
            </a:pPr>
            <a:r>
              <a:rPr lang="en-GB" sz="1500" dirty="0" smtClean="0"/>
              <a:t>Submit all English data using the online data submission form </a:t>
            </a:r>
            <a:r>
              <a:rPr lang="en-GB" sz="1400" dirty="0" smtClean="0">
                <a:hlinkClick r:id="rId4"/>
              </a:rPr>
              <a:t>www.projectaware.org/DiveAgainstDebrisData</a:t>
            </a:r>
            <a:endParaRPr lang="en-GB" sz="1400" dirty="0" smtClean="0"/>
          </a:p>
          <a:p>
            <a:pPr algn="ctr">
              <a:lnSpc>
                <a:spcPct val="110000"/>
              </a:lnSpc>
              <a:buFont typeface="Wingdings" pitchFamily="2" charset="2"/>
              <a:buNone/>
            </a:pPr>
            <a:endParaRPr lang="en-GB" sz="1500" dirty="0" smtClean="0"/>
          </a:p>
          <a:p>
            <a:pPr>
              <a:lnSpc>
                <a:spcPct val="110000"/>
              </a:lnSpc>
            </a:pPr>
            <a:r>
              <a:rPr lang="en-GB" sz="1500" dirty="0" smtClean="0"/>
              <a:t>You will need a My Ocean profile</a:t>
            </a:r>
          </a:p>
          <a:p>
            <a:pPr lvl="1">
              <a:lnSpc>
                <a:spcPct val="110000"/>
              </a:lnSpc>
            </a:pPr>
            <a:r>
              <a:rPr lang="en-GB" sz="1500" dirty="0" smtClean="0"/>
              <a:t>Log in or create new</a:t>
            </a:r>
          </a:p>
          <a:p>
            <a:pPr>
              <a:lnSpc>
                <a:spcPct val="110000"/>
              </a:lnSpc>
            </a:pPr>
            <a:r>
              <a:rPr lang="en-GB" sz="1500" dirty="0" smtClean="0"/>
              <a:t>Follow instructions on the online form</a:t>
            </a:r>
          </a:p>
          <a:p>
            <a:pPr>
              <a:lnSpc>
                <a:spcPct val="110000"/>
              </a:lnSpc>
            </a:pPr>
            <a:r>
              <a:rPr lang="en-GB" sz="1500" dirty="0" smtClean="0"/>
              <a:t>Refer to the Dive Against Debris® Survey Guide for clarification</a:t>
            </a:r>
            <a:endParaRPr lang="en-GB" sz="1500" dirty="0"/>
          </a:p>
        </p:txBody>
      </p:sp>
      <p:sp>
        <p:nvSpPr>
          <p:cNvPr id="11" name="Content Placeholder 2"/>
          <p:cNvSpPr txBox="1">
            <a:spLocks/>
          </p:cNvSpPr>
          <p:nvPr/>
        </p:nvSpPr>
        <p:spPr>
          <a:xfrm>
            <a:off x="4800600" y="2209800"/>
            <a:ext cx="3962400" cy="3687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75000"/>
              <a:buFont typeface="Wingdings" pitchFamily="2" charset="2"/>
              <a:buChar char="l"/>
              <a:defRPr sz="1800" b="1"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SzPct val="60000"/>
              <a:buFont typeface="Wingdings" pitchFamily="2" charset="2"/>
              <a:buChar char="l"/>
              <a:defRPr sz="1800" b="1"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SzPct val="55000"/>
              <a:buFont typeface="Wingdings" pitchFamily="2" charset="2"/>
              <a:buChar char="l"/>
              <a:defRPr sz="1800" b="1"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1800" b="1"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SzPct val="45000"/>
              <a:buFont typeface="Wingdings" pitchFamily="2" charset="2"/>
              <a:buChar char="l"/>
              <a:defRPr sz="1800" b="1"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u="sng" dirty="0" smtClean="0"/>
              <a:t>Non-English submissions: </a:t>
            </a:r>
          </a:p>
          <a:p>
            <a:pPr marL="0" indent="0">
              <a:buNone/>
            </a:pPr>
            <a:r>
              <a:rPr lang="en-GB" sz="1500" dirty="0" smtClean="0"/>
              <a:t>Email your completed Data Card</a:t>
            </a:r>
          </a:p>
          <a:p>
            <a:pPr marL="0" indent="0">
              <a:buNone/>
            </a:pPr>
            <a:endParaRPr lang="en-GB" sz="1500" dirty="0" smtClean="0"/>
          </a:p>
          <a:p>
            <a:pPr marL="0" indent="0">
              <a:buNone/>
            </a:pPr>
            <a:r>
              <a:rPr lang="en-GB" sz="1500" dirty="0" smtClean="0"/>
              <a:t>For all data in languages other than English, please email your completed Dive Against Debris</a:t>
            </a:r>
            <a:r>
              <a:rPr lang="en-GB" sz="1500" baseline="30000" dirty="0" smtClean="0"/>
              <a:t>®</a:t>
            </a:r>
            <a:r>
              <a:rPr lang="en-GB" sz="1500" dirty="0" smtClean="0"/>
              <a:t> Data Card and any photos to </a:t>
            </a:r>
          </a:p>
          <a:p>
            <a:pPr marL="0" indent="0">
              <a:buNone/>
            </a:pPr>
            <a:r>
              <a:rPr lang="en-GB" sz="1500" dirty="0" smtClean="0">
                <a:hlinkClick r:id="rId5"/>
              </a:rPr>
              <a:t>diveagainstdebris@projectaware.org</a:t>
            </a:r>
            <a:r>
              <a:rPr lang="en-GB" sz="1500" dirty="0" smtClean="0"/>
              <a:t> </a:t>
            </a:r>
          </a:p>
          <a:p>
            <a:pPr marL="0" indent="0">
              <a:buNone/>
            </a:pPr>
            <a:endParaRPr lang="en-GB" sz="1500" dirty="0" smtClean="0"/>
          </a:p>
          <a:p>
            <a:pPr marL="0" indent="0">
              <a:buNone/>
            </a:pPr>
            <a:r>
              <a:rPr lang="en-GB" sz="1500" dirty="0" smtClean="0"/>
              <a:t>Ensure that all fields are completed accurately</a:t>
            </a:r>
          </a:p>
          <a:p>
            <a:endParaRPr lang="en-GB" sz="16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smtClean="0"/>
              <a:t>Step 5: Report</a:t>
            </a:r>
            <a:endParaRPr lang="en-GB"/>
          </a:p>
        </p:txBody>
      </p:sp>
      <p:sp>
        <p:nvSpPr>
          <p:cNvPr id="97283" name="Content Placeholder 2"/>
          <p:cNvSpPr>
            <a:spLocks noGrp="1"/>
          </p:cNvSpPr>
          <p:nvPr>
            <p:ph idx="1"/>
          </p:nvPr>
        </p:nvSpPr>
        <p:spPr>
          <a:xfrm>
            <a:off x="685800" y="2667000"/>
            <a:ext cx="8001000" cy="2438400"/>
          </a:xfrm>
        </p:spPr>
        <p:txBody>
          <a:bodyPr>
            <a:normAutofit lnSpcReduction="10000"/>
          </a:bodyPr>
          <a:lstStyle/>
          <a:p>
            <a:pPr>
              <a:buNone/>
            </a:pPr>
            <a:r>
              <a:rPr lang="en-US" dirty="0" smtClean="0"/>
              <a:t>	I have read the Dive Against Debris</a:t>
            </a:r>
            <a:r>
              <a:rPr lang="en-US" baseline="30000" dirty="0" smtClean="0"/>
              <a:t>®</a:t>
            </a:r>
            <a:r>
              <a:rPr lang="en-US" dirty="0" smtClean="0"/>
              <a:t> Survey Guide and the data I am reporting was collected underwater, during one dive and completed by single or multiple buddy teams. I understand I should only include data on trash collected from underwater environments here. Repeat dives should be reported through separate submissions and debris collected on land can be shared with the My Ocean community. I understand that the data I submit will be visualized on the Dive Against Debris</a:t>
            </a:r>
            <a:r>
              <a:rPr lang="en-US" baseline="30000" dirty="0" smtClean="0"/>
              <a:t>®</a:t>
            </a:r>
            <a:r>
              <a:rPr lang="en-US" dirty="0" smtClean="0"/>
              <a:t> Map following a review and provided it satisfies Project AWARE’s internal quality review process.</a:t>
            </a:r>
            <a:endParaRPr lang="en-GB" dirty="0" smtClean="0"/>
          </a:p>
        </p:txBody>
      </p:sp>
      <p:sp>
        <p:nvSpPr>
          <p:cNvPr id="97284" name="Text Placeholder 3"/>
          <p:cNvSpPr>
            <a:spLocks noGrp="1"/>
          </p:cNvSpPr>
          <p:nvPr>
            <p:ph type="body" sz="quarter" idx="12"/>
          </p:nvPr>
        </p:nvSpPr>
        <p:spPr>
          <a:xfrm>
            <a:off x="457200" y="1676400"/>
            <a:ext cx="8153400" cy="685800"/>
          </a:xfrm>
        </p:spPr>
        <p:txBody>
          <a:bodyPr>
            <a:normAutofit lnSpcReduction="10000"/>
          </a:bodyPr>
          <a:lstStyle/>
          <a:p>
            <a:r>
              <a:rPr lang="en-AU" dirty="0" smtClean="0"/>
              <a:t>Before submitting data you will be asked to confirm the Dive Against Debris</a:t>
            </a:r>
            <a:r>
              <a:rPr lang="en-AU" baseline="30000" dirty="0" smtClean="0"/>
              <a:t>®</a:t>
            </a:r>
            <a:r>
              <a:rPr lang="en-AU" dirty="0" smtClean="0"/>
              <a:t> Surveyor Statement:</a:t>
            </a:r>
          </a:p>
          <a:p>
            <a:endParaRPr lang="en-GB" dirty="0" smtClean="0"/>
          </a:p>
        </p:txBody>
      </p:sp>
      <p:sp>
        <p:nvSpPr>
          <p:cNvPr id="97285" name="Text Placeholder 4"/>
          <p:cNvSpPr>
            <a:spLocks noGrp="1"/>
          </p:cNvSpPr>
          <p:nvPr>
            <p:ph type="body" sz="quarter" idx="16"/>
          </p:nvPr>
        </p:nvSpPr>
        <p:spPr>
          <a:xfrm>
            <a:off x="76200" y="6418263"/>
            <a:ext cx="2590800" cy="304800"/>
          </a:xfrm>
        </p:spPr>
        <p:txBody>
          <a:bodyPr/>
          <a:lstStyle/>
          <a:p>
            <a:r>
              <a:rPr lang="en-US" smtClean="0"/>
              <a:t>S3: Report Data</a:t>
            </a:r>
            <a:endParaRPr lang="en-GB" smtClean="0"/>
          </a:p>
          <a:p>
            <a:endParaRPr lang="en-GB" smtClean="0"/>
          </a:p>
        </p:txBody>
      </p:sp>
      <p:sp>
        <p:nvSpPr>
          <p:cNvPr id="97286"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a:t>
            </a:r>
            <a:r>
              <a:rPr lang="en-AU" baseline="30000" dirty="0" smtClean="0"/>
              <a:t>®</a:t>
            </a:r>
            <a:r>
              <a:rPr lang="en-AU" dirty="0" smtClean="0"/>
              <a:t> Survey Guide</a:t>
            </a:r>
            <a:endParaRPr lang="en-US" dirty="0" smtClean="0"/>
          </a:p>
        </p:txBody>
      </p:sp>
      <p:sp>
        <p:nvSpPr>
          <p:cNvPr id="97287" name="Slide Number Placeholder 6"/>
          <p:cNvSpPr>
            <a:spLocks noGrp="1"/>
          </p:cNvSpPr>
          <p:nvPr>
            <p:ph type="sldNum" sz="quarter" idx="18"/>
          </p:nvPr>
        </p:nvSpPr>
        <p:spPr bwMode="auto">
          <a:noFill/>
          <a:ln>
            <a:miter lim="800000"/>
            <a:headEnd/>
            <a:tailEnd/>
          </a:ln>
        </p:spPr>
        <p:txBody>
          <a:bodyPr/>
          <a:lstStyle/>
          <a:p>
            <a:fld id="{E2D11223-4CFD-4AD0-8A2F-44CCD5FB393E}" type="slidenum">
              <a:rPr lang="en-US"/>
              <a:pPr/>
              <a:t>45</a:t>
            </a:fld>
            <a:endParaRPr lang="en-US"/>
          </a:p>
        </p:txBody>
      </p:sp>
      <p:pic>
        <p:nvPicPr>
          <p:cNvPr id="97288" name="Picture 8" descr="00_Report.eps"/>
          <p:cNvPicPr>
            <a:picLocks noChangeAspect="1"/>
          </p:cNvPicPr>
          <p:nvPr/>
        </p:nvPicPr>
        <p:blipFill>
          <a:blip r:embed="rId3" cstate="print"/>
          <a:srcRect/>
          <a:stretch>
            <a:fillRect/>
          </a:stretch>
        </p:blipFill>
        <p:spPr bwMode="auto">
          <a:xfrm>
            <a:off x="3429000" y="685800"/>
            <a:ext cx="990600" cy="990600"/>
          </a:xfrm>
          <a:prstGeom prst="rect">
            <a:avLst/>
          </a:prstGeom>
          <a:noFill/>
          <a:ln w="9525">
            <a:noFill/>
            <a:miter lim="800000"/>
            <a:headEnd/>
            <a:tailEnd/>
          </a:ln>
        </p:spPr>
      </p:pic>
      <p:sp>
        <p:nvSpPr>
          <p:cNvPr id="9" name="Text Placeholder 11"/>
          <p:cNvSpPr txBox="1">
            <a:spLocks/>
          </p:cNvSpPr>
          <p:nvPr/>
        </p:nvSpPr>
        <p:spPr bwMode="auto">
          <a:xfrm>
            <a:off x="152400" y="5334000"/>
            <a:ext cx="8839200" cy="762000"/>
          </a:xfrm>
          <a:prstGeom prst="rect">
            <a:avLst/>
          </a:prstGeom>
          <a:noFill/>
          <a:ln w="9525">
            <a:noFill/>
            <a:miter lim="800000"/>
            <a:headEnd/>
            <a:tailEnd/>
          </a:ln>
        </p:spPr>
        <p:txBody>
          <a:bodyPr/>
          <a:lstStyle/>
          <a:p>
            <a:pPr algn="ctr">
              <a:spcBef>
                <a:spcPct val="20000"/>
              </a:spcBef>
              <a:buSzPct val="75000"/>
              <a:buFont typeface="Wingdings" pitchFamily="2" charset="2"/>
              <a:buNone/>
              <a:defRPr/>
            </a:pPr>
            <a:r>
              <a:rPr lang="en-AU" sz="2200" b="1" dirty="0">
                <a:solidFill>
                  <a:schemeClr val="accent2">
                    <a:lumMod val="75000"/>
                  </a:schemeClr>
                </a:solidFill>
                <a:latin typeface="Arial" panose="020B0604020202020204" pitchFamily="34" charset="0"/>
                <a:cs typeface="Arial" panose="020B0604020202020204" pitchFamily="34" charset="0"/>
              </a:rPr>
              <a:t>Only divers have the skills to remove and report underwater marine debris</a:t>
            </a:r>
            <a:endParaRPr lang="en-GB" sz="2000" b="1" dirty="0">
              <a:solidFill>
                <a:schemeClr val="accent2">
                  <a:lumMod val="75000"/>
                </a:schemeClr>
              </a:solidFill>
              <a:latin typeface="Arial" panose="020B0604020202020204" pitchFamily="34" charset="0"/>
              <a:cs typeface="Arial" panose="020B0604020202020204" pitchFamily="34" charset="0"/>
            </a:endParaRPr>
          </a:p>
        </p:txBody>
      </p:sp>
      <p:sp>
        <p:nvSpPr>
          <p:cNvPr id="97290"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a:solidFill>
                  <a:srgbClr val="376092"/>
                </a:solidFill>
                <a:latin typeface="Arial" panose="020B0604020202020204" pitchFamily="34" charset="0"/>
                <a:cs typeface="Arial" panose="020B0604020202020204" pitchFamily="34" charset="0"/>
              </a:rPr>
              <a:t>Step 5: Report</a:t>
            </a:r>
            <a:endParaRPr lang="en-GB" sz="1600" b="1" i="1">
              <a:solidFill>
                <a:srgbClr val="376092"/>
              </a:solidFill>
              <a:latin typeface="Arial" panose="020B0604020202020204" pitchFamily="34" charset="0"/>
              <a:cs typeface="Arial" panose="020B0604020202020204" pitchFamily="34" charset="0"/>
            </a:endParaRPr>
          </a:p>
          <a:p>
            <a:pPr>
              <a:spcBef>
                <a:spcPct val="20000"/>
              </a:spcBef>
              <a:buSzPct val="75000"/>
              <a:buFont typeface="Wingdings" pitchFamily="2" charset="2"/>
              <a:buNone/>
            </a:pPr>
            <a:endParaRPr lang="en-GB" sz="2000" b="1">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lstStyle/>
          <a:p>
            <a:pPr>
              <a:defRPr/>
            </a:pPr>
            <a:r>
              <a:rPr smtClean="0"/>
              <a:t>We’ve talked about</a:t>
            </a:r>
            <a:endParaRPr lang="en-GB"/>
          </a:p>
        </p:txBody>
      </p:sp>
      <p:sp>
        <p:nvSpPr>
          <p:cNvPr id="99331" name="Content Placeholder 2"/>
          <p:cNvSpPr>
            <a:spLocks noGrp="1"/>
          </p:cNvSpPr>
          <p:nvPr>
            <p:ph idx="1"/>
          </p:nvPr>
        </p:nvSpPr>
        <p:spPr>
          <a:xfrm>
            <a:off x="685800" y="3048000"/>
            <a:ext cx="4495800" cy="3459163"/>
          </a:xfrm>
        </p:spPr>
        <p:txBody>
          <a:bodyPr/>
          <a:lstStyle/>
          <a:p>
            <a:r>
              <a:rPr lang="en-AU" smtClean="0"/>
              <a:t>Step 1: Weigh</a:t>
            </a:r>
          </a:p>
          <a:p>
            <a:r>
              <a:rPr lang="en-AU" smtClean="0"/>
              <a:t>Step 2: Sort</a:t>
            </a:r>
          </a:p>
          <a:p>
            <a:r>
              <a:rPr lang="en-AU" smtClean="0"/>
              <a:t>Step 3: Record</a:t>
            </a:r>
          </a:p>
          <a:p>
            <a:r>
              <a:rPr lang="en-AU" smtClean="0"/>
              <a:t>Step 4: Dispose</a:t>
            </a:r>
          </a:p>
          <a:p>
            <a:r>
              <a:rPr lang="en-AU" smtClean="0"/>
              <a:t>Step 5: Report</a:t>
            </a:r>
          </a:p>
          <a:p>
            <a:endParaRPr lang="en-AU" smtClean="0"/>
          </a:p>
        </p:txBody>
      </p:sp>
      <p:sp>
        <p:nvSpPr>
          <p:cNvPr id="99332" name="Text Placeholder 3"/>
          <p:cNvSpPr>
            <a:spLocks noGrp="1"/>
          </p:cNvSpPr>
          <p:nvPr>
            <p:ph type="body" sz="quarter" idx="12"/>
          </p:nvPr>
        </p:nvSpPr>
        <p:spPr>
          <a:xfrm>
            <a:off x="457200" y="1951038"/>
            <a:ext cx="8153400" cy="685800"/>
          </a:xfrm>
        </p:spPr>
        <p:txBody>
          <a:bodyPr/>
          <a:lstStyle/>
          <a:p>
            <a:r>
              <a:rPr lang="en-US" smtClean="0"/>
              <a:t>SECTION 3: Make Your Survey Count</a:t>
            </a:r>
            <a:endParaRPr lang="en-GB" smtClean="0"/>
          </a:p>
        </p:txBody>
      </p:sp>
      <p:sp>
        <p:nvSpPr>
          <p:cNvPr id="99333" name="Footer Placeholder 4"/>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a:t>
            </a:r>
            <a:r>
              <a:rPr lang="en-AU" baseline="30000" dirty="0" smtClean="0"/>
              <a:t>®</a:t>
            </a:r>
            <a:r>
              <a:rPr lang="en-AU" dirty="0" smtClean="0"/>
              <a:t> Survey Guide</a:t>
            </a:r>
            <a:endParaRPr lang="en-US" dirty="0" smtClean="0"/>
          </a:p>
        </p:txBody>
      </p:sp>
      <p:sp>
        <p:nvSpPr>
          <p:cNvPr id="99334" name="Slide Number Placeholder 5"/>
          <p:cNvSpPr>
            <a:spLocks noGrp="1"/>
          </p:cNvSpPr>
          <p:nvPr>
            <p:ph type="sldNum" sz="quarter" idx="18"/>
          </p:nvPr>
        </p:nvSpPr>
        <p:spPr bwMode="auto">
          <a:noFill/>
          <a:ln>
            <a:miter lim="800000"/>
            <a:headEnd/>
            <a:tailEnd/>
          </a:ln>
        </p:spPr>
        <p:txBody>
          <a:bodyPr/>
          <a:lstStyle/>
          <a:p>
            <a:fld id="{49F07B67-7AFC-46CF-92BF-40EAD437919F}" type="slidenum">
              <a:rPr lang="en-US"/>
              <a:pPr/>
              <a:t>46</a:t>
            </a:fld>
            <a:endParaRPr lang="en-US"/>
          </a:p>
        </p:txBody>
      </p:sp>
      <p:sp>
        <p:nvSpPr>
          <p:cNvPr id="99335" name="Text Placeholder 14"/>
          <p:cNvSpPr>
            <a:spLocks noGrp="1"/>
          </p:cNvSpPr>
          <p:nvPr>
            <p:ph type="body" sz="quarter" idx="16"/>
          </p:nvPr>
        </p:nvSpPr>
        <p:spPr>
          <a:xfrm>
            <a:off x="76200" y="6418263"/>
            <a:ext cx="2590800" cy="304800"/>
          </a:xfrm>
        </p:spPr>
        <p:txBody>
          <a:bodyPr/>
          <a:lstStyle/>
          <a:p>
            <a:r>
              <a:rPr lang="en-US" smtClean="0"/>
              <a:t>S3: Report Data</a:t>
            </a:r>
            <a:endParaRPr lang="en-GB" smtClean="0"/>
          </a:p>
        </p:txBody>
      </p:sp>
      <p:sp>
        <p:nvSpPr>
          <p:cNvPr id="99336"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pPr>
              <a:spcBef>
                <a:spcPct val="20000"/>
              </a:spcBef>
              <a:buSzPct val="75000"/>
            </a:pPr>
            <a:r>
              <a:rPr lang="en-AU" b="1">
                <a:solidFill>
                  <a:srgbClr val="376092"/>
                </a:solidFill>
                <a:latin typeface="Arial" panose="020B0604020202020204" pitchFamily="34" charset="0"/>
                <a:cs typeface="Arial" panose="020B0604020202020204" pitchFamily="34" charset="0"/>
              </a:rPr>
              <a:t>Reporting your data</a:t>
            </a:r>
            <a:endParaRPr lang="en-GB" b="1">
              <a:solidFill>
                <a:srgbClr val="376092"/>
              </a:solidFill>
              <a:latin typeface="Arial" panose="020B0604020202020204" pitchFamily="34" charset="0"/>
              <a:cs typeface="Arial" panose="020B0604020202020204" pitchFamily="34" charset="0"/>
            </a:endParaRPr>
          </a:p>
        </p:txBody>
      </p:sp>
      <p:sp>
        <p:nvSpPr>
          <p:cNvPr id="99337" name="Text Placeholder 8"/>
          <p:cNvSpPr txBox="1">
            <a:spLocks/>
          </p:cNvSpPr>
          <p:nvPr/>
        </p:nvSpPr>
        <p:spPr bwMode="auto">
          <a:xfrm>
            <a:off x="457200" y="5562600"/>
            <a:ext cx="8153400" cy="5334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en-US" sz="2000" b="1" dirty="0">
                <a:solidFill>
                  <a:srgbClr val="376092"/>
                </a:solidFill>
                <a:latin typeface="Arial" panose="020B0604020202020204" pitchFamily="34" charset="0"/>
                <a:cs typeface="Arial" panose="020B0604020202020204" pitchFamily="34" charset="0"/>
              </a:rPr>
              <a:t>Any Questions?</a:t>
            </a:r>
            <a:endParaRPr lang="en-GB" sz="2000" b="1" dirty="0">
              <a:solidFill>
                <a:srgbClr val="376092"/>
              </a:solidFill>
              <a:latin typeface="Arial" panose="020B0604020202020204" pitchFamily="34" charset="0"/>
              <a:cs typeface="Arial" panose="020B0604020202020204" pitchFamily="34" charset="0"/>
            </a:endParaRPr>
          </a:p>
          <a:p>
            <a:pPr>
              <a:spcBef>
                <a:spcPct val="20000"/>
              </a:spcBef>
              <a:buSzPct val="75000"/>
              <a:buFont typeface="Wingdings" pitchFamily="2" charset="2"/>
              <a:buNone/>
            </a:pP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295400"/>
          </a:xfrm>
        </p:spPr>
        <p:txBody>
          <a:bodyPr/>
          <a:lstStyle/>
          <a:p>
            <a:pPr>
              <a:defRPr/>
            </a:pPr>
            <a:r>
              <a:rPr lang="en-US" dirty="0" smtClean="0"/>
              <a:t>Now It’s </a:t>
            </a:r>
            <a:br>
              <a:rPr lang="en-US" dirty="0" smtClean="0"/>
            </a:br>
            <a:r>
              <a:rPr lang="en-US" dirty="0" smtClean="0"/>
              <a:t>Your Turn!</a:t>
            </a:r>
            <a:endParaRPr lang="en-GB" dirty="0"/>
          </a:p>
        </p:txBody>
      </p:sp>
      <p:sp>
        <p:nvSpPr>
          <p:cNvPr id="101379" name="Text Placeholder 2"/>
          <p:cNvSpPr>
            <a:spLocks noGrp="1"/>
          </p:cNvSpPr>
          <p:nvPr>
            <p:ph type="body" sz="quarter" idx="4294967295"/>
          </p:nvPr>
        </p:nvSpPr>
        <p:spPr>
          <a:xfrm>
            <a:off x="685800" y="838200"/>
            <a:ext cx="3810000" cy="381000"/>
          </a:xfrm>
          <a:prstGeom prst="rect">
            <a:avLst/>
          </a:prstGeom>
        </p:spPr>
        <p:txBody>
          <a:bodyPr>
            <a:normAutofit fontScale="70000" lnSpcReduction="20000"/>
          </a:bodyPr>
          <a:lstStyle/>
          <a:p>
            <a:r>
              <a:rPr lang="en-GB" smtClean="0">
                <a:latin typeface="Arial" charset="0"/>
                <a:cs typeface="Arial" charset="0"/>
              </a:rPr>
              <a:t>SECTION 4:</a:t>
            </a:r>
          </a:p>
          <a:p>
            <a:endParaRPr lang="en-GB" smtClean="0">
              <a:latin typeface="Arial" charset="0"/>
              <a:cs typeface="Arial"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8906" y="3124200"/>
            <a:ext cx="3786188" cy="2524125"/>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715000" cy="990600"/>
          </a:xfrm>
        </p:spPr>
        <p:txBody>
          <a:bodyPr anchor="t"/>
          <a:lstStyle/>
          <a:p>
            <a:pPr>
              <a:defRPr/>
            </a:pPr>
            <a:r>
              <a:rPr lang="en-AU" dirty="0" smtClean="0"/>
              <a:t>Some Final </a:t>
            </a:r>
            <a:br>
              <a:rPr lang="en-AU" dirty="0" smtClean="0"/>
            </a:br>
            <a:r>
              <a:rPr lang="en-AU" dirty="0" smtClean="0"/>
              <a:t>Dive Against Debris</a:t>
            </a:r>
            <a:r>
              <a:rPr lang="en-AU" baseline="30000" dirty="0" smtClean="0"/>
              <a:t>®</a:t>
            </a:r>
            <a:r>
              <a:rPr lang="en-AU" dirty="0" smtClean="0"/>
              <a:t> Thoughts </a:t>
            </a:r>
            <a:endParaRPr lang="en-GB" dirty="0"/>
          </a:p>
        </p:txBody>
      </p:sp>
      <p:sp>
        <p:nvSpPr>
          <p:cNvPr id="103427" name="Content Placeholder 2"/>
          <p:cNvSpPr>
            <a:spLocks noGrp="1"/>
          </p:cNvSpPr>
          <p:nvPr>
            <p:ph idx="1"/>
          </p:nvPr>
        </p:nvSpPr>
        <p:spPr>
          <a:xfrm>
            <a:off x="685800" y="2713038"/>
            <a:ext cx="4114800" cy="3459162"/>
          </a:xfrm>
        </p:spPr>
        <p:txBody>
          <a:bodyPr>
            <a:normAutofit/>
          </a:bodyPr>
          <a:lstStyle/>
          <a:p>
            <a:r>
              <a:rPr lang="en-AU" dirty="0" smtClean="0">
                <a:latin typeface="Arial" charset="0"/>
                <a:cs typeface="Arial" charset="0"/>
              </a:rPr>
              <a:t>Share Your Actions to Help Change Behaviours</a:t>
            </a:r>
          </a:p>
          <a:p>
            <a:r>
              <a:rPr lang="en-US" dirty="0" smtClean="0">
                <a:latin typeface="Arial" charset="0"/>
                <a:cs typeface="Arial" charset="0"/>
              </a:rPr>
              <a:t>Project AWARE’s My Ocean </a:t>
            </a:r>
            <a:r>
              <a:rPr lang="en-US" dirty="0" smtClean="0">
                <a:solidFill>
                  <a:srgbClr val="FF0000"/>
                </a:solidFill>
              </a:rPr>
              <a:t>www.projectaware.org/MyOcean</a:t>
            </a:r>
            <a:endParaRPr lang="en-US" dirty="0" smtClean="0">
              <a:solidFill>
                <a:srgbClr val="FF0000"/>
              </a:solidFill>
              <a:latin typeface="Arial" charset="0"/>
              <a:cs typeface="Arial" charset="0"/>
            </a:endParaRPr>
          </a:p>
          <a:p>
            <a:pPr lvl="1"/>
            <a:r>
              <a:rPr lang="en-US" dirty="0" smtClean="0">
                <a:latin typeface="Arial" charset="0"/>
                <a:cs typeface="Arial" charset="0"/>
              </a:rPr>
              <a:t>Blog stories on your actions</a:t>
            </a:r>
          </a:p>
          <a:p>
            <a:pPr lvl="1"/>
            <a:r>
              <a:rPr lang="en-US" dirty="0" smtClean="0">
                <a:latin typeface="Arial" charset="0"/>
                <a:cs typeface="Arial" charset="0"/>
              </a:rPr>
              <a:t>Upload photos and videos</a:t>
            </a:r>
          </a:p>
          <a:p>
            <a:pPr lvl="1"/>
            <a:r>
              <a:rPr lang="en-US" dirty="0" smtClean="0">
                <a:latin typeface="Arial" charset="0"/>
                <a:cs typeface="Arial" charset="0"/>
              </a:rPr>
              <a:t>Seek participants to join events</a:t>
            </a:r>
          </a:p>
          <a:p>
            <a:pPr lvl="1"/>
            <a:r>
              <a:rPr lang="en-US" dirty="0" smtClean="0">
                <a:latin typeface="Arial" charset="0"/>
                <a:cs typeface="Arial" charset="0"/>
              </a:rPr>
              <a:t>Find events to join</a:t>
            </a:r>
          </a:p>
        </p:txBody>
      </p:sp>
      <p:sp>
        <p:nvSpPr>
          <p:cNvPr id="103428" name="Text Placeholder 3"/>
          <p:cNvSpPr>
            <a:spLocks noGrp="1"/>
          </p:cNvSpPr>
          <p:nvPr>
            <p:ph type="body" sz="quarter" idx="12"/>
          </p:nvPr>
        </p:nvSpPr>
        <p:spPr>
          <a:xfrm>
            <a:off x="457200" y="1951038"/>
            <a:ext cx="8153400" cy="685800"/>
          </a:xfrm>
        </p:spPr>
        <p:txBody>
          <a:bodyPr/>
          <a:lstStyle/>
          <a:p>
            <a:r>
              <a:rPr lang="en-AU" dirty="0" smtClean="0">
                <a:latin typeface="Arial" charset="0"/>
                <a:cs typeface="Arial" charset="0"/>
              </a:rPr>
              <a:t>Start your regular Dive Against Debris</a:t>
            </a:r>
            <a:r>
              <a:rPr lang="en-AU" baseline="30000" dirty="0" smtClean="0">
                <a:latin typeface="Arial" charset="0"/>
                <a:cs typeface="Arial" charset="0"/>
              </a:rPr>
              <a:t>®</a:t>
            </a:r>
            <a:r>
              <a:rPr lang="en-AU" dirty="0" smtClean="0">
                <a:latin typeface="Arial" charset="0"/>
                <a:cs typeface="Arial" charset="0"/>
              </a:rPr>
              <a:t> survey, then:</a:t>
            </a:r>
            <a:endParaRPr lang="en-GB" dirty="0" smtClean="0">
              <a:latin typeface="Arial" charset="0"/>
              <a:cs typeface="Arial" charset="0"/>
            </a:endParaRPr>
          </a:p>
        </p:txBody>
      </p:sp>
      <p:sp>
        <p:nvSpPr>
          <p:cNvPr id="103429" name="Text Placeholder 4"/>
          <p:cNvSpPr>
            <a:spLocks noGrp="1"/>
          </p:cNvSpPr>
          <p:nvPr>
            <p:ph type="body" sz="quarter" idx="16"/>
          </p:nvPr>
        </p:nvSpPr>
        <p:spPr>
          <a:xfrm>
            <a:off x="76200" y="6418263"/>
            <a:ext cx="2590800" cy="304800"/>
          </a:xfrm>
        </p:spPr>
        <p:txBody>
          <a:bodyPr/>
          <a:lstStyle/>
          <a:p>
            <a:r>
              <a:rPr lang="en-US" smtClean="0">
                <a:latin typeface="Arial" charset="0"/>
                <a:cs typeface="Arial" charset="0"/>
              </a:rPr>
              <a:t>S4: Your Turn!</a:t>
            </a:r>
            <a:endParaRPr lang="en-GB" smtClean="0">
              <a:latin typeface="Arial" charset="0"/>
              <a:cs typeface="Arial" charset="0"/>
            </a:endParaRPr>
          </a:p>
          <a:p>
            <a:endParaRPr lang="en-GB" smtClean="0">
              <a:latin typeface="Arial" charset="0"/>
              <a:cs typeface="Arial" charset="0"/>
            </a:endParaRPr>
          </a:p>
        </p:txBody>
      </p:sp>
      <p:sp>
        <p:nvSpPr>
          <p:cNvPr id="103430"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latin typeface="Arial" charset="0"/>
                <a:cs typeface="Arial" charset="0"/>
              </a:rPr>
              <a:t>Dive Against Debris</a:t>
            </a:r>
            <a:r>
              <a:rPr lang="en-AU" baseline="30000" dirty="0" smtClean="0">
                <a:latin typeface="Arial" charset="0"/>
                <a:cs typeface="Arial" charset="0"/>
              </a:rPr>
              <a:t>®</a:t>
            </a:r>
            <a:r>
              <a:rPr lang="en-AU" dirty="0" smtClean="0">
                <a:latin typeface="Arial" charset="0"/>
                <a:cs typeface="Arial" charset="0"/>
              </a:rPr>
              <a:t> Survey Guide</a:t>
            </a:r>
            <a:endParaRPr lang="en-US" dirty="0" smtClean="0">
              <a:latin typeface="Arial" charset="0"/>
              <a:cs typeface="Arial" charset="0"/>
            </a:endParaRPr>
          </a:p>
        </p:txBody>
      </p:sp>
      <p:sp>
        <p:nvSpPr>
          <p:cNvPr id="103431" name="Slide Number Placeholder 6"/>
          <p:cNvSpPr>
            <a:spLocks noGrp="1"/>
          </p:cNvSpPr>
          <p:nvPr>
            <p:ph type="sldNum" sz="quarter" idx="18"/>
          </p:nvPr>
        </p:nvSpPr>
        <p:spPr bwMode="auto">
          <a:noFill/>
          <a:ln>
            <a:miter lim="800000"/>
            <a:headEnd/>
            <a:tailEnd/>
          </a:ln>
        </p:spPr>
        <p:txBody>
          <a:bodyPr/>
          <a:lstStyle/>
          <a:p>
            <a:fld id="{22DBB988-F303-4605-BD9A-6070FCDC18B3}" type="slidenum">
              <a:rPr lang="en-US"/>
              <a:pPr/>
              <a:t>48</a:t>
            </a:fld>
            <a:endParaRPr lang="en-US"/>
          </a:p>
        </p:txBody>
      </p:sp>
      <p:pic>
        <p:nvPicPr>
          <p:cNvPr id="10" name="Picture 7" descr="jupiterdivecenter.jpg"/>
          <p:cNvPicPr>
            <a:picLocks noChangeAspect="1"/>
          </p:cNvPicPr>
          <p:nvPr/>
        </p:nvPicPr>
        <p:blipFill>
          <a:blip r:embed="rId3" cstate="print"/>
          <a:srcRect/>
          <a:stretch>
            <a:fillRect/>
          </a:stretch>
        </p:blipFill>
        <p:spPr bwMode="auto">
          <a:xfrm>
            <a:off x="5105400" y="2876550"/>
            <a:ext cx="3657600" cy="230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791200" cy="990600"/>
          </a:xfrm>
        </p:spPr>
        <p:txBody>
          <a:bodyPr anchor="t"/>
          <a:lstStyle/>
          <a:p>
            <a:pPr>
              <a:defRPr/>
            </a:pPr>
            <a:r>
              <a:rPr lang="en-AU" dirty="0" smtClean="0"/>
              <a:t>Some Final </a:t>
            </a:r>
            <a:br>
              <a:rPr lang="en-AU" dirty="0" smtClean="0"/>
            </a:br>
            <a:r>
              <a:rPr lang="en-AU" dirty="0" smtClean="0"/>
              <a:t>Dive Against Debris</a:t>
            </a:r>
            <a:r>
              <a:rPr lang="en-AU" baseline="30000" dirty="0" smtClean="0"/>
              <a:t>®</a:t>
            </a:r>
            <a:r>
              <a:rPr lang="en-AU" dirty="0" smtClean="0"/>
              <a:t> Thoughts </a:t>
            </a:r>
            <a:endParaRPr lang="en-GB" dirty="0"/>
          </a:p>
        </p:txBody>
      </p:sp>
      <p:sp>
        <p:nvSpPr>
          <p:cNvPr id="103427" name="Content Placeholder 2"/>
          <p:cNvSpPr>
            <a:spLocks noGrp="1"/>
          </p:cNvSpPr>
          <p:nvPr>
            <p:ph idx="1"/>
          </p:nvPr>
        </p:nvSpPr>
        <p:spPr>
          <a:xfrm>
            <a:off x="685800" y="2713038"/>
            <a:ext cx="3886200" cy="3459162"/>
          </a:xfrm>
        </p:spPr>
        <p:txBody>
          <a:bodyPr>
            <a:normAutofit/>
          </a:bodyPr>
          <a:lstStyle/>
          <a:p>
            <a:r>
              <a:rPr lang="en-AU" dirty="0" smtClean="0">
                <a:latin typeface="Arial" charset="0"/>
                <a:cs typeface="Arial" charset="0"/>
              </a:rPr>
              <a:t>Report Clean Sites</a:t>
            </a:r>
          </a:p>
          <a:p>
            <a:r>
              <a:rPr lang="en-AU" dirty="0" smtClean="0">
                <a:latin typeface="Arial" charset="0"/>
                <a:cs typeface="Arial" charset="0"/>
              </a:rPr>
              <a:t>Any Dive, Any Time</a:t>
            </a:r>
          </a:p>
          <a:p>
            <a:r>
              <a:rPr lang="en-AU" dirty="0" smtClean="0">
                <a:latin typeface="Arial" charset="0"/>
                <a:cs typeface="Arial" charset="0"/>
              </a:rPr>
              <a:t>What About Land Cleanups?</a:t>
            </a:r>
          </a:p>
          <a:p>
            <a:pPr lvl="1"/>
            <a:r>
              <a:rPr lang="en-AU" dirty="0" smtClean="0">
                <a:latin typeface="Arial" charset="0"/>
                <a:cs typeface="Arial" charset="0"/>
              </a:rPr>
              <a:t>Only report debris found underwater by divers</a:t>
            </a:r>
          </a:p>
          <a:p>
            <a:r>
              <a:rPr lang="en-AU" dirty="0" smtClean="0">
                <a:latin typeface="Arial" charset="0"/>
                <a:cs typeface="Arial" charset="0"/>
              </a:rPr>
              <a:t>Provide Feedback:</a:t>
            </a:r>
          </a:p>
          <a:p>
            <a:pPr>
              <a:buFont typeface="Wingdings" pitchFamily="2" charset="2"/>
              <a:buNone/>
            </a:pPr>
            <a:endParaRPr lang="en-AU" sz="800" dirty="0" smtClean="0">
              <a:latin typeface="Arial" charset="0"/>
              <a:cs typeface="Arial" charset="0"/>
            </a:endParaRPr>
          </a:p>
          <a:p>
            <a:pPr algn="ctr">
              <a:buNone/>
            </a:pPr>
            <a:r>
              <a:rPr lang="en-US" sz="1600" dirty="0" smtClean="0">
                <a:hlinkClick r:id="rId3"/>
              </a:rPr>
              <a:t>www.projectaware.org/contact</a:t>
            </a:r>
            <a:r>
              <a:rPr lang="en-US" sz="1600" dirty="0" smtClean="0"/>
              <a:t> </a:t>
            </a:r>
            <a:endParaRPr lang="en-GB" dirty="0" smtClean="0">
              <a:latin typeface="Arial" charset="0"/>
              <a:cs typeface="Arial" charset="0"/>
            </a:endParaRPr>
          </a:p>
        </p:txBody>
      </p:sp>
      <p:sp>
        <p:nvSpPr>
          <p:cNvPr id="103429" name="Text Placeholder 4"/>
          <p:cNvSpPr>
            <a:spLocks noGrp="1"/>
          </p:cNvSpPr>
          <p:nvPr>
            <p:ph type="body" sz="quarter" idx="16"/>
          </p:nvPr>
        </p:nvSpPr>
        <p:spPr>
          <a:xfrm>
            <a:off x="76200" y="6418263"/>
            <a:ext cx="2590800" cy="304800"/>
          </a:xfrm>
        </p:spPr>
        <p:txBody>
          <a:bodyPr/>
          <a:lstStyle/>
          <a:p>
            <a:r>
              <a:rPr lang="en-US" smtClean="0">
                <a:latin typeface="Arial" charset="0"/>
                <a:cs typeface="Arial" charset="0"/>
              </a:rPr>
              <a:t>S4: Your Turn!</a:t>
            </a:r>
            <a:endParaRPr lang="en-GB" smtClean="0">
              <a:latin typeface="Arial" charset="0"/>
              <a:cs typeface="Arial" charset="0"/>
            </a:endParaRPr>
          </a:p>
          <a:p>
            <a:endParaRPr lang="en-GB" smtClean="0">
              <a:latin typeface="Arial" charset="0"/>
              <a:cs typeface="Arial" charset="0"/>
            </a:endParaRPr>
          </a:p>
        </p:txBody>
      </p:sp>
      <p:sp>
        <p:nvSpPr>
          <p:cNvPr id="103430"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latin typeface="Arial" charset="0"/>
                <a:cs typeface="Arial" charset="0"/>
              </a:rPr>
              <a:t>Dive Against Debris</a:t>
            </a:r>
            <a:r>
              <a:rPr lang="en-AU" baseline="30000" dirty="0" smtClean="0">
                <a:latin typeface="Arial" charset="0"/>
                <a:cs typeface="Arial" charset="0"/>
              </a:rPr>
              <a:t>®</a:t>
            </a:r>
            <a:r>
              <a:rPr lang="en-AU" dirty="0" smtClean="0">
                <a:latin typeface="Arial" charset="0"/>
                <a:cs typeface="Arial" charset="0"/>
              </a:rPr>
              <a:t> Survey Guide</a:t>
            </a:r>
            <a:endParaRPr lang="en-US" dirty="0" smtClean="0">
              <a:latin typeface="Arial" charset="0"/>
              <a:cs typeface="Arial" charset="0"/>
            </a:endParaRPr>
          </a:p>
        </p:txBody>
      </p:sp>
      <p:sp>
        <p:nvSpPr>
          <p:cNvPr id="103431" name="Slide Number Placeholder 6"/>
          <p:cNvSpPr>
            <a:spLocks noGrp="1"/>
          </p:cNvSpPr>
          <p:nvPr>
            <p:ph type="sldNum" sz="quarter" idx="18"/>
          </p:nvPr>
        </p:nvSpPr>
        <p:spPr bwMode="auto">
          <a:noFill/>
          <a:ln>
            <a:miter lim="800000"/>
            <a:headEnd/>
            <a:tailEnd/>
          </a:ln>
        </p:spPr>
        <p:txBody>
          <a:bodyPr/>
          <a:lstStyle/>
          <a:p>
            <a:fld id="{22DBB988-F303-4605-BD9A-6070FCDC18B3}" type="slidenum">
              <a:rPr lang="en-US"/>
              <a:pPr/>
              <a:t>49</a:t>
            </a:fld>
            <a:endParaRPr lang="en-US"/>
          </a:p>
        </p:txBody>
      </p:sp>
      <p:pic>
        <p:nvPicPr>
          <p:cNvPr id="103432" name="Picture 8" descr="Alain Feulvarch.JPG"/>
          <p:cNvPicPr>
            <a:picLocks noChangeAspect="1"/>
          </p:cNvPicPr>
          <p:nvPr/>
        </p:nvPicPr>
        <p:blipFill>
          <a:blip r:embed="rId4" cstate="print"/>
          <a:srcRect/>
          <a:stretch>
            <a:fillRect/>
          </a:stretch>
        </p:blipFill>
        <p:spPr bwMode="auto">
          <a:xfrm>
            <a:off x="4953000" y="2819400"/>
            <a:ext cx="3657600" cy="2441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lstStyle/>
          <a:p>
            <a:pPr>
              <a:defRPr/>
            </a:pPr>
            <a:r>
              <a:rPr lang="en-GB" dirty="0" smtClean="0"/>
              <a:t>We’ll talk about . . .</a:t>
            </a:r>
            <a:endParaRPr lang="en-GB" dirty="0"/>
          </a:p>
        </p:txBody>
      </p:sp>
      <p:sp>
        <p:nvSpPr>
          <p:cNvPr id="17411" name="Content Placeholder 2"/>
          <p:cNvSpPr>
            <a:spLocks noGrp="1"/>
          </p:cNvSpPr>
          <p:nvPr>
            <p:ph idx="1"/>
          </p:nvPr>
        </p:nvSpPr>
        <p:spPr>
          <a:xfrm>
            <a:off x="685800" y="3017838"/>
            <a:ext cx="5867400" cy="2316162"/>
          </a:xfrm>
        </p:spPr>
        <p:txBody>
          <a:bodyPr/>
          <a:lstStyle/>
          <a:p>
            <a:r>
              <a:rPr lang="en-AU" dirty="0" smtClean="0">
                <a:latin typeface="Arial" charset="0"/>
                <a:cs typeface="Arial" charset="0"/>
              </a:rPr>
              <a:t>Some Final Dive Against Debris</a:t>
            </a:r>
            <a:r>
              <a:rPr lang="en-AU" baseline="30000" dirty="0" smtClean="0">
                <a:latin typeface="Arial" charset="0"/>
                <a:cs typeface="Arial" charset="0"/>
              </a:rPr>
              <a:t>®</a:t>
            </a:r>
            <a:r>
              <a:rPr lang="en-AU" dirty="0" smtClean="0">
                <a:latin typeface="Arial" charset="0"/>
                <a:cs typeface="Arial" charset="0"/>
              </a:rPr>
              <a:t> Thoughts</a:t>
            </a:r>
          </a:p>
          <a:p>
            <a:r>
              <a:rPr lang="en-AU" dirty="0" smtClean="0">
                <a:latin typeface="Arial" charset="0"/>
                <a:cs typeface="Arial" charset="0"/>
              </a:rPr>
              <a:t>Join the Project AWARE Movement</a:t>
            </a:r>
            <a:endParaRPr lang="en-GB" dirty="0" smtClean="0">
              <a:latin typeface="Arial" charset="0"/>
              <a:cs typeface="Arial" charset="0"/>
            </a:endParaRPr>
          </a:p>
        </p:txBody>
      </p:sp>
      <p:sp>
        <p:nvSpPr>
          <p:cNvPr id="17412" name="Text Placeholder 3"/>
          <p:cNvSpPr>
            <a:spLocks noGrp="1"/>
          </p:cNvSpPr>
          <p:nvPr>
            <p:ph type="body" sz="quarter" idx="12"/>
          </p:nvPr>
        </p:nvSpPr>
        <p:spPr>
          <a:xfrm>
            <a:off x="457200" y="1951038"/>
            <a:ext cx="8153400" cy="685800"/>
          </a:xfrm>
        </p:spPr>
        <p:txBody>
          <a:bodyPr/>
          <a:lstStyle/>
          <a:p>
            <a:r>
              <a:rPr lang="en-US" dirty="0" smtClean="0">
                <a:latin typeface="Arial" charset="0"/>
                <a:cs typeface="Arial" charset="0"/>
              </a:rPr>
              <a:t>SECTION 4: Now It’s Your Turn!</a:t>
            </a:r>
            <a:endParaRPr lang="en-GB" dirty="0" smtClean="0">
              <a:latin typeface="Arial" charset="0"/>
              <a:cs typeface="Arial" charset="0"/>
            </a:endParaRPr>
          </a:p>
        </p:txBody>
      </p:sp>
      <p:sp>
        <p:nvSpPr>
          <p:cNvPr id="17413" name="Text Placeholder 4"/>
          <p:cNvSpPr>
            <a:spLocks noGrp="1"/>
          </p:cNvSpPr>
          <p:nvPr>
            <p:ph type="body" sz="quarter" idx="16"/>
          </p:nvPr>
        </p:nvSpPr>
        <p:spPr>
          <a:xfrm>
            <a:off x="76200" y="6418263"/>
            <a:ext cx="2590800" cy="304800"/>
          </a:xfrm>
        </p:spPr>
        <p:txBody>
          <a:bodyPr/>
          <a:lstStyle/>
          <a:p>
            <a:r>
              <a:rPr lang="en-US" smtClean="0">
                <a:latin typeface="Arial" charset="0"/>
                <a:cs typeface="Arial" charset="0"/>
              </a:rPr>
              <a:t>Welcome</a:t>
            </a:r>
            <a:endParaRPr lang="en-GB" smtClean="0">
              <a:latin typeface="Arial" charset="0"/>
              <a:cs typeface="Arial" charset="0"/>
            </a:endParaRPr>
          </a:p>
        </p:txBody>
      </p:sp>
      <p:sp>
        <p:nvSpPr>
          <p:cNvPr id="17414"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latin typeface="Arial" charset="0"/>
                <a:cs typeface="Arial" charset="0"/>
              </a:rPr>
              <a:t>Dive Against Debris</a:t>
            </a:r>
            <a:r>
              <a:rPr lang="en-AU" baseline="30000" dirty="0" smtClean="0">
                <a:latin typeface="Arial" charset="0"/>
                <a:cs typeface="Arial" charset="0"/>
              </a:rPr>
              <a:t>®</a:t>
            </a:r>
            <a:r>
              <a:rPr lang="en-AU" dirty="0" smtClean="0">
                <a:latin typeface="Arial" charset="0"/>
                <a:cs typeface="Arial" charset="0"/>
              </a:rPr>
              <a:t> Survey Guide</a:t>
            </a:r>
            <a:endParaRPr lang="en-US" dirty="0" smtClean="0">
              <a:latin typeface="Arial" charset="0"/>
              <a:cs typeface="Arial" charset="0"/>
            </a:endParaRPr>
          </a:p>
        </p:txBody>
      </p:sp>
      <p:sp>
        <p:nvSpPr>
          <p:cNvPr id="17415" name="Slide Number Placeholder 6"/>
          <p:cNvSpPr>
            <a:spLocks noGrp="1"/>
          </p:cNvSpPr>
          <p:nvPr>
            <p:ph type="sldNum" sz="quarter" idx="18"/>
          </p:nvPr>
        </p:nvSpPr>
        <p:spPr bwMode="auto">
          <a:noFill/>
          <a:ln>
            <a:miter lim="800000"/>
            <a:headEnd/>
            <a:tailEnd/>
          </a:ln>
        </p:spPr>
        <p:txBody>
          <a:bodyPr/>
          <a:lstStyle/>
          <a:p>
            <a:fld id="{BF5FDC87-6210-45D8-BF3C-CD2603653D7A}" type="slidenum">
              <a:rPr lang="en-US"/>
              <a:pPr/>
              <a:t>5</a:t>
            </a:fld>
            <a:endParaRPr lang="en-US"/>
          </a:p>
        </p:txBody>
      </p:sp>
      <p:sp>
        <p:nvSpPr>
          <p:cNvPr id="8" name="Rounded Rectangle 7">
            <a:hlinkClick r:id="rId3" action="ppaction://hlinksldjump"/>
          </p:cNvPr>
          <p:cNvSpPr/>
          <p:nvPr/>
        </p:nvSpPr>
        <p:spPr>
          <a:xfrm>
            <a:off x="6248400" y="4876800"/>
            <a:ext cx="2286000" cy="762000"/>
          </a:xfrm>
          <a:prstGeom prst="roundRect">
            <a:avLst>
              <a:gd name="adj" fmla="val 34849"/>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17417" name="TextBox 51">
            <a:hlinkClick r:id="rId3" action="ppaction://hlinksldjump"/>
          </p:cNvPr>
          <p:cNvSpPr txBox="1">
            <a:spLocks noChangeArrowheads="1"/>
          </p:cNvSpPr>
          <p:nvPr/>
        </p:nvSpPr>
        <p:spPr bwMode="auto">
          <a:xfrm>
            <a:off x="6324600" y="4930775"/>
            <a:ext cx="2133600" cy="646113"/>
          </a:xfrm>
          <a:prstGeom prst="rect">
            <a:avLst/>
          </a:prstGeom>
          <a:noFill/>
          <a:ln w="9525">
            <a:noFill/>
            <a:miter lim="800000"/>
            <a:headEnd/>
            <a:tailEnd/>
          </a:ln>
        </p:spPr>
        <p:txBody>
          <a:bodyPr anchor="ctr">
            <a:spAutoFit/>
          </a:bodyPr>
          <a:lstStyle/>
          <a:p>
            <a:pPr algn="ctr" eaLnBrk="1" hangingPunct="1"/>
            <a:r>
              <a:rPr lang="en-US" b="1" dirty="0">
                <a:solidFill>
                  <a:schemeClr val="tx2"/>
                </a:solidFill>
                <a:latin typeface="Arial" panose="020B0604020202020204" pitchFamily="34" charset="0"/>
                <a:cs typeface="Arial" panose="020B0604020202020204" pitchFamily="34" charset="0"/>
              </a:rPr>
              <a:t>SECTION 4</a:t>
            </a:r>
          </a:p>
          <a:p>
            <a:pPr algn="ctr" eaLnBrk="1" hangingPunct="1"/>
            <a:r>
              <a:rPr lang="en-US" b="1" dirty="0">
                <a:solidFill>
                  <a:schemeClr val="tx2"/>
                </a:solidFill>
                <a:latin typeface="Arial" panose="020B0604020202020204" pitchFamily="34" charset="0"/>
                <a:cs typeface="Arial" panose="020B0604020202020204" pitchFamily="34" charset="0"/>
              </a:rPr>
              <a:t>Your Turn!</a:t>
            </a:r>
            <a:endParaRPr lang="en-GB" b="1" dirty="0">
              <a:solidFill>
                <a:schemeClr val="tx2"/>
              </a:solidFill>
              <a:latin typeface="Arial" panose="020B0604020202020204" pitchFamily="34" charset="0"/>
              <a:cs typeface="Arial" panose="020B0604020202020204" pitchFamily="34" charset="0"/>
            </a:endParaRPr>
          </a:p>
        </p:txBody>
      </p:sp>
      <p:sp>
        <p:nvSpPr>
          <p:cNvPr id="17418"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pPr>
              <a:spcBef>
                <a:spcPct val="20000"/>
              </a:spcBef>
              <a:buSzPct val="75000"/>
            </a:pPr>
            <a:r>
              <a:rPr lang="en-AU" b="1" dirty="0">
                <a:solidFill>
                  <a:srgbClr val="376092"/>
                </a:solidFill>
                <a:latin typeface="Arial" panose="020B0604020202020204" pitchFamily="34" charset="0"/>
                <a:cs typeface="Arial" panose="020B0604020202020204" pitchFamily="34" charset="0"/>
              </a:rPr>
              <a:t>Join AWARE divers around the world tackling marine debris</a:t>
            </a:r>
            <a:endParaRPr lang="en-GB"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en-AU" smtClean="0"/>
              <a:t>Join the Project AWARE Movement </a:t>
            </a:r>
            <a:endParaRPr lang="en-GB"/>
          </a:p>
        </p:txBody>
      </p:sp>
      <p:sp>
        <p:nvSpPr>
          <p:cNvPr id="105475" name="Content Placeholder 2"/>
          <p:cNvSpPr>
            <a:spLocks noGrp="1"/>
          </p:cNvSpPr>
          <p:nvPr>
            <p:ph idx="1"/>
          </p:nvPr>
        </p:nvSpPr>
        <p:spPr>
          <a:xfrm>
            <a:off x="685800" y="2713038"/>
            <a:ext cx="4191000" cy="411162"/>
          </a:xfrm>
        </p:spPr>
        <p:txBody>
          <a:bodyPr/>
          <a:lstStyle/>
          <a:p>
            <a:r>
              <a:rPr lang="en-US" dirty="0" smtClean="0">
                <a:latin typeface="Arial" charset="0"/>
                <a:cs typeface="Arial" charset="0"/>
              </a:rPr>
              <a:t>Battle the Big Two:</a:t>
            </a:r>
          </a:p>
          <a:p>
            <a:pPr>
              <a:buFont typeface="Wingdings" pitchFamily="2" charset="2"/>
              <a:buNone/>
            </a:pPr>
            <a:endParaRPr lang="en-US" dirty="0" smtClean="0">
              <a:latin typeface="Arial" charset="0"/>
              <a:cs typeface="Arial" charset="0"/>
            </a:endParaRPr>
          </a:p>
        </p:txBody>
      </p:sp>
      <p:sp>
        <p:nvSpPr>
          <p:cNvPr id="105476" name="Text Placeholder 3"/>
          <p:cNvSpPr>
            <a:spLocks noGrp="1"/>
          </p:cNvSpPr>
          <p:nvPr>
            <p:ph type="body" sz="quarter" idx="12"/>
          </p:nvPr>
        </p:nvSpPr>
        <p:spPr>
          <a:xfrm>
            <a:off x="457200" y="1951038"/>
            <a:ext cx="8153400" cy="685800"/>
          </a:xfrm>
        </p:spPr>
        <p:txBody>
          <a:bodyPr>
            <a:normAutofit lnSpcReduction="10000"/>
          </a:bodyPr>
          <a:lstStyle/>
          <a:p>
            <a:r>
              <a:rPr lang="en-AU" dirty="0" smtClean="0">
                <a:latin typeface="Arial" charset="0"/>
                <a:cs typeface="Arial" charset="0"/>
              </a:rPr>
              <a:t>Project AWARE divers protect our ocean planet - one dive at a time</a:t>
            </a:r>
            <a:endParaRPr lang="en-GB" dirty="0" smtClean="0">
              <a:latin typeface="Arial" charset="0"/>
              <a:cs typeface="Arial" charset="0"/>
            </a:endParaRPr>
          </a:p>
        </p:txBody>
      </p:sp>
      <p:sp>
        <p:nvSpPr>
          <p:cNvPr id="105477" name="Text Placeholder 4"/>
          <p:cNvSpPr>
            <a:spLocks noGrp="1"/>
          </p:cNvSpPr>
          <p:nvPr>
            <p:ph type="body" sz="quarter" idx="16"/>
          </p:nvPr>
        </p:nvSpPr>
        <p:spPr>
          <a:xfrm>
            <a:off x="76200" y="6418263"/>
            <a:ext cx="2590800" cy="304800"/>
          </a:xfrm>
        </p:spPr>
        <p:txBody>
          <a:bodyPr/>
          <a:lstStyle/>
          <a:p>
            <a:r>
              <a:rPr lang="en-US" smtClean="0">
                <a:latin typeface="Arial" charset="0"/>
                <a:cs typeface="Arial" charset="0"/>
              </a:rPr>
              <a:t>S4: Your Turn!</a:t>
            </a:r>
            <a:endParaRPr lang="en-GB" smtClean="0">
              <a:latin typeface="Arial" charset="0"/>
              <a:cs typeface="Arial" charset="0"/>
            </a:endParaRPr>
          </a:p>
          <a:p>
            <a:endParaRPr lang="en-GB" smtClean="0">
              <a:latin typeface="Arial" charset="0"/>
              <a:cs typeface="Arial" charset="0"/>
            </a:endParaRPr>
          </a:p>
        </p:txBody>
      </p:sp>
      <p:sp>
        <p:nvSpPr>
          <p:cNvPr id="105478"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latin typeface="Arial" charset="0"/>
                <a:cs typeface="Arial" charset="0"/>
              </a:rPr>
              <a:t>Dive Against Debris</a:t>
            </a:r>
            <a:r>
              <a:rPr lang="en-AU" baseline="30000" dirty="0" smtClean="0">
                <a:latin typeface="Arial" charset="0"/>
                <a:cs typeface="Arial" charset="0"/>
              </a:rPr>
              <a:t>®</a:t>
            </a:r>
            <a:r>
              <a:rPr lang="en-AU" dirty="0" smtClean="0">
                <a:latin typeface="Arial" charset="0"/>
                <a:cs typeface="Arial" charset="0"/>
              </a:rPr>
              <a:t> Survey Guide</a:t>
            </a:r>
            <a:endParaRPr lang="en-US" dirty="0" smtClean="0">
              <a:latin typeface="Arial" charset="0"/>
              <a:cs typeface="Arial" charset="0"/>
            </a:endParaRPr>
          </a:p>
        </p:txBody>
      </p:sp>
      <p:sp>
        <p:nvSpPr>
          <p:cNvPr id="105479" name="Slide Number Placeholder 6"/>
          <p:cNvSpPr>
            <a:spLocks noGrp="1"/>
          </p:cNvSpPr>
          <p:nvPr>
            <p:ph type="sldNum" sz="quarter" idx="18"/>
          </p:nvPr>
        </p:nvSpPr>
        <p:spPr bwMode="auto">
          <a:noFill/>
          <a:ln>
            <a:miter lim="800000"/>
            <a:headEnd/>
            <a:tailEnd/>
          </a:ln>
        </p:spPr>
        <p:txBody>
          <a:bodyPr/>
          <a:lstStyle/>
          <a:p>
            <a:fld id="{5D96762C-D5D9-4916-AFBA-DDCC961B9C70}" type="slidenum">
              <a:rPr lang="en-US"/>
              <a:pPr/>
              <a:t>50</a:t>
            </a:fld>
            <a:endParaRPr lang="en-US"/>
          </a:p>
        </p:txBody>
      </p:sp>
      <p:sp>
        <p:nvSpPr>
          <p:cNvPr id="13" name="TextBox 12"/>
          <p:cNvSpPr txBox="1"/>
          <p:nvPr/>
        </p:nvSpPr>
        <p:spPr>
          <a:xfrm>
            <a:off x="1143000" y="3048000"/>
            <a:ext cx="3657600" cy="1477328"/>
          </a:xfrm>
          <a:prstGeom prst="rect">
            <a:avLst/>
          </a:prstGeom>
          <a:noFill/>
        </p:spPr>
        <p:txBody>
          <a:bodyPr>
            <a:spAutoFit/>
          </a:bodyPr>
          <a:lstStyle/>
          <a:p>
            <a:pPr marL="342900" indent="-342900" eaLnBrk="1" hangingPunct="1">
              <a:buFont typeface="+mj-lt"/>
              <a:buAutoNum type="arabicPeriod"/>
              <a:defRPr/>
            </a:pPr>
            <a:r>
              <a:rPr lang="en-AU" b="1" dirty="0">
                <a:solidFill>
                  <a:srgbClr val="376092"/>
                </a:solidFill>
                <a:latin typeface="Arial" panose="020B0604020202020204" pitchFamily="34" charset="0"/>
                <a:cs typeface="Arial" panose="020B0604020202020204" pitchFamily="34" charset="0"/>
              </a:rPr>
              <a:t>Sharks </a:t>
            </a:r>
            <a:r>
              <a:rPr lang="en-AU" b="1" dirty="0" smtClean="0">
                <a:solidFill>
                  <a:srgbClr val="376092"/>
                </a:solidFill>
                <a:latin typeface="Arial" panose="020B0604020202020204" pitchFamily="34" charset="0"/>
                <a:cs typeface="Arial" panose="020B0604020202020204" pitchFamily="34" charset="0"/>
              </a:rPr>
              <a:t>and Rays in Peril</a:t>
            </a:r>
            <a:endParaRPr lang="en-AU" b="1" dirty="0">
              <a:solidFill>
                <a:srgbClr val="376092"/>
              </a:solidFill>
              <a:latin typeface="Arial" panose="020B0604020202020204" pitchFamily="34" charset="0"/>
              <a:cs typeface="Arial" panose="020B0604020202020204" pitchFamily="34" charset="0"/>
            </a:endParaRPr>
          </a:p>
          <a:p>
            <a:pPr marL="800100" lvl="1" indent="-342900" eaLnBrk="1" hangingPunct="1">
              <a:defRPr/>
            </a:pPr>
            <a:r>
              <a:rPr lang="en-AU" b="1" dirty="0" smtClean="0">
                <a:solidFill>
                  <a:srgbClr val="376092"/>
                </a:solidFill>
                <a:latin typeface="Arial" panose="020B0604020202020204" pitchFamily="34" charset="0"/>
                <a:cs typeface="Arial" panose="020B0604020202020204" pitchFamily="34" charset="0"/>
              </a:rPr>
              <a:t>Become </a:t>
            </a:r>
            <a:r>
              <a:rPr lang="en-AU" b="1" dirty="0">
                <a:solidFill>
                  <a:srgbClr val="376092"/>
                </a:solidFill>
                <a:latin typeface="Arial" panose="020B0604020202020204" pitchFamily="34" charset="0"/>
                <a:cs typeface="Arial" panose="020B0604020202020204" pitchFamily="34" charset="0"/>
              </a:rPr>
              <a:t>an </a:t>
            </a:r>
            <a:r>
              <a:rPr lang="en-AU" b="1" dirty="0">
                <a:solidFill>
                  <a:schemeClr val="accent2">
                    <a:lumMod val="75000"/>
                  </a:schemeClr>
                </a:solidFill>
                <a:latin typeface="Arial" panose="020B0604020202020204" pitchFamily="34" charset="0"/>
                <a:cs typeface="Arial" panose="020B0604020202020204" pitchFamily="34" charset="0"/>
              </a:rPr>
              <a:t>AWARE </a:t>
            </a:r>
            <a:endParaRPr lang="en-AU" b="1" dirty="0" smtClean="0">
              <a:solidFill>
                <a:schemeClr val="accent2">
                  <a:lumMod val="75000"/>
                </a:schemeClr>
              </a:solidFill>
              <a:latin typeface="Arial" panose="020B0604020202020204" pitchFamily="34" charset="0"/>
              <a:cs typeface="Arial" panose="020B0604020202020204" pitchFamily="34" charset="0"/>
            </a:endParaRPr>
          </a:p>
          <a:p>
            <a:pPr marL="800100" lvl="1" indent="-342900" eaLnBrk="1" hangingPunct="1">
              <a:defRPr/>
            </a:pPr>
            <a:r>
              <a:rPr lang="en-AU" b="1" dirty="0" smtClean="0">
                <a:solidFill>
                  <a:schemeClr val="accent2">
                    <a:lumMod val="75000"/>
                  </a:schemeClr>
                </a:solidFill>
                <a:latin typeface="Arial" panose="020B0604020202020204" pitchFamily="34" charset="0"/>
                <a:cs typeface="Arial" panose="020B0604020202020204" pitchFamily="34" charset="0"/>
              </a:rPr>
              <a:t>Shark Conservation Diver</a:t>
            </a:r>
            <a:endParaRPr lang="en-AU" b="1" dirty="0">
              <a:solidFill>
                <a:srgbClr val="376092"/>
              </a:solidFill>
              <a:latin typeface="Arial" panose="020B0604020202020204" pitchFamily="34" charset="0"/>
              <a:cs typeface="Arial" panose="020B0604020202020204" pitchFamily="34" charset="0"/>
            </a:endParaRPr>
          </a:p>
          <a:p>
            <a:pPr marL="342900" indent="-342900">
              <a:buFont typeface="+mj-lt"/>
              <a:buAutoNum type="arabicPeriod"/>
              <a:defRPr/>
            </a:pPr>
            <a:r>
              <a:rPr lang="en-AU" b="1" dirty="0">
                <a:solidFill>
                  <a:srgbClr val="376092"/>
                </a:solidFill>
                <a:latin typeface="Arial" panose="020B0604020202020204" pitchFamily="34" charset="0"/>
                <a:cs typeface="Arial" panose="020B0604020202020204" pitchFamily="34" charset="0"/>
              </a:rPr>
              <a:t>Marine </a:t>
            </a:r>
            <a:r>
              <a:rPr lang="en-AU" b="1" dirty="0" smtClean="0">
                <a:solidFill>
                  <a:srgbClr val="376092"/>
                </a:solidFill>
                <a:latin typeface="Arial" panose="020B0604020202020204" pitchFamily="34" charset="0"/>
                <a:cs typeface="Arial" panose="020B0604020202020204" pitchFamily="34" charset="0"/>
              </a:rPr>
              <a:t>Debris </a:t>
            </a:r>
            <a:endParaRPr lang="en-AU" b="1" dirty="0">
              <a:solidFill>
                <a:srgbClr val="376092"/>
              </a:solidFill>
              <a:latin typeface="Arial" panose="020B0604020202020204" pitchFamily="34" charset="0"/>
              <a:cs typeface="Arial" panose="020B0604020202020204" pitchFamily="34" charset="0"/>
            </a:endParaRPr>
          </a:p>
          <a:p>
            <a:pPr lvl="1">
              <a:defRPr/>
            </a:pPr>
            <a:r>
              <a:rPr lang="en-AU" b="1" dirty="0" smtClean="0">
                <a:solidFill>
                  <a:srgbClr val="376092"/>
                </a:solidFill>
                <a:latin typeface="Arial" panose="020B0604020202020204" pitchFamily="34" charset="0"/>
                <a:cs typeface="Arial" panose="020B0604020202020204" pitchFamily="34" charset="0"/>
              </a:rPr>
              <a:t>Dive Against Debris</a:t>
            </a:r>
            <a:r>
              <a:rPr lang="en-AU" b="1" baseline="30000" dirty="0" smtClean="0">
                <a:solidFill>
                  <a:srgbClr val="376092"/>
                </a:solidFill>
                <a:latin typeface="Arial" panose="020B0604020202020204" pitchFamily="34" charset="0"/>
                <a:cs typeface="Arial" panose="020B0604020202020204" pitchFamily="34" charset="0"/>
              </a:rPr>
              <a:t>®</a:t>
            </a:r>
            <a:endParaRPr lang="en-AU" b="1" baseline="30000" dirty="0">
              <a:solidFill>
                <a:srgbClr val="376092"/>
              </a:solidFill>
              <a:latin typeface="Arial" panose="020B0604020202020204" pitchFamily="34" charset="0"/>
              <a:cs typeface="Arial" panose="020B0604020202020204" pitchFamily="34" charset="0"/>
            </a:endParaRPr>
          </a:p>
        </p:txBody>
      </p:sp>
      <p:pic>
        <p:nvPicPr>
          <p:cNvPr id="105481" name="Picture 7" descr="jupiterdivecenter.jpg"/>
          <p:cNvPicPr>
            <a:picLocks noChangeAspect="1"/>
          </p:cNvPicPr>
          <p:nvPr/>
        </p:nvPicPr>
        <p:blipFill>
          <a:blip r:embed="rId3" cstate="print"/>
          <a:srcRect/>
          <a:stretch>
            <a:fillRect/>
          </a:stretch>
        </p:blipFill>
        <p:spPr bwMode="auto">
          <a:xfrm>
            <a:off x="4953000" y="2876550"/>
            <a:ext cx="3657600" cy="2305050"/>
          </a:xfrm>
          <a:prstGeom prst="rect">
            <a:avLst/>
          </a:prstGeom>
          <a:noFill/>
          <a:ln w="9525">
            <a:noFill/>
            <a:miter lim="800000"/>
            <a:headEnd/>
            <a:tailEnd/>
          </a:ln>
        </p:spPr>
      </p:pic>
      <p:sp>
        <p:nvSpPr>
          <p:cNvPr id="11" name="Content Placeholder 2"/>
          <p:cNvSpPr txBox="1">
            <a:spLocks/>
          </p:cNvSpPr>
          <p:nvPr/>
        </p:nvSpPr>
        <p:spPr>
          <a:xfrm>
            <a:off x="762000" y="4572000"/>
            <a:ext cx="4038600" cy="1782762"/>
          </a:xfrm>
          <a:prstGeom prst="rect">
            <a:avLst/>
          </a:prstGeom>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Pct val="60000"/>
              <a:buFont typeface="Wingdings" pitchFamily="2" charset="2"/>
              <a:buNone/>
              <a:tabLst/>
              <a:defRPr/>
            </a:pPr>
            <a:endParaRPr kumimoji="0" lang="en-US" sz="1800" b="1" i="0" u="none" strike="noStrike" kern="1200" cap="none" spc="0" normalizeH="0" baseline="0" noProof="0" dirty="0" smtClean="0">
              <a:ln>
                <a:noFill/>
              </a:ln>
              <a:solidFill>
                <a:schemeClr val="accent1">
                  <a:lumMod val="75000"/>
                </a:schemeClr>
              </a:solidFill>
              <a:effectLst/>
              <a:uLnTx/>
              <a:uFillTx/>
              <a:latin typeface="Arial" charset="0"/>
              <a:ea typeface="+mn-ea"/>
              <a:cs typeface="Arial" charset="0"/>
            </a:endParaRPr>
          </a:p>
          <a:p>
            <a:pPr marL="342900" marR="0" lvl="0" indent="-342900" algn="l" defTabSz="914400" rtl="0" eaLnBrk="1" fontAlgn="auto" latinLnBrk="0" hangingPunct="1">
              <a:lnSpc>
                <a:spcPct val="100000"/>
              </a:lnSpc>
              <a:spcBef>
                <a:spcPct val="20000"/>
              </a:spcBef>
              <a:spcAft>
                <a:spcPts val="0"/>
              </a:spcAft>
              <a:buClrTx/>
              <a:buSzPct val="75000"/>
              <a:buFont typeface="Wingdings" pitchFamily="2" charset="2"/>
              <a:buChar char="l"/>
              <a:tabLst/>
              <a:defRPr/>
            </a:pPr>
            <a:r>
              <a:rPr kumimoji="0" lang="en-US" sz="1800" b="1" i="0" u="none" strike="noStrike" kern="1200" cap="none" spc="0" normalizeH="0" baseline="0" noProof="0" dirty="0" smtClean="0">
                <a:ln>
                  <a:noFill/>
                </a:ln>
                <a:solidFill>
                  <a:schemeClr val="accent1">
                    <a:lumMod val="75000"/>
                  </a:schemeClr>
                </a:solidFill>
                <a:effectLst/>
                <a:uLnTx/>
                <a:uFillTx/>
                <a:latin typeface="Arial" charset="0"/>
                <a:ea typeface="+mn-ea"/>
                <a:cs typeface="Arial" charset="0"/>
              </a:rPr>
              <a:t>Be an AWARE Diver</a:t>
            </a:r>
          </a:p>
          <a:p>
            <a:pPr marL="742950" marR="0" lvl="1" indent="-285750" algn="l" defTabSz="914400" rtl="0" eaLnBrk="1" fontAlgn="auto" latinLnBrk="0" hangingPunct="1">
              <a:lnSpc>
                <a:spcPct val="100000"/>
              </a:lnSpc>
              <a:spcBef>
                <a:spcPct val="20000"/>
              </a:spcBef>
              <a:spcAft>
                <a:spcPts val="0"/>
              </a:spcAft>
              <a:buClrTx/>
              <a:buSzPct val="60000"/>
              <a:buFont typeface="Wingdings" pitchFamily="2" charset="2"/>
              <a:buChar char="l"/>
              <a:tabLst/>
              <a:defRPr/>
            </a:pPr>
            <a:r>
              <a:rPr kumimoji="0" lang="en-AU" sz="1800" b="1" i="0" u="none" strike="noStrike" kern="1200" cap="none" spc="0" normalizeH="0" baseline="0" noProof="0" dirty="0" smtClean="0">
                <a:ln>
                  <a:noFill/>
                </a:ln>
                <a:solidFill>
                  <a:schemeClr val="accent1">
                    <a:lumMod val="75000"/>
                  </a:schemeClr>
                </a:solidFill>
                <a:effectLst/>
                <a:uLnTx/>
                <a:uFillTx/>
                <a:latin typeface="Arial" charset="0"/>
                <a:ea typeface="+mn-ea"/>
                <a:cs typeface="Arial" charset="0"/>
              </a:rPr>
              <a:t>Ten Tips for Divers to Protect the Ocean Planet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2838"/>
            <a:ext cx="5334000" cy="639762"/>
          </a:xfrm>
        </p:spPr>
        <p:txBody>
          <a:bodyPr anchor="t"/>
          <a:lstStyle/>
          <a:p>
            <a:pPr>
              <a:defRPr/>
            </a:pPr>
            <a:r>
              <a:rPr lang="en-GB" smtClean="0"/>
              <a:t>We’ve talked about</a:t>
            </a:r>
            <a:endParaRPr lang="en-GB"/>
          </a:p>
        </p:txBody>
      </p:sp>
      <p:sp>
        <p:nvSpPr>
          <p:cNvPr id="109571" name="Content Placeholder 2"/>
          <p:cNvSpPr>
            <a:spLocks noGrp="1"/>
          </p:cNvSpPr>
          <p:nvPr>
            <p:ph idx="1"/>
          </p:nvPr>
        </p:nvSpPr>
        <p:spPr>
          <a:xfrm>
            <a:off x="685800" y="3017838"/>
            <a:ext cx="5715000" cy="1782762"/>
          </a:xfrm>
        </p:spPr>
        <p:txBody>
          <a:bodyPr/>
          <a:lstStyle/>
          <a:p>
            <a:r>
              <a:rPr lang="en-AU" dirty="0" smtClean="0"/>
              <a:t>Some Final Dive Against Debris</a:t>
            </a:r>
            <a:r>
              <a:rPr lang="en-AU" baseline="30000" dirty="0" smtClean="0"/>
              <a:t>®</a:t>
            </a:r>
            <a:r>
              <a:rPr lang="en-AU" dirty="0" smtClean="0"/>
              <a:t> Thoughts</a:t>
            </a:r>
          </a:p>
          <a:p>
            <a:r>
              <a:rPr lang="en-AU" dirty="0" smtClean="0"/>
              <a:t>Join the Project AWARE Movement</a:t>
            </a:r>
            <a:endParaRPr lang="en-GB" dirty="0" smtClean="0"/>
          </a:p>
          <a:p>
            <a:endParaRPr lang="en-GB" dirty="0" smtClean="0"/>
          </a:p>
        </p:txBody>
      </p:sp>
      <p:sp>
        <p:nvSpPr>
          <p:cNvPr id="109572" name="Text Placeholder 3"/>
          <p:cNvSpPr>
            <a:spLocks noGrp="1"/>
          </p:cNvSpPr>
          <p:nvPr>
            <p:ph type="body" sz="quarter" idx="12"/>
          </p:nvPr>
        </p:nvSpPr>
        <p:spPr>
          <a:xfrm>
            <a:off x="457200" y="1981200"/>
            <a:ext cx="8153400" cy="457200"/>
          </a:xfrm>
        </p:spPr>
        <p:txBody>
          <a:bodyPr/>
          <a:lstStyle/>
          <a:p>
            <a:r>
              <a:rPr lang="en-US" smtClean="0"/>
              <a:t>SECTION 4: Now It’s Your Turn!</a:t>
            </a:r>
            <a:endParaRPr lang="en-GB" smtClean="0"/>
          </a:p>
          <a:p>
            <a:endParaRPr lang="en-GB" smtClean="0"/>
          </a:p>
        </p:txBody>
      </p:sp>
      <p:sp>
        <p:nvSpPr>
          <p:cNvPr id="109573" name="Text Placeholder 4"/>
          <p:cNvSpPr>
            <a:spLocks noGrp="1"/>
          </p:cNvSpPr>
          <p:nvPr>
            <p:ph type="body" sz="quarter" idx="16"/>
          </p:nvPr>
        </p:nvSpPr>
        <p:spPr>
          <a:xfrm>
            <a:off x="76200" y="6418263"/>
            <a:ext cx="2590800" cy="304800"/>
          </a:xfrm>
        </p:spPr>
        <p:txBody>
          <a:bodyPr/>
          <a:lstStyle/>
          <a:p>
            <a:r>
              <a:rPr lang="en-US" smtClean="0"/>
              <a:t>S4: Your Turn!</a:t>
            </a:r>
            <a:endParaRPr lang="en-GB" smtClean="0"/>
          </a:p>
        </p:txBody>
      </p:sp>
      <p:sp>
        <p:nvSpPr>
          <p:cNvPr id="109574"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t>Dive Against Debris</a:t>
            </a:r>
            <a:r>
              <a:rPr lang="en-AU" baseline="30000" dirty="0" smtClean="0"/>
              <a:t>®</a:t>
            </a:r>
            <a:r>
              <a:rPr lang="en-AU" dirty="0" smtClean="0"/>
              <a:t> Survey Guide</a:t>
            </a:r>
            <a:endParaRPr lang="en-US" dirty="0" smtClean="0"/>
          </a:p>
        </p:txBody>
      </p:sp>
      <p:sp>
        <p:nvSpPr>
          <p:cNvPr id="109575" name="Slide Number Placeholder 6"/>
          <p:cNvSpPr>
            <a:spLocks noGrp="1"/>
          </p:cNvSpPr>
          <p:nvPr>
            <p:ph type="sldNum" sz="quarter" idx="18"/>
          </p:nvPr>
        </p:nvSpPr>
        <p:spPr bwMode="auto">
          <a:noFill/>
          <a:ln>
            <a:miter lim="800000"/>
            <a:headEnd/>
            <a:tailEnd/>
          </a:ln>
        </p:spPr>
        <p:txBody>
          <a:bodyPr/>
          <a:lstStyle/>
          <a:p>
            <a:fld id="{E5094DB4-423C-4FD2-BC06-CA225E83401C}" type="slidenum">
              <a:rPr lang="en-US"/>
              <a:pPr/>
              <a:t>51</a:t>
            </a:fld>
            <a:endParaRPr lang="en-US" dirty="0"/>
          </a:p>
        </p:txBody>
      </p:sp>
      <p:sp>
        <p:nvSpPr>
          <p:cNvPr id="109576"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pPr>
              <a:spcBef>
                <a:spcPct val="20000"/>
              </a:spcBef>
              <a:buSzPct val="75000"/>
            </a:pPr>
            <a:r>
              <a:rPr lang="en-AU" b="1">
                <a:solidFill>
                  <a:srgbClr val="376092"/>
                </a:solidFill>
                <a:latin typeface="Arial" panose="020B0604020202020204" pitchFamily="34" charset="0"/>
                <a:cs typeface="Arial" panose="020B0604020202020204" pitchFamily="34" charset="0"/>
              </a:rPr>
              <a:t>Join AWARE divers around the world tackling marine debris</a:t>
            </a:r>
            <a:endParaRPr lang="en-GB" b="1">
              <a:solidFill>
                <a:srgbClr val="376092"/>
              </a:solidFill>
              <a:latin typeface="Arial" panose="020B0604020202020204" pitchFamily="34" charset="0"/>
              <a:cs typeface="Arial" panose="020B0604020202020204" pitchFamily="34" charset="0"/>
            </a:endParaRPr>
          </a:p>
        </p:txBody>
      </p:sp>
      <p:sp>
        <p:nvSpPr>
          <p:cNvPr id="109577" name="Text Placeholder 8"/>
          <p:cNvSpPr txBox="1">
            <a:spLocks/>
          </p:cNvSpPr>
          <p:nvPr/>
        </p:nvSpPr>
        <p:spPr bwMode="auto">
          <a:xfrm>
            <a:off x="457200" y="5562600"/>
            <a:ext cx="8153400" cy="533400"/>
          </a:xfrm>
          <a:prstGeom prst="rect">
            <a:avLst/>
          </a:prstGeom>
          <a:noFill/>
          <a:ln w="9525">
            <a:noFill/>
            <a:miter lim="800000"/>
            <a:headEnd/>
            <a:tailEnd/>
          </a:ln>
        </p:spPr>
        <p:txBody>
          <a:bodyPr/>
          <a:lstStyle/>
          <a:p>
            <a:pPr>
              <a:spcBef>
                <a:spcPct val="20000"/>
              </a:spcBef>
              <a:buSzPct val="75000"/>
              <a:buFont typeface="Wingdings" pitchFamily="2" charset="2"/>
              <a:buNone/>
            </a:pPr>
            <a:endParaRPr lang="en-GB" sz="2000" b="1" dirty="0">
              <a:solidFill>
                <a:srgbClr val="376092"/>
              </a:solidFill>
              <a:latin typeface="Arial" panose="020B0604020202020204" pitchFamily="34" charset="0"/>
              <a:cs typeface="Arial" panose="020B0604020202020204" pitchFamily="34" charset="0"/>
            </a:endParaRPr>
          </a:p>
        </p:txBody>
      </p:sp>
      <p:sp>
        <p:nvSpPr>
          <p:cNvPr id="10" name="Text Placeholder 8"/>
          <p:cNvSpPr txBox="1">
            <a:spLocks/>
          </p:cNvSpPr>
          <p:nvPr/>
        </p:nvSpPr>
        <p:spPr bwMode="auto">
          <a:xfrm>
            <a:off x="609600" y="5715000"/>
            <a:ext cx="8153400" cy="5334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en-US" sz="2000" b="1" dirty="0">
                <a:solidFill>
                  <a:srgbClr val="376092"/>
                </a:solidFill>
                <a:latin typeface="Arial" panose="020B0604020202020204" pitchFamily="34" charset="0"/>
                <a:cs typeface="Arial" panose="020B0604020202020204" pitchFamily="34" charset="0"/>
              </a:rPr>
              <a:t>Any Questions?</a:t>
            </a:r>
            <a:endParaRPr lang="en-GB" sz="2000" b="1" dirty="0">
              <a:solidFill>
                <a:srgbClr val="376092"/>
              </a:solidFill>
              <a:latin typeface="Arial" panose="020B0604020202020204" pitchFamily="34" charset="0"/>
              <a:cs typeface="Arial" panose="020B0604020202020204" pitchFamily="34" charset="0"/>
            </a:endParaRPr>
          </a:p>
          <a:p>
            <a:pPr>
              <a:spcBef>
                <a:spcPct val="20000"/>
              </a:spcBef>
              <a:buSzPct val="75000"/>
              <a:buFont typeface="Wingdings" pitchFamily="2" charset="2"/>
              <a:buNone/>
            </a:pP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447800" y="2438400"/>
            <a:ext cx="6248400" cy="7159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AU" sz="4400" b="1" dirty="0"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Thank you</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AU" sz="24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AU" sz="24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AU" sz="2400" b="1" smtClean="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Questions?</a:t>
            </a:r>
            <a:endParaRPr kumimoji="0" lang="en-AU"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371600"/>
            <a:ext cx="7772400" cy="1371600"/>
          </a:xfrm>
        </p:spPr>
        <p:txBody>
          <a:bodyPr/>
          <a:lstStyle/>
          <a:p>
            <a:pPr>
              <a:defRPr/>
            </a:pPr>
            <a:r>
              <a:rPr lang="en-US" dirty="0" smtClean="0">
                <a:latin typeface="Arial" charset="0"/>
                <a:cs typeface="Arial" charset="0"/>
              </a:rPr>
              <a:t>The </a:t>
            </a:r>
            <a:r>
              <a:rPr lang="en-AU" dirty="0" smtClean="0">
                <a:latin typeface="Arial" charset="0"/>
                <a:cs typeface="Arial" charset="0"/>
              </a:rPr>
              <a:t>Messy Problem of </a:t>
            </a:r>
            <a:br>
              <a:rPr lang="en-AU" dirty="0" smtClean="0">
                <a:latin typeface="Arial" charset="0"/>
                <a:cs typeface="Arial" charset="0"/>
              </a:rPr>
            </a:br>
            <a:r>
              <a:rPr lang="en-AU" dirty="0" smtClean="0">
                <a:latin typeface="Arial" charset="0"/>
                <a:cs typeface="Arial" charset="0"/>
              </a:rPr>
              <a:t>Marine Debris</a:t>
            </a:r>
            <a:endParaRPr lang="en-GB" dirty="0"/>
          </a:p>
        </p:txBody>
      </p:sp>
      <p:sp>
        <p:nvSpPr>
          <p:cNvPr id="19459" name="Text Placeholder 28"/>
          <p:cNvSpPr>
            <a:spLocks noGrp="1"/>
          </p:cNvSpPr>
          <p:nvPr>
            <p:ph type="body" sz="quarter" idx="4294967295"/>
          </p:nvPr>
        </p:nvSpPr>
        <p:spPr>
          <a:xfrm>
            <a:off x="685800" y="838200"/>
            <a:ext cx="3810000" cy="381000"/>
          </a:xfrm>
          <a:prstGeom prst="rect">
            <a:avLst/>
          </a:prstGeom>
        </p:spPr>
        <p:txBody>
          <a:bodyPr>
            <a:normAutofit fontScale="70000" lnSpcReduction="20000"/>
          </a:bodyPr>
          <a:lstStyle/>
          <a:p>
            <a:r>
              <a:rPr lang="en-US" dirty="0" smtClean="0">
                <a:latin typeface="Arial" charset="0"/>
                <a:cs typeface="Arial" charset="0"/>
              </a:rPr>
              <a:t>SECTION 1:</a:t>
            </a:r>
            <a:endParaRPr lang="en-GB" dirty="0" smtClean="0">
              <a:latin typeface="Arial" charset="0"/>
              <a:cs typeface="Arial"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8906" y="3124200"/>
            <a:ext cx="3786188" cy="252412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dirty="0" smtClean="0"/>
              <a:t>Marine Debris - The Damage Done</a:t>
            </a:r>
          </a:p>
        </p:txBody>
      </p:sp>
      <p:sp>
        <p:nvSpPr>
          <p:cNvPr id="21507" name="Content Placeholder 2"/>
          <p:cNvSpPr>
            <a:spLocks noGrp="1"/>
          </p:cNvSpPr>
          <p:nvPr>
            <p:ph idx="1"/>
          </p:nvPr>
        </p:nvSpPr>
        <p:spPr>
          <a:xfrm>
            <a:off x="685800" y="2514600"/>
            <a:ext cx="3886200" cy="3657600"/>
          </a:xfrm>
        </p:spPr>
        <p:txBody>
          <a:bodyPr/>
          <a:lstStyle/>
          <a:p>
            <a:r>
              <a:rPr lang="en-AU" dirty="0" smtClean="0">
                <a:latin typeface="Arial" charset="0"/>
                <a:cs typeface="Arial" charset="0"/>
              </a:rPr>
              <a:t>Tens of thousands of marine animals and seabirds die every year</a:t>
            </a:r>
          </a:p>
          <a:p>
            <a:r>
              <a:rPr lang="en-AU" dirty="0" smtClean="0">
                <a:latin typeface="Arial" charset="0"/>
                <a:cs typeface="Arial" charset="0"/>
              </a:rPr>
              <a:t>693 marine species affected </a:t>
            </a:r>
          </a:p>
          <a:p>
            <a:pPr lvl="1"/>
            <a:r>
              <a:rPr lang="en-AU" dirty="0" smtClean="0">
                <a:latin typeface="Arial" charset="0"/>
                <a:cs typeface="Arial" charset="0"/>
              </a:rPr>
              <a:t>All known sea turtle species</a:t>
            </a:r>
          </a:p>
          <a:p>
            <a:pPr lvl="1"/>
            <a:r>
              <a:rPr lang="en-AU" dirty="0" smtClean="0">
                <a:latin typeface="Arial" charset="0"/>
                <a:cs typeface="Arial" charset="0"/>
              </a:rPr>
              <a:t>Over half of all marine mammal species</a:t>
            </a:r>
          </a:p>
          <a:p>
            <a:pPr lvl="1"/>
            <a:r>
              <a:rPr lang="en-AU" dirty="0" smtClean="0">
                <a:latin typeface="Arial" charset="0"/>
                <a:cs typeface="Arial" charset="0"/>
              </a:rPr>
              <a:t>Almost two-thirds of all seabird species</a:t>
            </a:r>
          </a:p>
          <a:p>
            <a:r>
              <a:rPr lang="en-AU" dirty="0" smtClean="0">
                <a:latin typeface="Arial" charset="0"/>
                <a:cs typeface="Arial" charset="0"/>
              </a:rPr>
              <a:t>Deaths due, mostly, to eating and entanglement</a:t>
            </a:r>
          </a:p>
          <a:p>
            <a:pPr lvl="1"/>
            <a:endParaRPr lang="en-AU" dirty="0" smtClean="0">
              <a:latin typeface="Arial" charset="0"/>
              <a:cs typeface="Arial" charset="0"/>
            </a:endParaRPr>
          </a:p>
        </p:txBody>
      </p:sp>
      <p:sp>
        <p:nvSpPr>
          <p:cNvPr id="21508" name="Text Placeholder 12"/>
          <p:cNvSpPr>
            <a:spLocks noGrp="1"/>
          </p:cNvSpPr>
          <p:nvPr>
            <p:ph type="body" sz="quarter" idx="12"/>
          </p:nvPr>
        </p:nvSpPr>
        <p:spPr>
          <a:xfrm>
            <a:off x="457200" y="1951038"/>
            <a:ext cx="8153400" cy="685800"/>
          </a:xfrm>
        </p:spPr>
        <p:txBody>
          <a:bodyPr/>
          <a:lstStyle/>
          <a:p>
            <a:r>
              <a:rPr lang="en-US" dirty="0" smtClean="0">
                <a:latin typeface="Arial" charset="0"/>
                <a:cs typeface="Arial" charset="0"/>
              </a:rPr>
              <a:t>Kills Wildlife</a:t>
            </a:r>
            <a:endParaRPr lang="en-GB" dirty="0" smtClean="0">
              <a:latin typeface="Arial" charset="0"/>
              <a:cs typeface="Arial" charset="0"/>
            </a:endParaRPr>
          </a:p>
        </p:txBody>
      </p:sp>
      <p:sp>
        <p:nvSpPr>
          <p:cNvPr id="21509" name="Text Placeholder 8"/>
          <p:cNvSpPr>
            <a:spLocks noGrp="1"/>
          </p:cNvSpPr>
          <p:nvPr>
            <p:ph type="body" sz="quarter" idx="16"/>
          </p:nvPr>
        </p:nvSpPr>
        <p:spPr>
          <a:xfrm>
            <a:off x="76200" y="6418263"/>
            <a:ext cx="2590800" cy="304800"/>
          </a:xfrm>
        </p:spPr>
        <p:txBody>
          <a:bodyPr/>
          <a:lstStyle/>
          <a:p>
            <a:r>
              <a:rPr lang="en-US" smtClean="0">
                <a:latin typeface="Arial" charset="0"/>
                <a:cs typeface="Arial" charset="0"/>
              </a:rPr>
              <a:t>S1: Marine Debris</a:t>
            </a:r>
            <a:endParaRPr lang="en-GB" smtClean="0">
              <a:latin typeface="Arial" charset="0"/>
              <a:cs typeface="Arial" charset="0"/>
            </a:endParaRPr>
          </a:p>
          <a:p>
            <a:endParaRPr lang="en-GB" smtClean="0">
              <a:latin typeface="Arial" charset="0"/>
              <a:cs typeface="Arial" charset="0"/>
            </a:endParaRPr>
          </a:p>
        </p:txBody>
      </p:sp>
      <p:sp>
        <p:nvSpPr>
          <p:cNvPr id="21510"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latin typeface="Arial" charset="0"/>
                <a:cs typeface="Arial" charset="0"/>
              </a:rPr>
              <a:t>Dive Against Debris</a:t>
            </a:r>
            <a:r>
              <a:rPr lang="en-AU" baseline="30000" dirty="0" smtClean="0">
                <a:latin typeface="Arial" charset="0"/>
                <a:cs typeface="Arial" charset="0"/>
              </a:rPr>
              <a:t>®</a:t>
            </a:r>
            <a:r>
              <a:rPr lang="en-AU" dirty="0" smtClean="0">
                <a:latin typeface="Arial" charset="0"/>
                <a:cs typeface="Arial" charset="0"/>
              </a:rPr>
              <a:t> Survey Guide</a:t>
            </a:r>
            <a:endParaRPr lang="en-US" dirty="0" smtClean="0">
              <a:latin typeface="Arial" charset="0"/>
              <a:cs typeface="Arial" charset="0"/>
            </a:endParaRPr>
          </a:p>
        </p:txBody>
      </p:sp>
      <p:sp>
        <p:nvSpPr>
          <p:cNvPr id="21511" name="Slide Number Placeholder 8"/>
          <p:cNvSpPr>
            <a:spLocks noGrp="1"/>
          </p:cNvSpPr>
          <p:nvPr>
            <p:ph type="sldNum" sz="quarter" idx="18"/>
          </p:nvPr>
        </p:nvSpPr>
        <p:spPr bwMode="auto">
          <a:noFill/>
          <a:ln>
            <a:miter lim="800000"/>
            <a:headEnd/>
            <a:tailEnd/>
          </a:ln>
        </p:spPr>
        <p:txBody>
          <a:bodyPr/>
          <a:lstStyle/>
          <a:p>
            <a:fld id="{9A53A477-BF7A-45BD-BF2B-D0FE0B7C6A9A}" type="slidenum">
              <a:rPr lang="en-AU"/>
              <a:pPr/>
              <a:t>7</a:t>
            </a:fld>
            <a:endParaRPr lang="en-AU"/>
          </a:p>
        </p:txBody>
      </p:sp>
      <p:pic>
        <p:nvPicPr>
          <p:cNvPr id="21512" name="Picture 7" descr="Jordi Atienza Diving Costa Brava, Spain3.jpg"/>
          <p:cNvPicPr>
            <a:picLocks noChangeAspect="1"/>
          </p:cNvPicPr>
          <p:nvPr/>
        </p:nvPicPr>
        <p:blipFill>
          <a:blip r:embed="rId3" cstate="print"/>
          <a:srcRect/>
          <a:stretch>
            <a:fillRect/>
          </a:stretch>
        </p:blipFill>
        <p:spPr bwMode="auto">
          <a:xfrm>
            <a:off x="4876800" y="2316163"/>
            <a:ext cx="36576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en-AU" dirty="0" smtClean="0"/>
              <a:t>Marine Debris - The Damage Done</a:t>
            </a:r>
            <a:endParaRPr dirty="0"/>
          </a:p>
        </p:txBody>
      </p:sp>
      <p:sp>
        <p:nvSpPr>
          <p:cNvPr id="23555" name="Content Placeholder 2"/>
          <p:cNvSpPr>
            <a:spLocks noGrp="1"/>
          </p:cNvSpPr>
          <p:nvPr>
            <p:ph idx="1"/>
          </p:nvPr>
        </p:nvSpPr>
        <p:spPr>
          <a:xfrm>
            <a:off x="685800" y="2438400"/>
            <a:ext cx="4038600" cy="1676400"/>
          </a:xfrm>
        </p:spPr>
        <p:txBody>
          <a:bodyPr/>
          <a:lstStyle/>
          <a:p>
            <a:r>
              <a:rPr lang="en-US" dirty="0" smtClean="0">
                <a:latin typeface="Arial" charset="0"/>
                <a:cs typeface="Arial" charset="0"/>
              </a:rPr>
              <a:t>Large items rub against reefs</a:t>
            </a:r>
          </a:p>
          <a:p>
            <a:r>
              <a:rPr lang="en-US" dirty="0" smtClean="0">
                <a:latin typeface="Arial" charset="0"/>
                <a:cs typeface="Arial" charset="0"/>
              </a:rPr>
              <a:t>Plastic bags smother </a:t>
            </a:r>
            <a:r>
              <a:rPr lang="en-US" dirty="0" err="1" smtClean="0">
                <a:latin typeface="Arial" charset="0"/>
                <a:cs typeface="Arial" charset="0"/>
              </a:rPr>
              <a:t>seagrass</a:t>
            </a:r>
            <a:r>
              <a:rPr lang="en-US" dirty="0" smtClean="0">
                <a:latin typeface="Arial" charset="0"/>
                <a:cs typeface="Arial" charset="0"/>
              </a:rPr>
              <a:t> and mangroves</a:t>
            </a:r>
          </a:p>
          <a:p>
            <a:r>
              <a:rPr lang="en-US" dirty="0" smtClean="0">
                <a:latin typeface="Arial" charset="0"/>
                <a:cs typeface="Arial" charset="0"/>
              </a:rPr>
              <a:t>Fishing nets and line cut into corals, sponges and anemones</a:t>
            </a:r>
            <a:endParaRPr lang="en-AU" dirty="0" smtClean="0">
              <a:latin typeface="Arial" charset="0"/>
              <a:cs typeface="Arial" charset="0"/>
            </a:endParaRPr>
          </a:p>
        </p:txBody>
      </p:sp>
      <p:sp>
        <p:nvSpPr>
          <p:cNvPr id="23556" name="Text Placeholder 11"/>
          <p:cNvSpPr>
            <a:spLocks noGrp="1"/>
          </p:cNvSpPr>
          <p:nvPr>
            <p:ph type="body" sz="quarter" idx="12"/>
          </p:nvPr>
        </p:nvSpPr>
        <p:spPr>
          <a:xfrm>
            <a:off x="457200" y="1951038"/>
            <a:ext cx="8153400" cy="411162"/>
          </a:xfrm>
        </p:spPr>
        <p:txBody>
          <a:bodyPr/>
          <a:lstStyle/>
          <a:p>
            <a:r>
              <a:rPr lang="en-US" dirty="0" smtClean="0">
                <a:latin typeface="Arial" charset="0"/>
                <a:cs typeface="Arial" charset="0"/>
              </a:rPr>
              <a:t>Damages Environments</a:t>
            </a:r>
            <a:endParaRPr lang="en-GB" dirty="0" smtClean="0">
              <a:latin typeface="Arial" charset="0"/>
              <a:cs typeface="Arial" charset="0"/>
            </a:endParaRPr>
          </a:p>
        </p:txBody>
      </p:sp>
      <p:sp>
        <p:nvSpPr>
          <p:cNvPr id="23557" name="Text Placeholder 8"/>
          <p:cNvSpPr>
            <a:spLocks noGrp="1"/>
          </p:cNvSpPr>
          <p:nvPr>
            <p:ph type="body" sz="quarter" idx="16"/>
          </p:nvPr>
        </p:nvSpPr>
        <p:spPr>
          <a:xfrm>
            <a:off x="76200" y="6418263"/>
            <a:ext cx="2590800" cy="304800"/>
          </a:xfrm>
        </p:spPr>
        <p:txBody>
          <a:bodyPr/>
          <a:lstStyle/>
          <a:p>
            <a:r>
              <a:rPr lang="en-US" dirty="0" smtClean="0">
                <a:latin typeface="Arial" charset="0"/>
                <a:cs typeface="Arial" charset="0"/>
              </a:rPr>
              <a:t>S1: Marine Debris</a:t>
            </a:r>
            <a:endParaRPr lang="en-GB" dirty="0" smtClean="0">
              <a:latin typeface="Arial" charset="0"/>
              <a:cs typeface="Arial" charset="0"/>
            </a:endParaRPr>
          </a:p>
          <a:p>
            <a:endParaRPr lang="en-GB" dirty="0" smtClean="0">
              <a:latin typeface="Arial" charset="0"/>
              <a:cs typeface="Arial" charset="0"/>
            </a:endParaRPr>
          </a:p>
        </p:txBody>
      </p:sp>
      <p:sp>
        <p:nvSpPr>
          <p:cNvPr id="23558"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smtClean="0">
                <a:latin typeface="Arial" charset="0"/>
                <a:cs typeface="Arial" charset="0"/>
              </a:rPr>
              <a:t>Dive Against Debris</a:t>
            </a:r>
            <a:r>
              <a:rPr lang="en-AU" baseline="30000" dirty="0" smtClean="0">
                <a:latin typeface="Arial" charset="0"/>
                <a:cs typeface="Arial" charset="0"/>
              </a:rPr>
              <a:t>®</a:t>
            </a:r>
            <a:r>
              <a:rPr lang="en-AU" dirty="0" smtClean="0">
                <a:latin typeface="Arial" charset="0"/>
                <a:cs typeface="Arial" charset="0"/>
              </a:rPr>
              <a:t> Survey Guide</a:t>
            </a:r>
            <a:endParaRPr lang="en-US" dirty="0" smtClean="0">
              <a:latin typeface="Arial" charset="0"/>
              <a:cs typeface="Arial" charset="0"/>
            </a:endParaRPr>
          </a:p>
        </p:txBody>
      </p:sp>
      <p:sp>
        <p:nvSpPr>
          <p:cNvPr id="23559" name="Slide Number Placeholder 8"/>
          <p:cNvSpPr>
            <a:spLocks noGrp="1"/>
          </p:cNvSpPr>
          <p:nvPr>
            <p:ph type="sldNum" sz="quarter" idx="18"/>
          </p:nvPr>
        </p:nvSpPr>
        <p:spPr bwMode="auto">
          <a:noFill/>
          <a:ln>
            <a:miter lim="800000"/>
            <a:headEnd/>
            <a:tailEnd/>
          </a:ln>
        </p:spPr>
        <p:txBody>
          <a:bodyPr/>
          <a:lstStyle/>
          <a:p>
            <a:fld id="{57EB67D1-3AFB-421C-B9AC-D26401E5E9B4}" type="slidenum">
              <a:rPr lang="en-AU"/>
              <a:pPr/>
              <a:t>8</a:t>
            </a:fld>
            <a:endParaRPr lang="en-AU" dirty="0"/>
          </a:p>
        </p:txBody>
      </p:sp>
      <p:sp>
        <p:nvSpPr>
          <p:cNvPr id="3" name="Text Placeholder 11"/>
          <p:cNvSpPr txBox="1">
            <a:spLocks/>
          </p:cNvSpPr>
          <p:nvPr/>
        </p:nvSpPr>
        <p:spPr bwMode="auto">
          <a:xfrm>
            <a:off x="321072" y="5791200"/>
            <a:ext cx="8501856" cy="762000"/>
          </a:xfrm>
          <a:prstGeom prst="rect">
            <a:avLst/>
          </a:prstGeom>
          <a:noFill/>
          <a:ln w="9525">
            <a:noFill/>
            <a:miter lim="800000"/>
            <a:headEnd/>
            <a:tailEnd/>
          </a:ln>
        </p:spPr>
        <p:txBody>
          <a:bodyPr/>
          <a:lstStyle/>
          <a:p>
            <a:pPr algn="ctr">
              <a:spcBef>
                <a:spcPct val="20000"/>
              </a:spcBef>
              <a:buSzPct val="75000"/>
              <a:buFont typeface="Wingdings" pitchFamily="2" charset="2"/>
              <a:buNone/>
              <a:defRPr/>
            </a:pPr>
            <a:r>
              <a:rPr lang="en-AU" b="1" dirty="0">
                <a:solidFill>
                  <a:schemeClr val="accent2">
                    <a:lumMod val="75000"/>
                  </a:schemeClr>
                </a:solidFill>
                <a:latin typeface="Arial" panose="020B0604020202020204" pitchFamily="34" charset="0"/>
                <a:cs typeface="Arial" panose="020B0604020202020204" pitchFamily="34" charset="0"/>
              </a:rPr>
              <a:t>Only divers have the skills to remove and report underwater marine debris</a:t>
            </a:r>
            <a:endParaRPr lang="en-GB" b="1" dirty="0">
              <a:solidFill>
                <a:schemeClr val="accent2">
                  <a:lumMod val="75000"/>
                </a:schemeClr>
              </a:solidFill>
              <a:latin typeface="Arial" panose="020B0604020202020204" pitchFamily="34" charset="0"/>
              <a:cs typeface="Arial" panose="020B0604020202020204" pitchFamily="34" charset="0"/>
            </a:endParaRPr>
          </a:p>
        </p:txBody>
      </p:sp>
      <p:pic>
        <p:nvPicPr>
          <p:cNvPr id="23561" name="Picture 7" descr="Eco Divers Malaysia (3).jpg"/>
          <p:cNvPicPr>
            <a:picLocks noChangeAspect="1"/>
          </p:cNvPicPr>
          <p:nvPr/>
        </p:nvPicPr>
        <p:blipFill>
          <a:blip r:embed="rId3" cstate="print"/>
          <a:srcRect/>
          <a:stretch>
            <a:fillRect/>
          </a:stretch>
        </p:blipFill>
        <p:spPr bwMode="auto">
          <a:xfrm>
            <a:off x="4876800" y="2286000"/>
            <a:ext cx="3657600" cy="2743200"/>
          </a:xfrm>
          <a:prstGeom prst="rect">
            <a:avLst/>
          </a:prstGeom>
          <a:noFill/>
          <a:ln w="9525">
            <a:noFill/>
            <a:miter lim="800000"/>
            <a:headEnd/>
            <a:tailEnd/>
          </a:ln>
        </p:spPr>
      </p:pic>
      <p:sp>
        <p:nvSpPr>
          <p:cNvPr id="23562" name="Text Placeholder 11"/>
          <p:cNvSpPr txBox="1">
            <a:spLocks/>
          </p:cNvSpPr>
          <p:nvPr/>
        </p:nvSpPr>
        <p:spPr bwMode="auto">
          <a:xfrm>
            <a:off x="446088" y="4038600"/>
            <a:ext cx="8153400" cy="685800"/>
          </a:xfrm>
          <a:prstGeom prst="rect">
            <a:avLst/>
          </a:prstGeom>
          <a:noFill/>
          <a:ln w="9525">
            <a:noFill/>
            <a:miter lim="800000"/>
            <a:headEnd/>
            <a:tailEnd/>
          </a:ln>
        </p:spPr>
        <p:txBody>
          <a:bodyPr/>
          <a:lstStyle/>
          <a:p>
            <a:pPr>
              <a:spcBef>
                <a:spcPct val="20000"/>
              </a:spcBef>
              <a:buSzPct val="75000"/>
            </a:pPr>
            <a:r>
              <a:rPr lang="en-US" sz="2000" b="1" dirty="0">
                <a:solidFill>
                  <a:srgbClr val="376092"/>
                </a:solidFill>
                <a:latin typeface="Arial" pitchFamily="34" charset="0"/>
                <a:cs typeface="Arial" pitchFamily="34" charset="0"/>
              </a:rPr>
              <a:t>Direct human impacts</a:t>
            </a:r>
          </a:p>
        </p:txBody>
      </p:sp>
      <p:sp>
        <p:nvSpPr>
          <p:cNvPr id="23563" name="Content Placeholder 2"/>
          <p:cNvSpPr txBox="1">
            <a:spLocks/>
          </p:cNvSpPr>
          <p:nvPr/>
        </p:nvSpPr>
        <p:spPr bwMode="auto">
          <a:xfrm>
            <a:off x="685800" y="4495800"/>
            <a:ext cx="3886200" cy="1143000"/>
          </a:xfrm>
          <a:prstGeom prst="rect">
            <a:avLst/>
          </a:prstGeom>
          <a:noFill/>
          <a:ln w="9525">
            <a:noFill/>
            <a:miter lim="800000"/>
            <a:headEnd/>
            <a:tailEnd/>
          </a:ln>
        </p:spPr>
        <p:txBody>
          <a:bodyPr/>
          <a:lstStyle/>
          <a:p>
            <a:pPr marL="342900" indent="-342900">
              <a:spcBef>
                <a:spcPct val="20000"/>
              </a:spcBef>
              <a:buSzPct val="75000"/>
              <a:buFont typeface="Wingdings" pitchFamily="2" charset="2"/>
              <a:buChar char="l"/>
            </a:pPr>
            <a:r>
              <a:rPr lang="en-US" b="1" dirty="0">
                <a:solidFill>
                  <a:srgbClr val="376092"/>
                </a:solidFill>
                <a:latin typeface="Arial" pitchFamily="34" charset="0"/>
                <a:cs typeface="Arial" pitchFamily="34" charset="0"/>
              </a:rPr>
              <a:t>Ugly to see</a:t>
            </a:r>
          </a:p>
          <a:p>
            <a:pPr marL="342900" indent="-342900">
              <a:spcBef>
                <a:spcPct val="20000"/>
              </a:spcBef>
              <a:buSzPct val="75000"/>
              <a:buFont typeface="Wingdings" pitchFamily="2" charset="2"/>
              <a:buChar char="l"/>
            </a:pPr>
            <a:r>
              <a:rPr lang="en-US" b="1" dirty="0">
                <a:solidFill>
                  <a:srgbClr val="376092"/>
                </a:solidFill>
                <a:latin typeface="Arial" pitchFamily="34" charset="0"/>
                <a:cs typeface="Arial" pitchFamily="34" charset="0"/>
              </a:rPr>
              <a:t>Unhealthy</a:t>
            </a:r>
          </a:p>
          <a:p>
            <a:pPr marL="342900" indent="-342900">
              <a:spcBef>
                <a:spcPct val="20000"/>
              </a:spcBef>
              <a:buSzPct val="75000"/>
              <a:buFont typeface="Wingdings" pitchFamily="2" charset="2"/>
              <a:buChar char="l"/>
            </a:pPr>
            <a:r>
              <a:rPr lang="en-US" b="1" dirty="0">
                <a:solidFill>
                  <a:srgbClr val="376092"/>
                </a:solidFill>
                <a:latin typeface="Arial" pitchFamily="34" charset="0"/>
                <a:cs typeface="Arial" pitchFamily="34" charset="0"/>
              </a:rPr>
              <a:t>Costly to remove</a:t>
            </a:r>
          </a:p>
          <a:p>
            <a:pPr marL="342900" indent="-342900">
              <a:spcBef>
                <a:spcPct val="20000"/>
              </a:spcBef>
              <a:buSzPct val="75000"/>
              <a:buFont typeface="Wingdings" pitchFamily="2" charset="2"/>
              <a:buChar char="l"/>
            </a:pPr>
            <a:endParaRPr lang="en-US" b="1" dirty="0">
              <a:solidFill>
                <a:srgbClr val="37609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92175"/>
            <a:ext cx="5181600" cy="990600"/>
          </a:xfrm>
        </p:spPr>
        <p:txBody>
          <a:bodyPr anchor="t"/>
          <a:lstStyle/>
          <a:p>
            <a:pPr>
              <a:defRPr/>
            </a:pPr>
            <a:r>
              <a:rPr lang="en-AU" dirty="0" smtClean="0"/>
              <a:t>What is This Marine Debris Stuff?</a:t>
            </a:r>
            <a:endParaRPr dirty="0" smtClean="0"/>
          </a:p>
        </p:txBody>
      </p:sp>
      <p:sp>
        <p:nvSpPr>
          <p:cNvPr id="25603" name="Content Placeholder 2"/>
          <p:cNvSpPr>
            <a:spLocks noGrp="1"/>
          </p:cNvSpPr>
          <p:nvPr>
            <p:ph idx="1"/>
          </p:nvPr>
        </p:nvSpPr>
        <p:spPr>
          <a:xfrm>
            <a:off x="685800" y="2133600"/>
            <a:ext cx="4724400" cy="3992563"/>
          </a:xfrm>
        </p:spPr>
        <p:txBody>
          <a:bodyPr>
            <a:noAutofit/>
          </a:bodyPr>
          <a:lstStyle/>
          <a:p>
            <a:r>
              <a:rPr lang="en-AU" sz="2000" b="1" dirty="0" smtClean="0">
                <a:ea typeface="Calibri" pitchFamily="34" charset="0"/>
              </a:rPr>
              <a:t>Our waste in the ocean</a:t>
            </a:r>
          </a:p>
          <a:p>
            <a:pPr lvl="1"/>
            <a:r>
              <a:rPr lang="en-AU" sz="2000" dirty="0" smtClean="0">
                <a:ea typeface="Calibri" pitchFamily="34" charset="0"/>
              </a:rPr>
              <a:t>Everyday litter like plastic bags, food wrappers, drink bottles, cigarette butts</a:t>
            </a:r>
          </a:p>
          <a:p>
            <a:pPr lvl="1"/>
            <a:r>
              <a:rPr lang="en-AU" sz="2000" dirty="0" smtClean="0">
                <a:ea typeface="Calibri" pitchFamily="34" charset="0"/>
              </a:rPr>
              <a:t>Car batteries, kitchen appliances, fishing nets, industrial waste and more</a:t>
            </a:r>
          </a:p>
          <a:p>
            <a:r>
              <a:rPr lang="en-AU" sz="2000" b="1" dirty="0" smtClean="0">
                <a:ea typeface="Calibri" pitchFamily="34" charset="0"/>
              </a:rPr>
              <a:t>Mostly not biodegradable</a:t>
            </a:r>
          </a:p>
          <a:p>
            <a:pPr lvl="1"/>
            <a:r>
              <a:rPr lang="en-AU" sz="2000" dirty="0" smtClean="0"/>
              <a:t>Plastics break into small pieces</a:t>
            </a:r>
          </a:p>
          <a:p>
            <a:r>
              <a:rPr lang="en-AU" sz="2000" b="1" dirty="0" smtClean="0">
                <a:ea typeface="Calibri" pitchFamily="34" charset="0"/>
                <a:cs typeface="Times New Roman" pitchFamily="18" charset="0"/>
              </a:rPr>
              <a:t>The waste products of our growing population are choking our ocean planet</a:t>
            </a:r>
            <a:endParaRPr lang="en-US" sz="2000" b="1" dirty="0" smtClean="0">
              <a:ea typeface="Calibri" pitchFamily="34" charset="0"/>
              <a:cs typeface="Times New Roman" pitchFamily="18" charset="0"/>
            </a:endParaRPr>
          </a:p>
          <a:p>
            <a:pPr lvl="2"/>
            <a:endParaRPr lang="en-AU" dirty="0" smtClean="0"/>
          </a:p>
        </p:txBody>
      </p:sp>
      <p:sp>
        <p:nvSpPr>
          <p:cNvPr id="25604" name="Footer Placeholder 9"/>
          <p:cNvSpPr>
            <a:spLocks noGrp="1"/>
          </p:cNvSpPr>
          <p:nvPr>
            <p:ph type="ftr" sz="quarter" idx="4294967295"/>
          </p:nvPr>
        </p:nvSpPr>
        <p:spPr bwMode="auto">
          <a:xfrm>
            <a:off x="3581400" y="6356350"/>
            <a:ext cx="19812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b="1" dirty="0" smtClean="0">
                <a:solidFill>
                  <a:srgbClr val="FFFFFF"/>
                </a:solidFill>
                <a:latin typeface="Arial" charset="0"/>
                <a:cs typeface="Arial" charset="0"/>
              </a:rPr>
              <a:t>Dive Against Debris</a:t>
            </a:r>
            <a:r>
              <a:rPr lang="en-AU" b="1" baseline="30000" dirty="0" smtClean="0">
                <a:solidFill>
                  <a:srgbClr val="FFFFFF"/>
                </a:solidFill>
                <a:latin typeface="Arial" charset="0"/>
                <a:cs typeface="Arial" charset="0"/>
              </a:rPr>
              <a:t>®</a:t>
            </a:r>
            <a:r>
              <a:rPr lang="en-AU" b="1" dirty="0" smtClean="0">
                <a:solidFill>
                  <a:srgbClr val="FFFFFF"/>
                </a:solidFill>
                <a:latin typeface="Arial" charset="0"/>
                <a:cs typeface="Arial" charset="0"/>
              </a:rPr>
              <a:t> Survey Guide</a:t>
            </a:r>
            <a:endParaRPr lang="en-US" b="1" dirty="0" smtClean="0">
              <a:solidFill>
                <a:srgbClr val="FFFFFF"/>
              </a:solidFill>
              <a:latin typeface="Arial" charset="0"/>
              <a:cs typeface="Arial" charset="0"/>
            </a:endParaRPr>
          </a:p>
        </p:txBody>
      </p:sp>
      <p:sp>
        <p:nvSpPr>
          <p:cNvPr id="25605" name="Text Placeholder 11"/>
          <p:cNvSpPr>
            <a:spLocks noGrp="1"/>
          </p:cNvSpPr>
          <p:nvPr>
            <p:ph type="body" sz="quarter" idx="4294967295"/>
          </p:nvPr>
        </p:nvSpPr>
        <p:spPr>
          <a:xfrm>
            <a:off x="76200" y="6418263"/>
            <a:ext cx="2667000" cy="304800"/>
          </a:xfrm>
          <a:prstGeom prst="rect">
            <a:avLst/>
          </a:prstGeom>
        </p:spPr>
        <p:txBody>
          <a:bodyPr>
            <a:normAutofit/>
          </a:bodyPr>
          <a:lstStyle/>
          <a:p>
            <a:pPr marL="0" indent="0">
              <a:buNone/>
            </a:pPr>
            <a:r>
              <a:rPr lang="en-US" sz="1200" b="1" dirty="0" smtClean="0">
                <a:solidFill>
                  <a:srgbClr val="FFFFFF"/>
                </a:solidFill>
                <a:latin typeface="Arial" charset="0"/>
                <a:cs typeface="Arial" charset="0"/>
              </a:rPr>
              <a:t>S1: Marine Debris</a:t>
            </a:r>
            <a:endParaRPr lang="en-GB" sz="1200" b="1" dirty="0" smtClean="0">
              <a:solidFill>
                <a:srgbClr val="FFFFFF"/>
              </a:solidFill>
              <a:latin typeface="Arial" charset="0"/>
              <a:cs typeface="Arial" charset="0"/>
            </a:endParaRPr>
          </a:p>
        </p:txBody>
      </p:sp>
      <p:sp>
        <p:nvSpPr>
          <p:cNvPr id="25606" name="Slide Number Placeholder 8"/>
          <p:cNvSpPr>
            <a:spLocks noGrp="1"/>
          </p:cNvSpPr>
          <p:nvPr>
            <p:ph type="sldNum" sz="quarter" idx="4294967295"/>
          </p:nvPr>
        </p:nvSpPr>
        <p:spPr bwMode="auto">
          <a:xfrm>
            <a:off x="8001000" y="6356350"/>
            <a:ext cx="990600" cy="365125"/>
          </a:xfrm>
          <a:prstGeom prst="rect">
            <a:avLst/>
          </a:prstGeom>
          <a:noFill/>
          <a:ln>
            <a:miter lim="800000"/>
            <a:headEnd/>
            <a:tailEnd/>
          </a:ln>
        </p:spPr>
        <p:txBody>
          <a:bodyPr/>
          <a:lstStyle/>
          <a:p>
            <a:fld id="{078BFF36-F92A-43B4-9251-8D405708DD7B}" type="slidenum">
              <a:rPr lang="en-AU" b="1">
                <a:solidFill>
                  <a:srgbClr val="FFFFFF"/>
                </a:solidFill>
              </a:rPr>
              <a:pPr/>
              <a:t>9</a:t>
            </a:fld>
            <a:endParaRPr lang="en-AU" b="1" dirty="0">
              <a:solidFill>
                <a:srgbClr val="FFFFFF"/>
              </a:solidFill>
            </a:endParaRPr>
          </a:p>
        </p:txBody>
      </p:sp>
      <p:pic>
        <p:nvPicPr>
          <p:cNvPr id="25607" name="Picture 6" descr="Norik Sub_Brezovica_Slovenia_low 6.jpg"/>
          <p:cNvPicPr>
            <a:picLocks noChangeAspect="1"/>
          </p:cNvPicPr>
          <p:nvPr/>
        </p:nvPicPr>
        <p:blipFill>
          <a:blip r:embed="rId3" cstate="print"/>
          <a:srcRect/>
          <a:stretch>
            <a:fillRect/>
          </a:stretch>
        </p:blipFill>
        <p:spPr bwMode="auto">
          <a:xfrm>
            <a:off x="5638800" y="2133600"/>
            <a:ext cx="2743200" cy="3548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Presentation&amp;quot;&quot;/&gt;&lt;property id=&quot;20307&quot; value=&quot;257&quot;/&gt;&lt;/object&gt;&lt;object type=&quot;3&quot; unique_id=&quot;10004&quot;&gt;&lt;property id=&quot;20148&quot; value=&quot;5&quot;/&gt;&lt;property id=&quot;20300&quot; value=&quot;Slide 2&quot;/&gt;&lt;property id=&quot;20307&quot; value=&quot;279&quot;/&gt;&lt;/object&gt;&lt;object type=&quot;3&quot; unique_id=&quot;10005&quot;&gt;&lt;property id=&quot;20148&quot; value=&quot;5&quot;/&gt;&lt;property id=&quot;20300&quot; value=&quot;Slide 3&quot;/&gt;&lt;property id=&quot;20307&quot; value=&quot;320&quot;/&gt;&lt;/object&gt;&lt;/object&gt;&lt;object type=&quot;8&quot; unique_id=&quot;10010&quot;&gt;&lt;/object&gt;&lt;/object&gt;&lt;/database&gt;"/>
  <p:tag name="MMPROD_NEXTUNIQUEID" val="10009"/>
  <p:tag name="ISPRING_RESOURCE_PATHS_HASH_PRESENTER" val="cfc9f27e7ae2f1e1b88b749efb64fac5dcd79c"/>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3039</TotalTime>
  <Words>7859</Words>
  <Application>Microsoft Office PowerPoint</Application>
  <PresentationFormat>On-screen Show (4:3)</PresentationFormat>
  <Paragraphs>1042</Paragraphs>
  <Slides>52</Slides>
  <Notes>52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52</vt:i4>
      </vt:variant>
    </vt:vector>
  </HeadingPairs>
  <TitlesOfParts>
    <vt:vector size="59" baseType="lpstr">
      <vt:lpstr>Arial</vt:lpstr>
      <vt:lpstr>Calibri</vt:lpstr>
      <vt:lpstr>Times New Roman</vt:lpstr>
      <vt:lpstr>Wingdings</vt:lpstr>
      <vt:lpstr>Office Theme</vt:lpstr>
      <vt:lpstr>Custom Design</vt:lpstr>
      <vt:lpstr>1_Custom Design</vt:lpstr>
      <vt:lpstr>Dive Against Debris® Survey Lesson Guides   A Survey of Underwater Marine Debris  For Scuba Divers</vt:lpstr>
      <vt:lpstr>We’ll talk about . . .</vt:lpstr>
      <vt:lpstr>We’ll talk about . . .</vt:lpstr>
      <vt:lpstr>We’ll talk about . . .</vt:lpstr>
      <vt:lpstr>We’ll talk about . . .</vt:lpstr>
      <vt:lpstr>The Messy Problem of  Marine Debris</vt:lpstr>
      <vt:lpstr>Marine Debris - The Damage Done</vt:lpstr>
      <vt:lpstr>Marine Debris - The Damage Done</vt:lpstr>
      <vt:lpstr>What is This Marine Debris Stuff?</vt:lpstr>
      <vt:lpstr>Where Does It Come From?</vt:lpstr>
      <vt:lpstr>Where Does It Come From?</vt:lpstr>
      <vt:lpstr>Where Does It Come From?</vt:lpstr>
      <vt:lpstr>Can We Fix This Mess?</vt:lpstr>
      <vt:lpstr>Dive Against Debris®  - Dive For Change </vt:lpstr>
      <vt:lpstr>Created Just For Divers</vt:lpstr>
      <vt:lpstr>We’ve talked about</vt:lpstr>
      <vt:lpstr>Time to  Dive Against Debris®</vt:lpstr>
      <vt:lpstr>Plan Your Dive</vt:lpstr>
      <vt:lpstr>Choose Your Survey Site </vt:lpstr>
      <vt:lpstr>Survey Dive Profiles </vt:lpstr>
      <vt:lpstr>Dive Your Plan</vt:lpstr>
      <vt:lpstr>Gear</vt:lpstr>
      <vt:lpstr>Buoyancy Objects</vt:lpstr>
      <vt:lpstr>Sharp Objects</vt:lpstr>
      <vt:lpstr>Take Pictures to Tell the Story</vt:lpstr>
      <vt:lpstr>Things to Leave Behind</vt:lpstr>
      <vt:lpstr>Things to Leave Behind</vt:lpstr>
      <vt:lpstr>We’ve talked about</vt:lpstr>
      <vt:lpstr>Make Your  Survey Count</vt:lpstr>
      <vt:lpstr>5 Easy Steps to Make Your  Survey Count </vt:lpstr>
      <vt:lpstr>Step 1: Weigh</vt:lpstr>
      <vt:lpstr>Step 2: Sort</vt:lpstr>
      <vt:lpstr>Step 3: Record</vt:lpstr>
      <vt:lpstr>Step 3: Record</vt:lpstr>
      <vt:lpstr>Step 3: Record</vt:lpstr>
      <vt:lpstr>Step 3: Record</vt:lpstr>
      <vt:lpstr>Step 3: Record</vt:lpstr>
      <vt:lpstr>Step 3: Record</vt:lpstr>
      <vt:lpstr>Step 3: Record</vt:lpstr>
      <vt:lpstr>Step 3: Record</vt:lpstr>
      <vt:lpstr>Step 3: Record</vt:lpstr>
      <vt:lpstr>Step 3: Record</vt:lpstr>
      <vt:lpstr>Step 4: Dispose</vt:lpstr>
      <vt:lpstr>Step 5: Report</vt:lpstr>
      <vt:lpstr>Step 5: Report</vt:lpstr>
      <vt:lpstr>We’ve talked about</vt:lpstr>
      <vt:lpstr>Now It’s  Your Turn!</vt:lpstr>
      <vt:lpstr>Some Final  Dive Against Debris® Thoughts </vt:lpstr>
      <vt:lpstr>Some Final  Dive Against Debris® Thoughts </vt:lpstr>
      <vt:lpstr>Join the Project AWARE Movement </vt:lpstr>
      <vt:lpstr>We’ve talked about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steves</dc:creator>
  <cp:lastModifiedBy>Louise Kraechter</cp:lastModifiedBy>
  <cp:revision>250</cp:revision>
  <dcterms:created xsi:type="dcterms:W3CDTF">2011-04-14T22:29:16Z</dcterms:created>
  <dcterms:modified xsi:type="dcterms:W3CDTF">2017-06-28T11:53:52Z</dcterms:modified>
</cp:coreProperties>
</file>