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6"/>
  </p:notesMasterIdLst>
  <p:sldIdLst>
    <p:sldId id="321" r:id="rId4"/>
    <p:sldId id="323" r:id="rId5"/>
    <p:sldId id="324" r:id="rId6"/>
    <p:sldId id="325" r:id="rId7"/>
    <p:sldId id="326" r:id="rId8"/>
    <p:sldId id="327" r:id="rId9"/>
    <p:sldId id="328" r:id="rId10"/>
    <p:sldId id="329" r:id="rId11"/>
    <p:sldId id="330" r:id="rId12"/>
    <p:sldId id="332" r:id="rId13"/>
    <p:sldId id="331"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73" r:id="rId27"/>
    <p:sldId id="345" r:id="rId28"/>
    <p:sldId id="346" r:id="rId29"/>
    <p:sldId id="347" r:id="rId30"/>
    <p:sldId id="348" r:id="rId31"/>
    <p:sldId id="349" r:id="rId32"/>
    <p:sldId id="350" r:id="rId33"/>
    <p:sldId id="351" r:id="rId34"/>
    <p:sldId id="352" r:id="rId35"/>
    <p:sldId id="353" r:id="rId36"/>
    <p:sldId id="354" r:id="rId37"/>
    <p:sldId id="355" r:id="rId38"/>
    <p:sldId id="356" r:id="rId39"/>
    <p:sldId id="357" r:id="rId40"/>
    <p:sldId id="358" r:id="rId41"/>
    <p:sldId id="359" r:id="rId42"/>
    <p:sldId id="360" r:id="rId43"/>
    <p:sldId id="361" r:id="rId44"/>
    <p:sldId id="362" r:id="rId45"/>
    <p:sldId id="363" r:id="rId46"/>
    <p:sldId id="364" r:id="rId47"/>
    <p:sldId id="365" r:id="rId48"/>
    <p:sldId id="366" r:id="rId49"/>
    <p:sldId id="367" r:id="rId50"/>
    <p:sldId id="376" r:id="rId51"/>
    <p:sldId id="375" r:id="rId52"/>
    <p:sldId id="369" r:id="rId53"/>
    <p:sldId id="371" r:id="rId54"/>
    <p:sldId id="320" r:id="rId55"/>
  </p:sldIdLst>
  <p:sldSz cx="9144000" cy="6858000" type="screen4x3"/>
  <p:notesSz cx="6858000" cy="9144000"/>
  <p:custDataLst>
    <p:tags r:id="rId57"/>
  </p:custDataLst>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ngsana New" panose="02020603050405020304" pitchFamily="18" charset="-34"/>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ngsana New" panose="02020603050405020304" pitchFamily="18" charset="-34"/>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ngsana New" panose="02020603050405020304" pitchFamily="18" charset="-34"/>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ngsana New" panose="02020603050405020304" pitchFamily="18" charset="-34"/>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ngsana New" panose="02020603050405020304" pitchFamily="18" charset="-34"/>
      </a:defRPr>
    </a:lvl5pPr>
    <a:lvl6pPr marL="2286000" algn="l" defTabSz="914400" rtl="0" eaLnBrk="1" latinLnBrk="0" hangingPunct="1">
      <a:defRPr sz="2400" kern="1200">
        <a:solidFill>
          <a:schemeClr val="tx1"/>
        </a:solidFill>
        <a:latin typeface="Arial" panose="020B0604020202020204" pitchFamily="34" charset="0"/>
        <a:ea typeface="+mn-ea"/>
        <a:cs typeface="Angsana New" panose="02020603050405020304" pitchFamily="18" charset="-34"/>
      </a:defRPr>
    </a:lvl6pPr>
    <a:lvl7pPr marL="2743200" algn="l" defTabSz="914400" rtl="0" eaLnBrk="1" latinLnBrk="0" hangingPunct="1">
      <a:defRPr sz="2400" kern="1200">
        <a:solidFill>
          <a:schemeClr val="tx1"/>
        </a:solidFill>
        <a:latin typeface="Arial" panose="020B0604020202020204" pitchFamily="34" charset="0"/>
        <a:ea typeface="+mn-ea"/>
        <a:cs typeface="Angsana New" panose="02020603050405020304" pitchFamily="18" charset="-34"/>
      </a:defRPr>
    </a:lvl7pPr>
    <a:lvl8pPr marL="3200400" algn="l" defTabSz="914400" rtl="0" eaLnBrk="1" latinLnBrk="0" hangingPunct="1">
      <a:defRPr sz="2400" kern="1200">
        <a:solidFill>
          <a:schemeClr val="tx1"/>
        </a:solidFill>
        <a:latin typeface="Arial" panose="020B0604020202020204" pitchFamily="34" charset="0"/>
        <a:ea typeface="+mn-ea"/>
        <a:cs typeface="Angsana New" panose="02020603050405020304" pitchFamily="18" charset="-34"/>
      </a:defRPr>
    </a:lvl8pPr>
    <a:lvl9pPr marL="3657600" algn="l" defTabSz="914400" rtl="0" eaLnBrk="1" latinLnBrk="0" hangingPunct="1">
      <a:defRPr sz="2400" kern="1200">
        <a:solidFill>
          <a:schemeClr val="tx1"/>
        </a:solidFill>
        <a:latin typeface="Arial" panose="020B0604020202020204" pitchFamily="34" charset="0"/>
        <a:ea typeface="+mn-ea"/>
        <a:cs typeface="Angsana New" panose="02020603050405020304" pitchFamily="18" charset="-34"/>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CC0000"/>
    <a:srgbClr val="A50021"/>
    <a:srgbClr val="066AAE"/>
    <a:srgbClr val="077AC9"/>
    <a:srgbClr val="055C97"/>
    <a:srgbClr val="22507A"/>
    <a:srgbClr val="175B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36" autoAdjust="0"/>
    <p:restoredTop sz="65455" autoAdjust="0"/>
  </p:normalViewPr>
  <p:slideViewPr>
    <p:cSldViewPr>
      <p:cViewPr varScale="1">
        <p:scale>
          <a:sx n="76" d="100"/>
          <a:sy n="76" d="100"/>
        </p:scale>
        <p:origin x="2418" y="90"/>
      </p:cViewPr>
      <p:guideLst>
        <p:guide orient="horz" pos="2160"/>
        <p:guide pos="2880"/>
      </p:guideLst>
    </p:cSldViewPr>
  </p:slideViewPr>
  <p:outlineViewPr>
    <p:cViewPr>
      <p:scale>
        <a:sx n="33" d="100"/>
        <a:sy n="33" d="100"/>
      </p:scale>
      <p:origin x="0" y="6252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898588D-C4BF-40C8-B591-F2C877D4CF9C}" type="datetimeFigureOut">
              <a:rPr lang="en-AU"/>
              <a:pPr>
                <a:defRPr/>
              </a:pPr>
              <a:t>28/06/2017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1CAF9A98-CB7A-4028-B40C-0E67E7497887}" type="slidenum">
              <a:rPr lang="en-AU" altLang="en-US"/>
              <a:pPr>
                <a:defRPr/>
              </a:pPr>
              <a:t>‹#›</a:t>
            </a:fld>
            <a:endParaRPr lang="en-AU" altLang="en-US"/>
          </a:p>
        </p:txBody>
      </p:sp>
    </p:spTree>
    <p:extLst>
      <p:ext uri="{BB962C8B-B14F-4D97-AF65-F5344CB8AC3E}">
        <p14:creationId xmlns:p14="http://schemas.microsoft.com/office/powerpoint/2010/main" val="28475727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projectaware.org/DiveAgainstDebrisData"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mailto:diveagainstdebris@projectaware.org"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projectaware.org/MyOcean"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Tree>
    <p:extLst>
      <p:ext uri="{BB962C8B-B14F-4D97-AF65-F5344CB8AC3E}">
        <p14:creationId xmlns:p14="http://schemas.microsoft.com/office/powerpoint/2010/main" val="3208844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en-US" smtClean="0"/>
              <a:t>Les ordures parviennent dans l'océan en passant par la mer et les terres, mais la plupart ont leur source sur la terre ferme. Quel que soit leur origine, les humains sont responsables de tous les déchets marins – soit accidentellement, soit par négligence ou déversement volontaire.</a:t>
            </a:r>
          </a:p>
          <a:p>
            <a:pPr eaLnBrk="1" hangingPunct="1">
              <a:spcBef>
                <a:spcPct val="0"/>
              </a:spcBef>
            </a:pPr>
            <a:endParaRPr lang="en-US" altLang="en-US" smtClean="0"/>
          </a:p>
          <a:p>
            <a:pPr eaLnBrk="1" hangingPunct="1">
              <a:spcBef>
                <a:spcPct val="0"/>
              </a:spcBef>
            </a:pPr>
            <a:r>
              <a:rPr lang="fr-FR" altLang="en-US" smtClean="0"/>
              <a:t>Les déchets terminent dans l'océan en raison d'un manque ou d'une mauvaise gestion des déchets industriels. Les décharges publiques des villes proches de la mer, les égouts non traités qui s'écoulent directement dans l'océan, les déchets des sites de construction et industriels mal gérés, sont tous des facteurs qui contribuent au problème des déchets marins.</a:t>
            </a:r>
          </a:p>
          <a:p>
            <a:pPr eaLnBrk="1" hangingPunct="1">
              <a:spcBef>
                <a:spcPct val="0"/>
              </a:spcBef>
            </a:pPr>
            <a:endParaRPr lang="en-GB" altLang="en-US" smtClean="0"/>
          </a:p>
          <a:p>
            <a:pPr eaLnBrk="1" hangingPunct="1">
              <a:spcBef>
                <a:spcPct val="0"/>
              </a:spcBef>
            </a:pPr>
            <a:r>
              <a:rPr lang="fr-FR" altLang="en-US" smtClean="0"/>
              <a:t>Bien que la plupart des déchets marins commencent leur voyage sur la terre ferme, d'autres, et ils sont nombreux, sont intentionnellement déversés ou accidentellement perdus en mer par les bateaux et les navires, les cargos chargés d'huile et de gaz, sans oublier les fermes d'aquaculture.</a:t>
            </a:r>
            <a:endParaRPr lang="en-US"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225D7908-BCE6-4584-86D1-3DE24652D63B}" type="slidenum">
              <a:rPr lang="en-AU" altLang="en-US" sz="1200">
                <a:latin typeface="Calibri" panose="020F0502020204030204" pitchFamily="34" charset="0"/>
              </a:rPr>
              <a:pPr/>
              <a:t>10</a:t>
            </a:fld>
            <a:endParaRPr lang="en-AU" altLang="en-US" sz="1200">
              <a:latin typeface="Calibri" panose="020F0502020204030204" pitchFamily="34" charset="0"/>
            </a:endParaRPr>
          </a:p>
        </p:txBody>
      </p:sp>
    </p:spTree>
    <p:extLst>
      <p:ext uri="{BB962C8B-B14F-4D97-AF65-F5344CB8AC3E}">
        <p14:creationId xmlns:p14="http://schemas.microsoft.com/office/powerpoint/2010/main" val="652162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en-US" smtClean="0"/>
              <a:t>Les ordures publiques, sont également un problème majeur. Même jetées à des milliers de kilomètres/miles de la mer, les détritus atteindront l'océan en voyageant via le drainage des eaux pluviales, en descendant les ruisseaux, ou en étant emportés par le vent. Bien souvent, leur voyage est plus court lorsqu'ils sont répandus sur une plage ou près d'une rivière.</a:t>
            </a:r>
            <a:endParaRPr lang="en-AU"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DCE05B9B-E83F-44AD-830C-451CDF79CA3D}" type="slidenum">
              <a:rPr lang="en-AU" altLang="en-US" sz="1200">
                <a:latin typeface="Calibri" panose="020F0502020204030204" pitchFamily="34" charset="0"/>
              </a:rPr>
              <a:pPr/>
              <a:t>11</a:t>
            </a:fld>
            <a:endParaRPr lang="en-AU" altLang="en-US" sz="1200">
              <a:latin typeface="Calibri" panose="020F0502020204030204" pitchFamily="34" charset="0"/>
            </a:endParaRPr>
          </a:p>
        </p:txBody>
      </p:sp>
    </p:spTree>
    <p:extLst>
      <p:ext uri="{BB962C8B-B14F-4D97-AF65-F5344CB8AC3E}">
        <p14:creationId xmlns:p14="http://schemas.microsoft.com/office/powerpoint/2010/main" val="1068193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en-US" smtClean="0"/>
              <a:t>Une fois dans l'océan, chaque année, les ordures provoquent la mort de dizaines de milliers d'animaux marins et d'oiseaux de mer qui les confondent avec de la nourriture ou dans lesquelles ils s'emmêlent. Cela endommage également les environnements comme les récifs coralliens.</a:t>
            </a:r>
            <a:endParaRPr lang="en-AU"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6C246648-58A6-4945-B93E-1B5BD251D735}" type="slidenum">
              <a:rPr lang="en-AU" altLang="en-US" sz="1200">
                <a:latin typeface="Calibri" panose="020F0502020204030204" pitchFamily="34" charset="0"/>
              </a:rPr>
              <a:pPr/>
              <a:t>12</a:t>
            </a:fld>
            <a:endParaRPr lang="en-AU" altLang="en-US" sz="1200">
              <a:latin typeface="Calibri" panose="020F0502020204030204" pitchFamily="34" charset="0"/>
            </a:endParaRPr>
          </a:p>
        </p:txBody>
      </p:sp>
    </p:spTree>
    <p:extLst>
      <p:ext uri="{BB962C8B-B14F-4D97-AF65-F5344CB8AC3E}">
        <p14:creationId xmlns:p14="http://schemas.microsoft.com/office/powerpoint/2010/main" val="2137335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en-US" dirty="0" smtClean="0"/>
              <a:t>Le problème des déchets marins semble titanesque – les plongeurs peuvent-ils vraiment faire une différence?</a:t>
            </a:r>
          </a:p>
          <a:p>
            <a:pPr eaLnBrk="1" hangingPunct="1">
              <a:spcBef>
                <a:spcPct val="0"/>
              </a:spcBef>
            </a:pPr>
            <a:endParaRPr lang="en-AU" altLang="en-US" dirty="0" smtClean="0">
              <a:ea typeface="Calibri" panose="020F0502020204030204" pitchFamily="34" charset="0"/>
              <a:cs typeface="Times New Roman" panose="02020603050405020304" pitchFamily="18" charset="0"/>
            </a:endParaRPr>
          </a:p>
          <a:p>
            <a:pPr eaLnBrk="1" hangingPunct="1">
              <a:spcBef>
                <a:spcPct val="0"/>
              </a:spcBef>
            </a:pPr>
            <a:r>
              <a:rPr lang="fr-FR" altLang="en-US" dirty="0" smtClean="0"/>
              <a:t>Oui, nous le pouvons, en travaillant ensemble à une échelle locale, nationale et internationale sur les nombreux changements indispensables pour résoudre cette tragédie:</a:t>
            </a:r>
          </a:p>
          <a:p>
            <a:pPr eaLnBrk="1" hangingPunct="1">
              <a:spcBef>
                <a:spcPct val="0"/>
              </a:spcBef>
            </a:pPr>
            <a:endParaRPr lang="en-AU" altLang="en-US" dirty="0" smtClean="0">
              <a:ea typeface="Calibri" panose="020F0502020204030204" pitchFamily="34" charset="0"/>
              <a:cs typeface="Calibri" panose="020F0502020204030204" pitchFamily="34" charset="0"/>
            </a:endParaRPr>
          </a:p>
          <a:p>
            <a:pPr marL="171450" indent="-171450" eaLnBrk="1" hangingPunct="1">
              <a:buFont typeface="Arial" panose="020B0604020202020204" pitchFamily="34" charset="0"/>
              <a:buChar char="•"/>
            </a:pPr>
            <a:r>
              <a:rPr lang="fr-FR" altLang="en-US" dirty="0" smtClean="0"/>
              <a:t>Changements politiques pour convaincre les personnes, les entreprises et les gouvernements à mieux gérer leurs ordures.</a:t>
            </a:r>
          </a:p>
          <a:p>
            <a:pPr marL="171450" indent="-171450" eaLnBrk="1" hangingPunct="1">
              <a:buFont typeface="Arial" panose="020B0604020202020204" pitchFamily="34" charset="0"/>
              <a:buChar char="•"/>
            </a:pPr>
            <a:r>
              <a:rPr lang="fr-FR" altLang="en-US" dirty="0" smtClean="0"/>
              <a:t>Changements des infrastructures pour physiquement bloquer les ordures avant qu'elles n'atteignent l'océan.</a:t>
            </a:r>
          </a:p>
          <a:p>
            <a:pPr marL="171450" indent="-171450" eaLnBrk="1" hangingPunct="1">
              <a:buFont typeface="Arial" panose="020B0604020202020204" pitchFamily="34" charset="0"/>
              <a:buChar char="•"/>
            </a:pPr>
            <a:r>
              <a:rPr lang="fr-FR" altLang="en-US" dirty="0" smtClean="0"/>
              <a:t>Changements des réglementations pour mieux gérer les objets que nous produisons et la manière dont nous les produisons – depuis leur fabrication jusqu'à leur mise au rebut, en passant par leur utilisation et leur recyclage.</a:t>
            </a:r>
          </a:p>
          <a:p>
            <a:pPr marL="171450" indent="-171450" eaLnBrk="1" hangingPunct="1">
              <a:buFont typeface="Arial" panose="020B0604020202020204" pitchFamily="34" charset="0"/>
              <a:buChar char="•"/>
            </a:pPr>
            <a:r>
              <a:rPr lang="fr-FR" altLang="en-US" dirty="0" smtClean="0"/>
              <a:t>Changements des attitudes et des comportements afin de reconsidérer, réduire, réutiliser et recycler pour sortir de cette situation.</a:t>
            </a:r>
            <a:endParaRPr lang="en-US" alt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0567EBF3-6C36-49EB-BEE4-4D1B6E46E737}" type="slidenum">
              <a:rPr lang="en-AU" altLang="en-US" sz="1200">
                <a:latin typeface="Calibri" panose="020F0502020204030204" pitchFamily="34" charset="0"/>
              </a:rPr>
              <a:pPr/>
              <a:t>13</a:t>
            </a:fld>
            <a:endParaRPr lang="en-AU" altLang="en-US" sz="1200">
              <a:latin typeface="Calibri" panose="020F0502020204030204" pitchFamily="34" charset="0"/>
            </a:endParaRPr>
          </a:p>
        </p:txBody>
      </p:sp>
    </p:spTree>
    <p:extLst>
      <p:ext uri="{BB962C8B-B14F-4D97-AF65-F5344CB8AC3E}">
        <p14:creationId xmlns:p14="http://schemas.microsoft.com/office/powerpoint/2010/main" val="665879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2" name="Notes Placeholder 2"/>
          <p:cNvSpPr>
            <a:spLocks noGrp="1"/>
          </p:cNvSpPr>
          <p:nvPr>
            <p:ph type="body" idx="1"/>
          </p:nvPr>
        </p:nvSpPr>
        <p:spPr bwMode="auto">
          <a:xfrm>
            <a:off x="685800" y="4343400"/>
            <a:ext cx="5486400" cy="4365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eaLnBrk="1" hangingPunct="1">
              <a:defRPr/>
            </a:pPr>
            <a:r>
              <a:rPr lang="fr-FR" altLang="en-US" dirty="0" smtClean="0"/>
              <a:t>Lorsque vous plongez au sein du programme Dive Against Debris®, vous plongez pour le changement. Voici comment:</a:t>
            </a:r>
          </a:p>
          <a:p>
            <a:pPr eaLnBrk="1" hangingPunct="1">
              <a:defRPr/>
            </a:pPr>
            <a:endParaRPr lang="fr-FR" altLang="en-US" b="1" dirty="0" smtClean="0"/>
          </a:p>
          <a:p>
            <a:pPr eaLnBrk="1" hangingPunct="1">
              <a:defRPr/>
            </a:pPr>
            <a:r>
              <a:rPr lang="fr-FR" altLang="en-US" b="1" dirty="0" smtClean="0"/>
              <a:t>Vous rendez l'océan plus sûr pour la vie marine</a:t>
            </a:r>
            <a:endParaRPr lang="fr-FR" altLang="en-US" dirty="0" smtClean="0"/>
          </a:p>
          <a:p>
            <a:pPr marL="742950" lvl="1" indent="-285750" eaLnBrk="1" hangingPunct="1">
              <a:buFont typeface="Arial" panose="020B0604020202020204" pitchFamily="34" charset="0"/>
              <a:buChar char="•"/>
              <a:defRPr/>
            </a:pPr>
            <a:r>
              <a:rPr lang="fr-FR" altLang="en-US" dirty="0" smtClean="0"/>
              <a:t>Les déchets marins que vous retirez ne pourront plus nuire aux animaux ou endommager les environnements marins.</a:t>
            </a:r>
          </a:p>
          <a:p>
            <a:pPr marL="742950" lvl="1" indent="-285750" eaLnBrk="1" hangingPunct="1">
              <a:defRPr/>
            </a:pPr>
            <a:endParaRPr lang="fr-FR" altLang="en-US" b="1" dirty="0" smtClean="0"/>
          </a:p>
          <a:p>
            <a:pPr eaLnBrk="1" hangingPunct="1">
              <a:defRPr/>
            </a:pPr>
            <a:r>
              <a:rPr lang="fr-FR" altLang="en-US" b="1" dirty="0" smtClean="0"/>
              <a:t>Les données que vous rassemblez permettent:</a:t>
            </a:r>
            <a:endParaRPr lang="fr-FR" altLang="en-US" dirty="0" smtClean="0"/>
          </a:p>
          <a:p>
            <a:pPr marL="742950" lvl="1" indent="-285750" eaLnBrk="1" hangingPunct="1">
              <a:buFont typeface="Arial" panose="020B0604020202020204" pitchFamily="34" charset="0"/>
              <a:buChar char="•"/>
              <a:defRPr/>
            </a:pPr>
            <a:r>
              <a:rPr lang="fr-FR" altLang="en-US" dirty="0" smtClean="0"/>
              <a:t>D'informer ceux qui établissent les réglementations pour améliorer la gestion des ordures en aidant à convaincre les personnes, les gouvernements et les entreprises d'agir contre les déchets marins.</a:t>
            </a:r>
          </a:p>
          <a:p>
            <a:pPr marL="742950" lvl="1" indent="-285750" eaLnBrk="1" hangingPunct="1">
              <a:buFont typeface="Arial" panose="020B0604020202020204" pitchFamily="34" charset="0"/>
              <a:buChar char="•"/>
              <a:defRPr/>
            </a:pPr>
            <a:r>
              <a:rPr lang="fr-FR" altLang="en-US" dirty="0" smtClean="0"/>
              <a:t>D'élargir notre compréhension des types et des quantités d'ordures dans nos océans.</a:t>
            </a:r>
          </a:p>
          <a:p>
            <a:pPr marL="742950" lvl="1" indent="-285750" eaLnBrk="1" hangingPunct="1">
              <a:buFont typeface="Arial" panose="020B0604020202020204" pitchFamily="34" charset="0"/>
              <a:buChar char="•"/>
              <a:defRPr/>
            </a:pPr>
            <a:r>
              <a:rPr lang="fr-FR" altLang="en-US" dirty="0" smtClean="0"/>
              <a:t>De renforcer nos connaissances sur l'impact des ordures sur les environnements marins.</a:t>
            </a:r>
          </a:p>
          <a:p>
            <a:pPr marL="742950" lvl="1" indent="-285750" eaLnBrk="1" hangingPunct="1">
              <a:defRPr/>
            </a:pPr>
            <a:endParaRPr lang="fr-FR" altLang="en-US" b="1" dirty="0" smtClean="0"/>
          </a:p>
          <a:p>
            <a:pPr eaLnBrk="1" hangingPunct="1">
              <a:defRPr/>
            </a:pPr>
            <a:r>
              <a:rPr lang="fr-FR" altLang="en-US" b="1" dirty="0" smtClean="0"/>
              <a:t>Vous soutenez les représentants de Project AWARE qui travaillent dans leur communauté</a:t>
            </a:r>
            <a:endParaRPr lang="fr-FR" altLang="en-US" dirty="0" smtClean="0"/>
          </a:p>
          <a:p>
            <a:pPr marL="742950" lvl="1" indent="-285750" eaLnBrk="1" hangingPunct="1">
              <a:buFont typeface="Arial" panose="020B0604020202020204" pitchFamily="34" charset="0"/>
              <a:buChar char="•"/>
              <a:defRPr/>
            </a:pPr>
            <a:r>
              <a:rPr lang="fr-FR" altLang="en-US" dirty="0" smtClean="0"/>
              <a:t>Les représentants de Project AWARE travaillent dans leur communauté pour obtenir des changements qui empêchent les ordures de pénétrer dans l'océan.</a:t>
            </a:r>
          </a:p>
          <a:p>
            <a:pPr marL="742950" lvl="1" indent="-285750" eaLnBrk="1" hangingPunct="1">
              <a:buFont typeface="Arial" panose="020B0604020202020204" pitchFamily="34" charset="0"/>
              <a:buChar char="•"/>
              <a:defRPr/>
            </a:pPr>
            <a:r>
              <a:rPr lang="fr-FR" altLang="en-US" dirty="0" smtClean="0"/>
              <a:t>Contactez Project AWARE si vous souhaitez diriger des actions contre les déchets marins dans votre communauté.</a:t>
            </a:r>
          </a:p>
          <a:p>
            <a:pPr marL="742950" lvl="1" indent="-285750" eaLnBrk="1" hangingPunct="1">
              <a:defRPr/>
            </a:pPr>
            <a:endParaRPr lang="fr-FR" altLang="en-US" b="1" dirty="0" smtClean="0"/>
          </a:p>
          <a:p>
            <a:pPr eaLnBrk="1" hangingPunct="1">
              <a:defRPr/>
            </a:pPr>
            <a:r>
              <a:rPr lang="fr-FR" altLang="en-US" b="1" dirty="0" smtClean="0"/>
              <a:t>Convainquez les autres de l'urgence d'un changement</a:t>
            </a:r>
            <a:endParaRPr lang="fr-FR" altLang="en-US" dirty="0" smtClean="0"/>
          </a:p>
          <a:p>
            <a:pPr marL="742950" lvl="1" indent="-285750" eaLnBrk="1" hangingPunct="1">
              <a:buFont typeface="Arial" panose="020B0604020202020204" pitchFamily="34" charset="0"/>
              <a:buChar char="•"/>
              <a:defRPr/>
            </a:pPr>
            <a:r>
              <a:rPr lang="fr-FR" altLang="en-US" dirty="0" smtClean="0"/>
              <a:t>Informez tout le monde de vos initiatives Dive Against Debris®, montrez les ordures que vous voyez sous l'eau.</a:t>
            </a:r>
          </a:p>
          <a:p>
            <a:pPr marL="742950" lvl="1" indent="-285750" eaLnBrk="1" hangingPunct="1">
              <a:buFont typeface="Arial" panose="020B0604020202020204" pitchFamily="34" charset="0"/>
              <a:buChar char="•"/>
              <a:defRPr/>
            </a:pPr>
            <a:r>
              <a:rPr lang="fr-FR" altLang="en-US" dirty="0" smtClean="0"/>
              <a:t>Votre voix peut changer l'opinion publique et faire que les gens demandent à s'investir dans la lutte contre les déchets marins.</a:t>
            </a:r>
          </a:p>
          <a:p>
            <a:pPr marL="742950" lvl="1" indent="-285750" eaLnBrk="1" hangingPunct="1">
              <a:buFont typeface="Arial" panose="020B0604020202020204" pitchFamily="34" charset="0"/>
              <a:buChar char="•"/>
              <a:defRPr/>
            </a:pPr>
            <a:r>
              <a:rPr lang="fr-FR" altLang="en-US" dirty="0" smtClean="0"/>
              <a:t>Vous pouvez aider à changer les comportements pour que moins d'ordures soient déversées dans l'environnement.</a:t>
            </a:r>
            <a:endParaRPr lang="en-US" altLang="en-US" dirty="0"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A1079694-3F82-484D-BC6C-FAF07DEAA5F9}" type="slidenum">
              <a:rPr lang="en-AU" altLang="en-US" sz="1200">
                <a:latin typeface="Calibri" panose="020F0502020204030204" pitchFamily="34" charset="0"/>
              </a:rPr>
              <a:pPr/>
              <a:t>14</a:t>
            </a:fld>
            <a:endParaRPr lang="en-AU" altLang="en-US" sz="1200">
              <a:latin typeface="Calibri" panose="020F0502020204030204" pitchFamily="34" charset="0"/>
            </a:endParaRPr>
          </a:p>
        </p:txBody>
      </p:sp>
    </p:spTree>
    <p:extLst>
      <p:ext uri="{BB962C8B-B14F-4D97-AF65-F5344CB8AC3E}">
        <p14:creationId xmlns:p14="http://schemas.microsoft.com/office/powerpoint/2010/main" val="625751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en-US" dirty="0" smtClean="0"/>
              <a:t>Dive Against Debris® a été créé par des plongeurs, pour les plongeurs. Seuls les plongeurs ont la formation, les connaissances et les techniques nécessaires pour retirer les déchets marins du fond de l'eau.</a:t>
            </a:r>
          </a:p>
          <a:p>
            <a:pPr eaLnBrk="1" hangingPunct="1">
              <a:spcBef>
                <a:spcPct val="0"/>
              </a:spcBef>
            </a:pPr>
            <a:endParaRPr lang="en-AU" altLang="en-US" dirty="0" smtClean="0">
              <a:ea typeface="Calibri" panose="020F0502020204030204" pitchFamily="34" charset="0"/>
              <a:cs typeface="Times New Roman" panose="02020603050405020304" pitchFamily="18" charset="0"/>
            </a:endParaRPr>
          </a:p>
          <a:p>
            <a:pPr eaLnBrk="1" hangingPunct="1">
              <a:spcBef>
                <a:spcPct val="0"/>
              </a:spcBef>
            </a:pPr>
            <a:r>
              <a:rPr lang="fr-FR" altLang="en-US" dirty="0" smtClean="0"/>
              <a:t>On estime que 70% des ordures qui pénètrent dans nos océans se déposent sur le fond marin. Bien qu'en grande partie ils sont probablement hors de portée des plongeurs loisir, nous avons tout de même le pouvoir de faire front aux ordures marines immergées.</a:t>
            </a:r>
          </a:p>
          <a:p>
            <a:pPr eaLnBrk="1" hangingPunct="1">
              <a:spcBef>
                <a:spcPct val="0"/>
              </a:spcBef>
            </a:pPr>
            <a:endParaRPr lang="en-AU" altLang="en-US" dirty="0" smtClean="0">
              <a:ea typeface="Calibri" panose="020F0502020204030204" pitchFamily="34" charset="0"/>
              <a:cs typeface="Calibri" panose="020F0502020204030204" pitchFamily="34" charset="0"/>
            </a:endParaRPr>
          </a:p>
          <a:p>
            <a:pPr eaLnBrk="1" hangingPunct="1">
              <a:spcBef>
                <a:spcPct val="0"/>
              </a:spcBef>
            </a:pPr>
            <a:r>
              <a:rPr lang="fr-FR" altLang="en-US" dirty="0" smtClean="0"/>
              <a:t>Le problème des déchets marins est considérable, mais le mouvement global des plongeurs partisans du Project AWARE est, lui aussi, considérable. Via le programme Dive Against Debris®, les plongeurs jouent un rôle essentiel pour garder nos océans propres et en bonne santé.</a:t>
            </a:r>
            <a:endParaRPr lang="en-US" altLang="en-US" dirty="0"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8F6D2E26-3471-48D5-9710-AFAB467D5345}" type="slidenum">
              <a:rPr lang="en-AU" altLang="en-US" sz="1200">
                <a:latin typeface="Calibri" panose="020F0502020204030204" pitchFamily="34" charset="0"/>
              </a:rPr>
              <a:pPr/>
              <a:t>15</a:t>
            </a:fld>
            <a:endParaRPr lang="en-AU" altLang="en-US" sz="1200">
              <a:latin typeface="Calibri" panose="020F0502020204030204" pitchFamily="34" charset="0"/>
            </a:endParaRPr>
          </a:p>
        </p:txBody>
      </p:sp>
    </p:spTree>
    <p:extLst>
      <p:ext uri="{BB962C8B-B14F-4D97-AF65-F5344CB8AC3E}">
        <p14:creationId xmlns:p14="http://schemas.microsoft.com/office/powerpoint/2010/main" val="3869739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D1A0903F-2945-48C1-9893-AF75448258FD}" type="slidenum">
              <a:rPr lang="en-AU" altLang="en-US" sz="1200">
                <a:latin typeface="Calibri" panose="020F0502020204030204" pitchFamily="34" charset="0"/>
              </a:rPr>
              <a:pPr/>
              <a:t>16</a:t>
            </a:fld>
            <a:endParaRPr lang="en-AU" altLang="en-US" sz="1200">
              <a:latin typeface="Calibri" panose="020F0502020204030204" pitchFamily="34" charset="0"/>
            </a:endParaRPr>
          </a:p>
        </p:txBody>
      </p:sp>
    </p:spTree>
    <p:extLst>
      <p:ext uri="{BB962C8B-B14F-4D97-AF65-F5344CB8AC3E}">
        <p14:creationId xmlns:p14="http://schemas.microsoft.com/office/powerpoint/2010/main" val="2918822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en-US" dirty="0" smtClean="0"/>
              <a:t>Dans la Section 2, nous allons voir comment planifier et effectuer une enquête Dive Against Debris®.</a:t>
            </a:r>
          </a:p>
          <a:p>
            <a:pPr eaLnBrk="1" hangingPunct="1">
              <a:spcBef>
                <a:spcPct val="0"/>
              </a:spcBef>
            </a:pPr>
            <a:endParaRPr lang="en-US" altLang="en-US" dirty="0"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F57BB3D5-812E-446D-B67D-A134947B66F7}" type="slidenum">
              <a:rPr lang="en-AU" altLang="en-US" sz="1200">
                <a:latin typeface="Calibri" panose="020F0502020204030204" pitchFamily="34" charset="0"/>
              </a:rPr>
              <a:pPr/>
              <a:t>17</a:t>
            </a:fld>
            <a:endParaRPr lang="en-AU" altLang="en-US" sz="1200">
              <a:latin typeface="Calibri" panose="020F0502020204030204" pitchFamily="34" charset="0"/>
            </a:endParaRPr>
          </a:p>
        </p:txBody>
      </p:sp>
    </p:spTree>
    <p:extLst>
      <p:ext uri="{BB962C8B-B14F-4D97-AF65-F5344CB8AC3E}">
        <p14:creationId xmlns:p14="http://schemas.microsoft.com/office/powerpoint/2010/main" val="1632185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en-US" dirty="0" smtClean="0"/>
              <a:t>Vos enquêtes auront davantage de valeur si vous rassemblez de façon répétée des informations sur le même site et sur une période donnée. Les enquêtes régulières permettront:</a:t>
            </a:r>
            <a:endParaRPr lang="en-AU" altLang="en-US" dirty="0" smtClean="0">
              <a:ea typeface="Calibri" panose="020F0502020204030204" pitchFamily="34" charset="0"/>
              <a:cs typeface="Times New Roman" panose="02020603050405020304" pitchFamily="18" charset="0"/>
            </a:endParaRPr>
          </a:p>
          <a:p>
            <a:pPr marL="171450" indent="-171450" eaLnBrk="1" hangingPunct="1">
              <a:buFont typeface="Arial" panose="020B0604020202020204" pitchFamily="34" charset="0"/>
              <a:buChar char="•"/>
            </a:pPr>
            <a:r>
              <a:rPr lang="fr-FR" altLang="en-US" dirty="0" smtClean="0"/>
              <a:t>D'avoir un argument plus convaincant pour obtenir un changement.</a:t>
            </a:r>
          </a:p>
          <a:p>
            <a:pPr marL="171450" indent="-171450" eaLnBrk="1" hangingPunct="1">
              <a:buFont typeface="Arial" panose="020B0604020202020204" pitchFamily="34" charset="0"/>
              <a:buChar char="•"/>
            </a:pPr>
            <a:r>
              <a:rPr lang="fr-FR" altLang="en-US" dirty="0" smtClean="0"/>
              <a:t>D'aider à identifier les tendances locales saisonnières, comme celles provoquées par les changements climatiques ou les périodes touristiques.</a:t>
            </a:r>
            <a:endParaRPr lang="en-AU" altLang="en-US" dirty="0" smtClean="0">
              <a:ea typeface="Calibri" panose="020F0502020204030204" pitchFamily="34" charset="0"/>
              <a:cs typeface="Calibri" panose="020F0502020204030204" pitchFamily="34" charset="0"/>
            </a:endParaRPr>
          </a:p>
          <a:p>
            <a:pPr eaLnBrk="1" hangingPunct="1">
              <a:spcBef>
                <a:spcPct val="0"/>
              </a:spcBef>
            </a:pPr>
            <a:endParaRPr lang="fr-FR" altLang="en-US" dirty="0" smtClean="0"/>
          </a:p>
          <a:p>
            <a:pPr eaLnBrk="1" hangingPunct="1">
              <a:spcBef>
                <a:spcPct val="0"/>
              </a:spcBef>
            </a:pPr>
            <a:r>
              <a:rPr lang="fr-FR" altLang="en-US" dirty="0" smtClean="0"/>
              <a:t>Il n'y a pas de conditions requises sur la fréquence à laquelle vous devez répéter votre enquête, toutes les données sur les déchets marins sont importantes. Cependant, pour maximiser vos résultats, effectuez des enquêtes mensuelles, ou tous les deux mois, sur le même site. Au minimum, essayez de diriger une enquête au même moment, au même endroit et sur le même site à chaque saison.</a:t>
            </a:r>
          </a:p>
          <a:p>
            <a:pPr eaLnBrk="1" hangingPunct="1">
              <a:spcBef>
                <a:spcPct val="0"/>
              </a:spcBef>
            </a:pPr>
            <a:endParaRPr lang="en-AU" altLang="en-US" dirty="0" smtClean="0">
              <a:ea typeface="Calibri" panose="020F0502020204030204" pitchFamily="34" charset="0"/>
              <a:cs typeface="Calibri" panose="020F0502020204030204" pitchFamily="34" charset="0"/>
            </a:endParaRPr>
          </a:p>
          <a:p>
            <a:pPr eaLnBrk="1" hangingPunct="1">
              <a:spcBef>
                <a:spcPct val="0"/>
              </a:spcBef>
            </a:pPr>
            <a:r>
              <a:rPr lang="fr-FR" altLang="en-US" dirty="0" smtClean="0"/>
              <a:t>Bien entendu, lorsque vous trouvez des déchets marins au cours de n'importe quelle plongée, vous pouvez les remonter et les rapporter via Dive Against Debris®. Il n'est pas nécessaire de consacrer beaucoup de temps pour aider l'environnement marin.</a:t>
            </a:r>
            <a:endParaRPr lang="en-US" altLang="en-US" dirty="0"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E8307B95-226A-4D85-AB30-5F181952E073}" type="slidenum">
              <a:rPr lang="en-AU" altLang="en-US" sz="1200">
                <a:latin typeface="Calibri" panose="020F0502020204030204" pitchFamily="34" charset="0"/>
              </a:rPr>
              <a:pPr/>
              <a:t>18</a:t>
            </a:fld>
            <a:endParaRPr lang="en-AU" altLang="en-US" sz="1200">
              <a:latin typeface="Calibri" panose="020F0502020204030204" pitchFamily="34" charset="0"/>
            </a:endParaRPr>
          </a:p>
        </p:txBody>
      </p:sp>
    </p:spTree>
    <p:extLst>
      <p:ext uri="{BB962C8B-B14F-4D97-AF65-F5344CB8AC3E}">
        <p14:creationId xmlns:p14="http://schemas.microsoft.com/office/powerpoint/2010/main" val="2811514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2"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eaLnBrk="1" hangingPunct="1">
              <a:defRPr/>
            </a:pPr>
            <a:r>
              <a:rPr lang="fr-FR" altLang="en-US" dirty="0" smtClean="0"/>
              <a:t>Lorsque vous choisissez le site que vous allez prospecter, considérez les points suivants:</a:t>
            </a:r>
            <a:endParaRPr lang="fr-FR" altLang="en-US" b="1" dirty="0" smtClean="0"/>
          </a:p>
          <a:p>
            <a:pPr marL="171450" indent="-171450" eaLnBrk="1" hangingPunct="1">
              <a:buFont typeface="Arial" panose="020B0604020202020204" pitchFamily="34" charset="0"/>
              <a:buChar char="•"/>
              <a:defRPr/>
            </a:pPr>
            <a:r>
              <a:rPr lang="fr-FR" altLang="en-US" dirty="0" smtClean="0"/>
              <a:t>Sélectionnez un site sur lequel vous pouvez retourner régulièrement.</a:t>
            </a:r>
          </a:p>
          <a:p>
            <a:pPr marL="742950" lvl="1" indent="-285750" eaLnBrk="1" hangingPunct="1">
              <a:buFont typeface="Arial" panose="020B0604020202020204" pitchFamily="34" charset="0"/>
              <a:buChar char="•"/>
              <a:defRPr/>
            </a:pPr>
            <a:r>
              <a:rPr lang="fr-FR" altLang="en-US" dirty="0" smtClean="0"/>
              <a:t>Vos enquêtes auront plus de valeur si vous rassemblez des données provenant du même site pendant une période déterminée.</a:t>
            </a:r>
          </a:p>
          <a:p>
            <a:pPr marL="171450" indent="-171450" eaLnBrk="1" hangingPunct="1">
              <a:buFont typeface="Arial" panose="020B0604020202020204" pitchFamily="34" charset="0"/>
              <a:buChar char="•"/>
              <a:defRPr/>
            </a:pPr>
            <a:r>
              <a:rPr lang="fr-FR" altLang="en-US" dirty="0" smtClean="0"/>
              <a:t>Sélectionnez un site adapté au niveau de techniques et d'expérience de tous les participants.</a:t>
            </a:r>
          </a:p>
          <a:p>
            <a:pPr marL="171450" indent="-171450" eaLnBrk="1" hangingPunct="1">
              <a:buFont typeface="Arial" panose="020B0604020202020204" pitchFamily="34" charset="0"/>
              <a:buChar char="•"/>
              <a:defRPr/>
            </a:pPr>
            <a:r>
              <a:rPr lang="fr-FR" altLang="en-US" dirty="0" smtClean="0"/>
              <a:t>Faites des plongées enquêtes en eau douce, dans les lacs et les rivières.</a:t>
            </a:r>
          </a:p>
          <a:p>
            <a:pPr marL="742950" lvl="1" indent="-285750" eaLnBrk="1" hangingPunct="1">
              <a:buFont typeface="Arial" panose="020B0604020202020204" pitchFamily="34" charset="0"/>
              <a:buChar char="•"/>
              <a:defRPr/>
            </a:pPr>
            <a:r>
              <a:rPr lang="fr-FR" altLang="en-US" dirty="0" smtClean="0"/>
              <a:t>Les enquêtes Dive Against Debris® sont toutes aussi importantes dans les environnements d'eau douce.</a:t>
            </a:r>
          </a:p>
          <a:p>
            <a:pPr marL="171450" indent="-171450" eaLnBrk="1" hangingPunct="1">
              <a:buFont typeface="Arial" panose="020B0604020202020204" pitchFamily="34" charset="0"/>
              <a:buChar char="•"/>
              <a:defRPr/>
            </a:pPr>
            <a:r>
              <a:rPr lang="fr-FR" altLang="en-US" dirty="0" smtClean="0"/>
              <a:t>Si nécessaire, obtenez l'autorisation de plonger et de retirer les déchets marins auprès du propriétaire du terrain ou auprès des autorités concernées.</a:t>
            </a:r>
          </a:p>
          <a:p>
            <a:pPr marL="742950" lvl="1" indent="-285750" eaLnBrk="1" hangingPunct="1">
              <a:buFont typeface="Arial" panose="020B0604020202020204" pitchFamily="34" charset="0"/>
              <a:buChar char="•"/>
              <a:defRPr/>
            </a:pPr>
            <a:r>
              <a:rPr lang="fr-FR" altLang="en-US" dirty="0" smtClean="0"/>
              <a:t>Cela inclut des enquêtes Dive Against Debris® dans les zones marines protégées, dont, entre autres, les parcs marins où il est possible que le retrait des déchets marins soit interdit par la réglementation locale.</a:t>
            </a:r>
          </a:p>
          <a:p>
            <a:pPr marL="742950" lvl="1" indent="-285750" eaLnBrk="1" hangingPunct="1">
              <a:defRPr/>
            </a:pPr>
            <a:endParaRPr lang="en-AU" altLang="en-US" dirty="0" smtClean="0"/>
          </a:p>
          <a:p>
            <a:pPr eaLnBrk="1" hangingPunct="1">
              <a:spcBef>
                <a:spcPct val="0"/>
              </a:spcBef>
              <a:defRPr/>
            </a:pPr>
            <a:r>
              <a:rPr lang="fr-FR" altLang="en-US" b="1" dirty="0" smtClean="0"/>
              <a:t>Nettoyage subaquatique ou terrestre?</a:t>
            </a:r>
          </a:p>
          <a:p>
            <a:pPr eaLnBrk="1" hangingPunct="1">
              <a:spcBef>
                <a:spcPct val="0"/>
              </a:spcBef>
              <a:defRPr/>
            </a:pPr>
            <a:r>
              <a:rPr lang="fr-FR" altLang="en-US" dirty="0" smtClean="0"/>
              <a:t>Les déchets marins sont partout; sous l'eau, en surface, sur le rivage, dans les zones peu profondes ou piégés dans les mangroves. Ainsi, comment savoir quelles données vous devez rapporter pour le programme Dive Against Debris®? La réponse est la suivante: dans le programme Dive Against Debris®, vous devez plonger avec un scaphandre autonome pour retirer et rapporter uniquement les déchets immergés via le programme Dive Against Debris®.</a:t>
            </a:r>
            <a:endParaRPr lang="en-US" altLang="en-US" dirty="0"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13790D29-5CDE-41A5-BB95-9668E9D900F9}" type="slidenum">
              <a:rPr lang="en-AU" altLang="en-US" sz="1200">
                <a:latin typeface="Calibri" panose="020F0502020204030204" pitchFamily="34" charset="0"/>
              </a:rPr>
              <a:pPr/>
              <a:t>19</a:t>
            </a:fld>
            <a:endParaRPr lang="en-AU" altLang="en-US" sz="1200">
              <a:latin typeface="Calibri" panose="020F0502020204030204" pitchFamily="34" charset="0"/>
            </a:endParaRPr>
          </a:p>
        </p:txBody>
      </p:sp>
    </p:spTree>
    <p:extLst>
      <p:ext uri="{BB962C8B-B14F-4D97-AF65-F5344CB8AC3E}">
        <p14:creationId xmlns:p14="http://schemas.microsoft.com/office/powerpoint/2010/main" val="1312872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en-US" smtClean="0"/>
              <a:t>Dans la Section 1, nous aborderons les dégâts provoqués par les déchets marins et la manière dont les plongeurs peuvent nous aider à résoudre ce tragique problème.</a:t>
            </a:r>
            <a:endParaRPr lang="en-US" altLang="en-US" smtClean="0"/>
          </a:p>
        </p:txBody>
      </p:sp>
    </p:spTree>
    <p:extLst>
      <p:ext uri="{BB962C8B-B14F-4D97-AF65-F5344CB8AC3E}">
        <p14:creationId xmlns:p14="http://schemas.microsoft.com/office/powerpoint/2010/main" val="1291180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xfrm>
            <a:off x="685800" y="4343400"/>
            <a:ext cx="5486400" cy="4435475"/>
          </a:xfrm>
        </p:spPr>
        <p:txBody>
          <a:bodyPr wrap="square" numCol="1" anchor="t" anchorCtr="0" compatLnSpc="1">
            <a:prstTxWarp prst="textNoShape">
              <a:avLst/>
            </a:prstTxWarp>
            <a:normAutofit lnSpcReduction="10000"/>
          </a:bodyPr>
          <a:lstStyle/>
          <a:p>
            <a:pPr eaLnBrk="1" hangingPunct="1">
              <a:lnSpc>
                <a:spcPct val="80000"/>
              </a:lnSpc>
              <a:spcBef>
                <a:spcPct val="0"/>
              </a:spcBef>
              <a:defRPr/>
            </a:pPr>
            <a:r>
              <a:rPr lang="fr-FR" altLang="en-US" sz="900" dirty="0" smtClean="0"/>
              <a:t>Planifiez votre enquête Dive Against Debris® afin de la rendre distrayante et sans compromettre la sécurité, tout en considérant avec précaution l'environnement et les niveaux d'expérience de tous les plongeurs. </a:t>
            </a:r>
            <a:endParaRPr lang="en-AU" altLang="en-US" sz="900" dirty="0" smtClean="0"/>
          </a:p>
          <a:p>
            <a:pPr eaLnBrk="1" hangingPunct="1">
              <a:lnSpc>
                <a:spcPct val="80000"/>
              </a:lnSpc>
              <a:spcBef>
                <a:spcPct val="0"/>
              </a:spcBef>
              <a:defRPr/>
            </a:pPr>
            <a:endParaRPr lang="en-AU" altLang="en-US" sz="900" dirty="0" smtClean="0"/>
          </a:p>
          <a:p>
            <a:pPr eaLnBrk="1" hangingPunct="1">
              <a:lnSpc>
                <a:spcPct val="80000"/>
              </a:lnSpc>
              <a:defRPr/>
            </a:pPr>
            <a:r>
              <a:rPr lang="fr-FR" altLang="en-US" sz="900" b="1" dirty="0" smtClean="0"/>
              <a:t>La sécurité doit être votre préoccupation majeure</a:t>
            </a:r>
          </a:p>
          <a:p>
            <a:pPr marL="171450" indent="-171450" eaLnBrk="1" hangingPunct="1">
              <a:lnSpc>
                <a:spcPct val="80000"/>
              </a:lnSpc>
              <a:buFont typeface="Arial" panose="020B0604020202020204" pitchFamily="34" charset="0"/>
              <a:buChar char="•"/>
              <a:defRPr/>
            </a:pPr>
            <a:r>
              <a:rPr lang="fr-FR" altLang="en-US" sz="900" dirty="0" smtClean="0"/>
              <a:t>Adhérez à toutes les pratiques de plongée en toute sécurité.</a:t>
            </a:r>
          </a:p>
          <a:p>
            <a:pPr marL="171450" indent="-171450" eaLnBrk="1" hangingPunct="1">
              <a:lnSpc>
                <a:spcPct val="80000"/>
              </a:lnSpc>
              <a:buFont typeface="Arial" panose="020B0604020202020204" pitchFamily="34" charset="0"/>
              <a:buChar char="•"/>
              <a:defRPr/>
            </a:pPr>
            <a:r>
              <a:rPr lang="fr-FR" altLang="en-US" sz="900" dirty="0" smtClean="0"/>
              <a:t>Plongez dans les limites de vos connaissances et de votre expérience et de celles de votre binôme.</a:t>
            </a:r>
          </a:p>
          <a:p>
            <a:pPr marL="171450" indent="-171450" eaLnBrk="1" hangingPunct="1">
              <a:lnSpc>
                <a:spcPct val="80000"/>
              </a:lnSpc>
              <a:buFont typeface="Arial" panose="020B0604020202020204" pitchFamily="34" charset="0"/>
              <a:buChar char="•"/>
              <a:defRPr/>
            </a:pPr>
            <a:r>
              <a:rPr lang="fr-FR" altLang="en-US" sz="900" dirty="0" smtClean="0"/>
              <a:t>Assignez le contrôle de la sécurité à un plongeur – soit sur le bateau, soit sur le rivage.</a:t>
            </a:r>
          </a:p>
          <a:p>
            <a:pPr marL="742950" lvl="1" indent="-285750" eaLnBrk="1" hangingPunct="1">
              <a:lnSpc>
                <a:spcPct val="80000"/>
              </a:lnSpc>
              <a:defRPr/>
            </a:pPr>
            <a:endParaRPr lang="en-AU" altLang="en-US" sz="900" dirty="0" smtClean="0"/>
          </a:p>
          <a:p>
            <a:pPr eaLnBrk="1" hangingPunct="1">
              <a:lnSpc>
                <a:spcPct val="80000"/>
              </a:lnSpc>
              <a:defRPr/>
            </a:pPr>
            <a:r>
              <a:rPr lang="fr-FR" altLang="en-US" sz="800" b="1" dirty="0" smtClean="0"/>
              <a:t>Temps de plongée et profondeur</a:t>
            </a:r>
          </a:p>
          <a:p>
            <a:pPr marL="171450" indent="-171450" eaLnBrk="1" hangingPunct="1">
              <a:lnSpc>
                <a:spcPct val="80000"/>
              </a:lnSpc>
              <a:buFont typeface="Arial" panose="020B0604020202020204" pitchFamily="34" charset="0"/>
              <a:buChar char="•"/>
              <a:defRPr/>
            </a:pPr>
            <a:r>
              <a:rPr lang="fr-FR" altLang="en-US" sz="800" dirty="0" smtClean="0"/>
              <a:t>Déterminez votre propre temps de plongée et de profondeur en fonction des conditions locales et de l'expérience des plongeurs.</a:t>
            </a:r>
          </a:p>
          <a:p>
            <a:pPr marL="171450" indent="-171450" eaLnBrk="1" hangingPunct="1">
              <a:lnSpc>
                <a:spcPct val="80000"/>
              </a:lnSpc>
              <a:buFont typeface="Arial" panose="020B0604020202020204" pitchFamily="34" charset="0"/>
              <a:buChar char="•"/>
              <a:defRPr/>
            </a:pPr>
            <a:r>
              <a:rPr lang="fr-FR" altLang="en-US" sz="800" dirty="0" smtClean="0"/>
              <a:t>Restez bien en deçà des limites de non décompression de votre ordinateur ou table de plongée. </a:t>
            </a:r>
            <a:endParaRPr lang="en-US" altLang="en-US" sz="900" dirty="0" smtClean="0"/>
          </a:p>
          <a:p>
            <a:pPr eaLnBrk="1" hangingPunct="1">
              <a:lnSpc>
                <a:spcPct val="80000"/>
              </a:lnSpc>
              <a:spcBef>
                <a:spcPct val="0"/>
              </a:spcBef>
              <a:buFontTx/>
              <a:buChar char="-"/>
              <a:defRPr/>
            </a:pPr>
            <a:endParaRPr lang="en-US" altLang="en-US" sz="900" dirty="0" smtClean="0"/>
          </a:p>
          <a:p>
            <a:pPr eaLnBrk="1" hangingPunct="1">
              <a:lnSpc>
                <a:spcPct val="80000"/>
              </a:lnSpc>
              <a:defRPr/>
            </a:pPr>
            <a:r>
              <a:rPr lang="fr-FR" altLang="en-US" sz="800" b="1" dirty="0" smtClean="0"/>
              <a:t>Flottabilité</a:t>
            </a:r>
          </a:p>
          <a:p>
            <a:pPr marL="171450" indent="-171450" eaLnBrk="1" hangingPunct="1">
              <a:lnSpc>
                <a:spcPct val="80000"/>
              </a:lnSpc>
              <a:buFont typeface="Arial" panose="020B0604020202020204" pitchFamily="34" charset="0"/>
              <a:buChar char="•"/>
              <a:defRPr/>
            </a:pPr>
            <a:r>
              <a:rPr lang="fr-FR" altLang="en-US" sz="800" dirty="0" smtClean="0"/>
              <a:t>Vérifiez que votre binôme et vous-même êtes correctement lestés pour maintenir une flottabilité positive pendant toute la durée de la plongée.</a:t>
            </a:r>
          </a:p>
          <a:p>
            <a:pPr marL="171450" indent="-171450" eaLnBrk="1" hangingPunct="1">
              <a:lnSpc>
                <a:spcPct val="80000"/>
              </a:lnSpc>
              <a:buFont typeface="Arial" panose="020B0604020202020204" pitchFamily="34" charset="0"/>
              <a:buChar char="•"/>
              <a:defRPr/>
            </a:pPr>
            <a:r>
              <a:rPr lang="fr-FR" altLang="en-US" sz="800" dirty="0" smtClean="0"/>
              <a:t>Assurez-vous que votre équipement est hydrodynamique et correctement fixé.</a:t>
            </a:r>
          </a:p>
          <a:p>
            <a:pPr eaLnBrk="1" hangingPunct="1">
              <a:lnSpc>
                <a:spcPct val="80000"/>
              </a:lnSpc>
              <a:defRPr/>
            </a:pPr>
            <a:endParaRPr lang="fr-FR" altLang="en-US" sz="800" b="1" dirty="0" smtClean="0"/>
          </a:p>
          <a:p>
            <a:pPr eaLnBrk="1" hangingPunct="1">
              <a:lnSpc>
                <a:spcPct val="80000"/>
              </a:lnSpc>
              <a:defRPr/>
            </a:pPr>
            <a:r>
              <a:rPr lang="fr-FR" altLang="en-US" sz="800" b="1" dirty="0" smtClean="0"/>
              <a:t>Zone à prospecter</a:t>
            </a:r>
          </a:p>
          <a:p>
            <a:pPr marL="171450" indent="-171450" eaLnBrk="1" hangingPunct="1">
              <a:lnSpc>
                <a:spcPct val="80000"/>
              </a:lnSpc>
              <a:buFont typeface="Arial" panose="020B0604020202020204" pitchFamily="34" charset="0"/>
              <a:buChar char="•"/>
              <a:defRPr/>
            </a:pPr>
            <a:r>
              <a:rPr lang="fr-FR" altLang="en-US" sz="800" dirty="0" smtClean="0"/>
              <a:t>Pas de zone spécifique à prospecter – essayez de couvrir la même zone chaque fois que vous prospectez votre site.</a:t>
            </a:r>
          </a:p>
          <a:p>
            <a:pPr marL="171450" indent="-171450" eaLnBrk="1" hangingPunct="1">
              <a:lnSpc>
                <a:spcPct val="80000"/>
              </a:lnSpc>
              <a:buFont typeface="Arial" panose="020B0604020202020204" pitchFamily="34" charset="0"/>
              <a:buChar char="•"/>
              <a:defRPr/>
            </a:pPr>
            <a:r>
              <a:rPr lang="fr-FR" altLang="en-US" sz="800" dirty="0" smtClean="0"/>
              <a:t>Utilisez des pavillons de plongée pour marquer votre zone (respectez les protocoles locaux relatifs à leur utilisation).</a:t>
            </a:r>
          </a:p>
          <a:p>
            <a:pPr eaLnBrk="1" hangingPunct="1">
              <a:lnSpc>
                <a:spcPct val="80000"/>
              </a:lnSpc>
              <a:defRPr/>
            </a:pPr>
            <a:endParaRPr lang="fr-FR" altLang="en-US" sz="800" b="1" dirty="0" smtClean="0"/>
          </a:p>
          <a:p>
            <a:pPr eaLnBrk="1" hangingPunct="1">
              <a:lnSpc>
                <a:spcPct val="80000"/>
              </a:lnSpc>
              <a:defRPr/>
            </a:pPr>
            <a:r>
              <a:rPr lang="fr-FR" altLang="en-US" sz="800" b="1" dirty="0" smtClean="0"/>
              <a:t>Nombre de participants</a:t>
            </a:r>
          </a:p>
          <a:p>
            <a:pPr marL="171450" indent="-171450" eaLnBrk="1" hangingPunct="1">
              <a:lnSpc>
                <a:spcPct val="80000"/>
              </a:lnSpc>
              <a:buFont typeface="Arial" panose="020B0604020202020204" pitchFamily="34" charset="0"/>
              <a:buChar char="•"/>
              <a:defRPr/>
            </a:pPr>
            <a:r>
              <a:rPr lang="fr-FR" altLang="en-US" sz="800" dirty="0" smtClean="0"/>
              <a:t>Aucune limite sur le nombre de participants.</a:t>
            </a:r>
          </a:p>
          <a:p>
            <a:pPr marL="171450" indent="-171450" eaLnBrk="1" hangingPunct="1">
              <a:lnSpc>
                <a:spcPct val="80000"/>
              </a:lnSpc>
              <a:buFont typeface="Arial" panose="020B0604020202020204" pitchFamily="34" charset="0"/>
              <a:buChar char="•"/>
              <a:defRPr/>
            </a:pPr>
            <a:r>
              <a:rPr lang="fr-FR" altLang="en-US" sz="800" dirty="0" smtClean="0"/>
              <a:t>Tous les plongeurs doivent travailler en équipes de binômes.</a:t>
            </a:r>
          </a:p>
          <a:p>
            <a:pPr marL="171450" indent="-171450" eaLnBrk="1" hangingPunct="1">
              <a:lnSpc>
                <a:spcPct val="80000"/>
              </a:lnSpc>
              <a:buFont typeface="Arial" panose="020B0604020202020204" pitchFamily="34" charset="0"/>
              <a:buChar char="•"/>
              <a:defRPr/>
            </a:pPr>
            <a:r>
              <a:rPr lang="fr-FR" altLang="en-US" sz="800" dirty="0" smtClean="0"/>
              <a:t>Rapportez toutes les découvertes des plongeurs provenant de la même plongée sur une seule Carte de données.</a:t>
            </a:r>
            <a:endParaRPr lang="en-AU" altLang="en-US" sz="900" dirty="0" smtClean="0"/>
          </a:p>
          <a:p>
            <a:pPr marL="1143000" lvl="2" indent="-228600" eaLnBrk="1" hangingPunct="1">
              <a:lnSpc>
                <a:spcPct val="80000"/>
              </a:lnSpc>
              <a:defRPr/>
            </a:pPr>
            <a:endParaRPr lang="en-AU" altLang="en-US" sz="900" dirty="0" smtClean="0"/>
          </a:p>
          <a:p>
            <a:pPr eaLnBrk="1" hangingPunct="1">
              <a:lnSpc>
                <a:spcPct val="80000"/>
              </a:lnSpc>
              <a:defRPr/>
            </a:pPr>
            <a:r>
              <a:rPr lang="fr-FR" altLang="en-US" sz="800" b="1" dirty="0" smtClean="0"/>
              <a:t>Stratégies concernant les équipes de binômes.</a:t>
            </a:r>
          </a:p>
          <a:p>
            <a:pPr marL="171450" indent="-171450" eaLnBrk="1" hangingPunct="1">
              <a:lnSpc>
                <a:spcPct val="80000"/>
              </a:lnSpc>
              <a:buFont typeface="Arial" panose="020B0604020202020204" pitchFamily="34" charset="0"/>
              <a:buChar char="•"/>
              <a:defRPr/>
            </a:pPr>
            <a:r>
              <a:rPr lang="fr-FR" altLang="en-US" sz="800" dirty="0" smtClean="0"/>
              <a:t>Tous les plongeurs en équipe de binômes sont responsables de la gestion de leur plongée.</a:t>
            </a:r>
          </a:p>
          <a:p>
            <a:pPr marL="171450" indent="-171450" eaLnBrk="1" hangingPunct="1">
              <a:lnSpc>
                <a:spcPct val="80000"/>
              </a:lnSpc>
              <a:buFont typeface="Arial" panose="020B0604020202020204" pitchFamily="34" charset="0"/>
              <a:buChar char="•"/>
              <a:defRPr/>
            </a:pPr>
            <a:r>
              <a:rPr lang="fr-FR" altLang="en-US" sz="800" dirty="0" smtClean="0"/>
              <a:t>Révisez les procédures de communication et de séparation des binômes avant la plongée.</a:t>
            </a:r>
          </a:p>
          <a:p>
            <a:pPr marL="171450" indent="-171450" eaLnBrk="1" hangingPunct="1">
              <a:lnSpc>
                <a:spcPct val="80000"/>
              </a:lnSpc>
              <a:buFont typeface="Arial" panose="020B0604020202020204" pitchFamily="34" charset="0"/>
              <a:buChar char="•"/>
              <a:defRPr/>
            </a:pPr>
            <a:r>
              <a:rPr lang="fr-FR" altLang="en-US" sz="800" dirty="0" smtClean="0"/>
              <a:t>Distribuez un rôle à chaque plongeur, par exemple:</a:t>
            </a:r>
          </a:p>
          <a:p>
            <a:pPr marL="1143000" lvl="2" indent="-228600" eaLnBrk="1" hangingPunct="1">
              <a:lnSpc>
                <a:spcPct val="80000"/>
              </a:lnSpc>
              <a:buFont typeface="Arial" panose="020B0604020202020204" pitchFamily="34" charset="0"/>
              <a:buChar char="•"/>
              <a:defRPr/>
            </a:pPr>
            <a:r>
              <a:rPr lang="fr-FR" altLang="en-US" sz="800" dirty="0" smtClean="0"/>
              <a:t>Binôme 1: porte le sac filet.</a:t>
            </a:r>
          </a:p>
          <a:p>
            <a:pPr marL="1143000" lvl="2" indent="-228600" eaLnBrk="1" hangingPunct="1">
              <a:lnSpc>
                <a:spcPct val="80000"/>
              </a:lnSpc>
              <a:buFont typeface="Arial" panose="020B0604020202020204" pitchFamily="34" charset="0"/>
              <a:buChar char="•"/>
              <a:defRPr/>
            </a:pPr>
            <a:r>
              <a:rPr lang="fr-FR" altLang="en-US" sz="800" dirty="0" smtClean="0"/>
              <a:t>Binôme 2: élimine les déchets/prend des photos.</a:t>
            </a:r>
            <a:endParaRPr lang="en-US" altLang="en-US" sz="800" dirty="0"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2A3B2CE8-E1F5-43F6-AE83-1C6F1ACCEEB5}" type="slidenum">
              <a:rPr lang="en-AU" altLang="en-US" sz="1200">
                <a:latin typeface="Calibri" panose="020F0502020204030204" pitchFamily="34" charset="0"/>
              </a:rPr>
              <a:pPr/>
              <a:t>20</a:t>
            </a:fld>
            <a:endParaRPr lang="en-AU" altLang="en-US" sz="1200">
              <a:latin typeface="Calibri" panose="020F0502020204030204" pitchFamily="34" charset="0"/>
            </a:endParaRPr>
          </a:p>
        </p:txBody>
      </p:sp>
    </p:spTree>
    <p:extLst>
      <p:ext uri="{BB962C8B-B14F-4D97-AF65-F5344CB8AC3E}">
        <p14:creationId xmlns:p14="http://schemas.microsoft.com/office/powerpoint/2010/main" val="314716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en-US" dirty="0" smtClean="0"/>
              <a:t>Pendant la plongée, vous ramassez les déchets marins que vous trouvez – de retour au rivage, triez et enregistrez ce que vous avez retiré du fond seulement.</a:t>
            </a:r>
            <a:endParaRPr lang="en-AU" altLang="en-US" dirty="0" smtClean="0">
              <a:ea typeface="Calibri" panose="020F0502020204030204" pitchFamily="34" charset="0"/>
              <a:cs typeface="Times New Roman" panose="02020603050405020304" pitchFamily="18" charset="0"/>
            </a:endParaRPr>
          </a:p>
          <a:p>
            <a:pPr marL="171450" indent="-171450" eaLnBrk="1" hangingPunct="1">
              <a:buFont typeface="Arial" panose="020B0604020202020204" pitchFamily="34" charset="0"/>
              <a:buChar char="•"/>
            </a:pPr>
            <a:r>
              <a:rPr lang="fr-FR" altLang="en-US" dirty="0" smtClean="0"/>
              <a:t>Travaillez avec votre binôme pour placer les déchets marins dans votre sac filet.</a:t>
            </a:r>
          </a:p>
          <a:p>
            <a:pPr marL="171450" indent="-171450" eaLnBrk="1" hangingPunct="1">
              <a:buFont typeface="Arial" panose="020B0604020202020204" pitchFamily="34" charset="0"/>
              <a:buChar char="•"/>
            </a:pPr>
            <a:r>
              <a:rPr lang="fr-FR" altLang="en-US" dirty="0" smtClean="0"/>
              <a:t>N'utilisez pas votre gilet stabilisateur pour relever des objets lourds.</a:t>
            </a:r>
          </a:p>
          <a:p>
            <a:pPr marL="171450" indent="-171450" eaLnBrk="1" hangingPunct="1">
              <a:buFont typeface="Arial" panose="020B0604020202020204" pitchFamily="34" charset="0"/>
              <a:buChar char="•"/>
            </a:pPr>
            <a:r>
              <a:rPr lang="fr-FR" altLang="en-US" dirty="0" smtClean="0"/>
              <a:t>Ne remplissez pas votre sac filet outre mesure et ne portez pas plus de 4 </a:t>
            </a:r>
            <a:r>
              <a:rPr lang="fr-FR" altLang="en-US" dirty="0" err="1" smtClean="0"/>
              <a:t>kgs</a:t>
            </a:r>
            <a:r>
              <a:rPr lang="fr-FR" altLang="en-US" dirty="0" smtClean="0"/>
              <a:t>/7 </a:t>
            </a:r>
            <a:r>
              <a:rPr lang="fr-FR" altLang="en-US" dirty="0" err="1" smtClean="0"/>
              <a:t>lbs</a:t>
            </a:r>
            <a:r>
              <a:rPr lang="fr-FR" altLang="en-US" dirty="0" smtClean="0"/>
              <a:t> sans un parachute de relevage. Les éléments de plus de 4 </a:t>
            </a:r>
            <a:r>
              <a:rPr lang="fr-FR" altLang="en-US" dirty="0" err="1" smtClean="0"/>
              <a:t>kgs</a:t>
            </a:r>
            <a:r>
              <a:rPr lang="fr-FR" altLang="en-US" dirty="0" smtClean="0"/>
              <a:t>/7 </a:t>
            </a:r>
            <a:r>
              <a:rPr lang="fr-FR" altLang="en-US" dirty="0" err="1" smtClean="0"/>
              <a:t>lbs</a:t>
            </a:r>
            <a:r>
              <a:rPr lang="fr-FR" altLang="en-US" dirty="0" smtClean="0"/>
              <a:t> doivent être retirés uniquement par les plongeurs formés à utiliser les parachutes de relevage, comme ceux qui détiennent la certification PADI </a:t>
            </a:r>
            <a:r>
              <a:rPr lang="fr-FR" altLang="en-US" dirty="0" err="1" smtClean="0"/>
              <a:t>Search</a:t>
            </a:r>
            <a:r>
              <a:rPr lang="fr-FR" altLang="en-US" dirty="0" smtClean="0"/>
              <a:t> and </a:t>
            </a:r>
            <a:r>
              <a:rPr lang="fr-FR" altLang="en-US" dirty="0" err="1" smtClean="0"/>
              <a:t>Recovery</a:t>
            </a:r>
            <a:r>
              <a:rPr lang="fr-FR" altLang="en-US" dirty="0" smtClean="0"/>
              <a:t> </a:t>
            </a:r>
            <a:r>
              <a:rPr lang="fr-FR" altLang="en-US" dirty="0" err="1" smtClean="0"/>
              <a:t>Specialists</a:t>
            </a:r>
            <a:r>
              <a:rPr lang="fr-FR" altLang="en-US" dirty="0" smtClean="0"/>
              <a:t>.</a:t>
            </a:r>
          </a:p>
          <a:p>
            <a:pPr marL="171450" indent="-171450" eaLnBrk="1" hangingPunct="1">
              <a:buFont typeface="Arial" panose="020B0604020202020204" pitchFamily="34" charset="0"/>
              <a:buChar char="•"/>
            </a:pPr>
            <a:r>
              <a:rPr lang="fr-FR" altLang="en-US" dirty="0" smtClean="0"/>
              <a:t>N'utilisez pas de parachute de relevage sans formation/expérience. Retirer des objets lourds nécessite une formation appropriée et l'utilisation de parachutes de relevage.</a:t>
            </a:r>
            <a:endParaRPr lang="en-US" altLang="en-US" dirty="0"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52B1EF75-E8A8-489B-BD79-304C083D1771}" type="slidenum">
              <a:rPr lang="en-AU" altLang="en-US" sz="1200">
                <a:latin typeface="Calibri" panose="020F0502020204030204" pitchFamily="34" charset="0"/>
              </a:rPr>
              <a:pPr/>
              <a:t>21</a:t>
            </a:fld>
            <a:endParaRPr lang="en-AU" altLang="en-US" sz="1200">
              <a:latin typeface="Calibri" panose="020F0502020204030204" pitchFamily="34" charset="0"/>
            </a:endParaRPr>
          </a:p>
        </p:txBody>
      </p:sp>
    </p:spTree>
    <p:extLst>
      <p:ext uri="{BB962C8B-B14F-4D97-AF65-F5344CB8AC3E}">
        <p14:creationId xmlns:p14="http://schemas.microsoft.com/office/powerpoint/2010/main" val="3785321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spcBef>
                <a:spcPct val="0"/>
              </a:spcBef>
            </a:pPr>
            <a:r>
              <a:rPr lang="fr-FR" altLang="en-US" dirty="0" smtClean="0"/>
              <a:t>Un bon équipement vous aidera à rendre votre plongée plus sûre et plus agréable.</a:t>
            </a:r>
          </a:p>
          <a:p>
            <a:pPr eaLnBrk="1" hangingPunct="1">
              <a:spcBef>
                <a:spcPct val="0"/>
              </a:spcBef>
            </a:pPr>
            <a:endParaRPr lang="fr-FR" altLang="en-US" dirty="0" smtClean="0"/>
          </a:p>
          <a:p>
            <a:pPr eaLnBrk="1" hangingPunct="1">
              <a:spcBef>
                <a:spcPct val="0"/>
              </a:spcBef>
            </a:pPr>
            <a:r>
              <a:rPr lang="fr-FR" altLang="en-US" b="1" dirty="0" smtClean="0"/>
              <a:t>Équipement obligatoire</a:t>
            </a:r>
            <a:endParaRPr lang="en-AU" altLang="en-US" b="1" dirty="0" smtClean="0"/>
          </a:p>
          <a:p>
            <a:pPr marL="171450" indent="-171450" eaLnBrk="1" hangingPunct="1">
              <a:buFont typeface="Arial" panose="020B0604020202020204" pitchFamily="34" charset="0"/>
              <a:buChar char="•"/>
            </a:pPr>
            <a:r>
              <a:rPr lang="fr-FR" altLang="en-US" dirty="0" smtClean="0"/>
              <a:t>Sacs filets pour ramasser les déchets marins.</a:t>
            </a:r>
          </a:p>
          <a:p>
            <a:pPr marL="742950" lvl="1" indent="-285750" eaLnBrk="1" hangingPunct="1">
              <a:buFont typeface="Arial" panose="020B0604020202020204" pitchFamily="34" charset="0"/>
              <a:buChar char="•"/>
            </a:pPr>
            <a:r>
              <a:rPr lang="fr-FR" altLang="en-US" dirty="0" smtClean="0"/>
              <a:t>Le filet permet à l'eau de s'évacuer.</a:t>
            </a:r>
          </a:p>
          <a:p>
            <a:pPr marL="171450" indent="-171450" eaLnBrk="1" hangingPunct="1">
              <a:buFont typeface="Arial" panose="020B0604020202020204" pitchFamily="34" charset="0"/>
              <a:buChar char="•"/>
            </a:pPr>
            <a:r>
              <a:rPr lang="fr-FR" altLang="en-US" dirty="0" smtClean="0"/>
              <a:t>Outil de plongée/couteau.</a:t>
            </a:r>
          </a:p>
          <a:p>
            <a:pPr marL="171450" indent="-171450" eaLnBrk="1" hangingPunct="1">
              <a:buFont typeface="Arial" panose="020B0604020202020204" pitchFamily="34" charset="0"/>
              <a:buChar char="•"/>
            </a:pPr>
            <a:r>
              <a:rPr lang="fr-FR" altLang="en-US" dirty="0" smtClean="0"/>
              <a:t>Gants pour se protéger les mains.</a:t>
            </a:r>
          </a:p>
          <a:p>
            <a:pPr marL="742950" lvl="1" indent="-285750" eaLnBrk="1" hangingPunct="1">
              <a:buFont typeface="Arial" panose="020B0604020202020204" pitchFamily="34" charset="0"/>
              <a:buChar char="•"/>
            </a:pPr>
            <a:r>
              <a:rPr lang="fr-FR" altLang="en-US" dirty="0" smtClean="0"/>
              <a:t>Vérifiez que l'utilisation des gants est autorisée sur le site que vous prospectez.</a:t>
            </a:r>
          </a:p>
          <a:p>
            <a:pPr marL="742950" lvl="1" indent="-285750" eaLnBrk="1" hangingPunct="1">
              <a:buFont typeface="Arial" panose="020B0604020202020204" pitchFamily="34" charset="0"/>
              <a:buChar char="•"/>
            </a:pPr>
            <a:r>
              <a:rPr lang="fr-FR" altLang="en-US" dirty="0" smtClean="0"/>
              <a:t>Des gants de cuisine ou de jardin sont acceptables si vous n'avez pas de gants de plongée.</a:t>
            </a:r>
          </a:p>
          <a:p>
            <a:pPr marL="742950" lvl="1" indent="-285750" eaLnBrk="1" hangingPunct="1">
              <a:buFontTx/>
              <a:buChar char="-"/>
            </a:pPr>
            <a:endParaRPr lang="en-AU" altLang="en-US" dirty="0" smtClean="0"/>
          </a:p>
          <a:p>
            <a:pPr eaLnBrk="1" hangingPunct="1">
              <a:spcBef>
                <a:spcPct val="0"/>
              </a:spcBef>
            </a:pPr>
            <a:r>
              <a:rPr lang="fr-FR" altLang="en-US" b="1" dirty="0" smtClean="0"/>
              <a:t>Équipement recommandé</a:t>
            </a:r>
            <a:endParaRPr lang="en-AU" altLang="en-US" b="1" dirty="0" smtClean="0"/>
          </a:p>
          <a:p>
            <a:pPr marL="171450" indent="-171450" eaLnBrk="1" hangingPunct="1">
              <a:spcBef>
                <a:spcPct val="0"/>
              </a:spcBef>
              <a:buFont typeface="Arial" panose="020B0604020202020204" pitchFamily="34" charset="0"/>
              <a:buChar char="•"/>
            </a:pPr>
            <a:r>
              <a:rPr lang="fr-FR" altLang="en-US" dirty="0" smtClean="0"/>
              <a:t>Ciseaux</a:t>
            </a:r>
          </a:p>
          <a:p>
            <a:pPr marL="171450" indent="-171450" eaLnBrk="1" hangingPunct="1">
              <a:buFont typeface="Arial" panose="020B0604020202020204" pitchFamily="34" charset="0"/>
              <a:buChar char="•"/>
            </a:pPr>
            <a:r>
              <a:rPr lang="fr-FR" altLang="en-US" dirty="0" smtClean="0"/>
              <a:t>GPS</a:t>
            </a:r>
          </a:p>
          <a:p>
            <a:pPr marL="171450" indent="-171450" eaLnBrk="1" hangingPunct="1">
              <a:buFont typeface="Arial" panose="020B0604020202020204" pitchFamily="34" charset="0"/>
              <a:buChar char="•"/>
            </a:pPr>
            <a:r>
              <a:rPr lang="fr-FR" altLang="en-US" dirty="0" smtClean="0"/>
              <a:t>Balances</a:t>
            </a:r>
          </a:p>
          <a:p>
            <a:pPr marL="171450" indent="-171450" eaLnBrk="1" hangingPunct="1">
              <a:buFont typeface="Arial" panose="020B0604020202020204" pitchFamily="34" charset="0"/>
              <a:buChar char="•"/>
            </a:pPr>
            <a:r>
              <a:rPr lang="fr-FR" altLang="en-US" dirty="0" smtClean="0"/>
              <a:t>Appareil photo sous-marin</a:t>
            </a:r>
          </a:p>
          <a:p>
            <a:pPr marL="171450" indent="-171450" eaLnBrk="1" hangingPunct="1">
              <a:buFont typeface="Arial" panose="020B0604020202020204" pitchFamily="34" charset="0"/>
              <a:buChar char="•"/>
            </a:pPr>
            <a:r>
              <a:rPr lang="fr-FR" altLang="en-US" dirty="0" smtClean="0"/>
              <a:t>Containers pour objets coupants</a:t>
            </a:r>
          </a:p>
          <a:p>
            <a:pPr marL="171450" indent="-171450" eaLnBrk="1" hangingPunct="1">
              <a:buFont typeface="Arial" panose="020B0604020202020204" pitchFamily="34" charset="0"/>
              <a:buChar char="•"/>
            </a:pPr>
            <a:r>
              <a:rPr lang="fr-FR" altLang="en-US" dirty="0" smtClean="0"/>
              <a:t>Ardoise vierge et crayon</a:t>
            </a:r>
            <a:endParaRPr lang="en-US" altLang="en-US" dirty="0" smtClean="0"/>
          </a:p>
          <a:p>
            <a:pPr eaLnBrk="1" hangingPunct="1">
              <a:spcBef>
                <a:spcPct val="0"/>
              </a:spcBef>
              <a:buFontTx/>
              <a:buChar char="-"/>
            </a:pPr>
            <a:endParaRPr lang="en-US" altLang="en-US" dirty="0"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0E278344-44F2-4A80-82A6-935585C2FC7E}" type="slidenum">
              <a:rPr lang="en-AU" altLang="en-US" sz="1200">
                <a:latin typeface="Calibri" panose="020F0502020204030204" pitchFamily="34" charset="0"/>
              </a:rPr>
              <a:pPr/>
              <a:t>22</a:t>
            </a:fld>
            <a:endParaRPr lang="en-AU" altLang="en-US" sz="1200">
              <a:latin typeface="Calibri" panose="020F0502020204030204" pitchFamily="34" charset="0"/>
            </a:endParaRPr>
          </a:p>
        </p:txBody>
      </p:sp>
    </p:spTree>
    <p:extLst>
      <p:ext uri="{BB962C8B-B14F-4D97-AF65-F5344CB8AC3E}">
        <p14:creationId xmlns:p14="http://schemas.microsoft.com/office/powerpoint/2010/main" val="1556379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en-US" dirty="0" smtClean="0"/>
              <a:t>Il est particulièrement important d'être attentif à votre flottabilité et à votre stabilité pendant une plongée enquête Dive Against Debris®. Maintenez votre corps et votre équipement, sans oublier vos palmes, loin du fond. Plus important encore, restez conscient de la position de votre corps, et corrigez-la, si nécessaire, tandis que vous retirez les déchets et les mettez dans votre sac filet.</a:t>
            </a:r>
            <a:endParaRPr lang="en-AU" altLang="en-US" dirty="0"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328CCE07-B802-474A-99A2-974909AA07E0}" type="slidenum">
              <a:rPr lang="en-AU" altLang="en-US" sz="1200">
                <a:latin typeface="Calibri" panose="020F0502020204030204" pitchFamily="34" charset="0"/>
              </a:rPr>
              <a:pPr/>
              <a:t>23</a:t>
            </a:fld>
            <a:endParaRPr lang="en-AU" altLang="en-US" sz="1200">
              <a:latin typeface="Calibri" panose="020F0502020204030204" pitchFamily="34" charset="0"/>
            </a:endParaRPr>
          </a:p>
        </p:txBody>
      </p:sp>
    </p:spTree>
    <p:extLst>
      <p:ext uri="{BB962C8B-B14F-4D97-AF65-F5344CB8AC3E}">
        <p14:creationId xmlns:p14="http://schemas.microsoft.com/office/powerpoint/2010/main" val="2335906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en-US" dirty="0" smtClean="0"/>
              <a:t>Soyez prudent avec les objets qui risqueraient d'occasionner une blessure par perforation, notamment les seringues, les bouteilles de verre cassées et les boîtes métalliques.</a:t>
            </a:r>
          </a:p>
          <a:p>
            <a:pPr marL="171450" indent="-171450" eaLnBrk="1" hangingPunct="1">
              <a:buFont typeface="Arial" panose="020B0604020202020204" pitchFamily="34" charset="0"/>
              <a:buChar char="•"/>
            </a:pPr>
            <a:r>
              <a:rPr lang="fr-FR" altLang="en-US" dirty="0" smtClean="0"/>
              <a:t>Avant de retirer le déchet, veillez attentivement à la sécurité de tous les participants.</a:t>
            </a:r>
          </a:p>
          <a:p>
            <a:pPr marL="171450" indent="-171450" eaLnBrk="1" hangingPunct="1">
              <a:buFont typeface="Arial" panose="020B0604020202020204" pitchFamily="34" charset="0"/>
              <a:buChar char="•"/>
            </a:pPr>
            <a:r>
              <a:rPr lang="fr-FR" altLang="en-US" dirty="0" smtClean="0"/>
              <a:t>Utilisez un container rigide avec un couvercle sécuritaire pour éliminer sans aucun risque les objets tranchants.</a:t>
            </a:r>
          </a:p>
          <a:p>
            <a:pPr marL="171450" indent="-171450" eaLnBrk="1" hangingPunct="1">
              <a:buFont typeface="Arial" panose="020B0604020202020204" pitchFamily="34" charset="0"/>
              <a:buChar char="•"/>
            </a:pPr>
            <a:r>
              <a:rPr lang="fr-FR" altLang="en-US" dirty="0" smtClean="0"/>
              <a:t>Soyez particulièrement vigilant lorsque vous décidez de retirer les objets tranchants à usage médical: seringues, aiguilles, scalpels, lancettes et aiguilles de suture.</a:t>
            </a:r>
            <a:endParaRPr lang="en-US" altLang="en-US" dirty="0"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36883615-16EE-4D2B-B149-72C7F6E8A252}" type="slidenum">
              <a:rPr lang="en-AU" altLang="en-US" sz="1200">
                <a:latin typeface="Calibri" panose="020F0502020204030204" pitchFamily="34" charset="0"/>
              </a:rPr>
              <a:pPr/>
              <a:t>24</a:t>
            </a:fld>
            <a:endParaRPr lang="en-AU" altLang="en-US" sz="1200">
              <a:latin typeface="Calibri" panose="020F0502020204030204" pitchFamily="34" charset="0"/>
            </a:endParaRPr>
          </a:p>
        </p:txBody>
      </p:sp>
    </p:spTree>
    <p:extLst>
      <p:ext uri="{BB962C8B-B14F-4D97-AF65-F5344CB8AC3E}">
        <p14:creationId xmlns:p14="http://schemas.microsoft.com/office/powerpoint/2010/main" val="1698652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xfrm>
            <a:off x="685800" y="4343400"/>
            <a:ext cx="5486400" cy="4365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fr-FR" altLang="en-US" sz="900" dirty="0" smtClean="0"/>
              <a:t>Prendre des photos n'est pas une condition requise de l'enquête, mais c'est un outil formidable pour convaincre les non plongeurs et ceux qui ont le pouvoir de prendre des décisions politiques que les déchets marins sont un véritable fléau. Vos photos peuvent illustrer les impacts néfastes des déchets sur la vie et les environnements marins et aider à établir une librairie d'images qui montrent la portée et l'ampleur du problème.</a:t>
            </a:r>
          </a:p>
          <a:p>
            <a:pPr eaLnBrk="1" hangingPunct="1">
              <a:lnSpc>
                <a:spcPct val="80000"/>
              </a:lnSpc>
              <a:spcBef>
                <a:spcPct val="0"/>
              </a:spcBef>
            </a:pPr>
            <a:endParaRPr lang="fr-FR" altLang="en-US" sz="900" dirty="0" smtClean="0"/>
          </a:p>
          <a:p>
            <a:pPr eaLnBrk="1" hangingPunct="1">
              <a:lnSpc>
                <a:spcPct val="80000"/>
              </a:lnSpc>
              <a:spcBef>
                <a:spcPct val="0"/>
              </a:spcBef>
            </a:pPr>
            <a:r>
              <a:rPr lang="fr-FR" altLang="en-US" sz="800" dirty="0" smtClean="0"/>
              <a:t>Il y a deux types de photos à prendre:</a:t>
            </a:r>
          </a:p>
          <a:p>
            <a:pPr eaLnBrk="1" hangingPunct="1">
              <a:lnSpc>
                <a:spcPct val="80000"/>
              </a:lnSpc>
              <a:spcBef>
                <a:spcPct val="0"/>
              </a:spcBef>
            </a:pPr>
            <a:endParaRPr lang="en-AU" altLang="en-US" sz="900" dirty="0" smtClean="0">
              <a:ea typeface="Calibri" panose="020F0502020204030204" pitchFamily="34" charset="0"/>
              <a:cs typeface="Times New Roman" panose="02020603050405020304" pitchFamily="18" charset="0"/>
            </a:endParaRPr>
          </a:p>
          <a:p>
            <a:pPr marL="228600" indent="-228600" eaLnBrk="1" hangingPunct="1">
              <a:lnSpc>
                <a:spcPct val="80000"/>
              </a:lnSpc>
              <a:buFont typeface="+mj-lt"/>
              <a:buAutoNum type="arabicPeriod"/>
            </a:pPr>
            <a:r>
              <a:rPr lang="fr-FR" altLang="en-US" sz="800" b="1" dirty="0" smtClean="0"/>
              <a:t>Les photos qui permettent d'expliquer vos données:</a:t>
            </a:r>
            <a:endParaRPr lang="fr-FR" altLang="en-US" sz="800" dirty="0" smtClean="0"/>
          </a:p>
          <a:p>
            <a:pPr eaLnBrk="1" hangingPunct="1">
              <a:lnSpc>
                <a:spcPct val="80000"/>
              </a:lnSpc>
            </a:pPr>
            <a:endParaRPr lang="fr-FR" altLang="en-US" sz="800" dirty="0" smtClean="0"/>
          </a:p>
          <a:p>
            <a:pPr eaLnBrk="1" hangingPunct="1">
              <a:lnSpc>
                <a:spcPct val="80000"/>
              </a:lnSpc>
            </a:pPr>
            <a:r>
              <a:rPr lang="fr-FR" altLang="en-US" sz="800" dirty="0" smtClean="0"/>
              <a:t>Ces photos nous permettent de comprendre les déchets que vous avez vus. Joignez ce genre de photos lorsque vous envoyez vos données. Si possible, donnez une référence de mesure, comme une règle ou un tuba.</a:t>
            </a:r>
          </a:p>
          <a:p>
            <a:pPr eaLnBrk="1" hangingPunct="1">
              <a:lnSpc>
                <a:spcPct val="80000"/>
              </a:lnSpc>
            </a:pPr>
            <a:r>
              <a:rPr lang="fr-FR" altLang="en-US" sz="800" dirty="0" smtClean="0"/>
              <a:t>Voici quelques exemples de photos:</a:t>
            </a:r>
            <a:endParaRPr lang="fr-FR" altLang="en-US" sz="800" b="1" dirty="0" smtClean="0"/>
          </a:p>
          <a:p>
            <a:pPr marL="171450" indent="-171450" eaLnBrk="1" hangingPunct="1">
              <a:lnSpc>
                <a:spcPct val="80000"/>
              </a:lnSpc>
              <a:buFont typeface="Arial" panose="020B0604020202020204" pitchFamily="34" charset="0"/>
              <a:buChar char="•"/>
            </a:pPr>
            <a:r>
              <a:rPr lang="fr-FR" altLang="en-US" sz="800" dirty="0" smtClean="0"/>
              <a:t>Déchets marins qui détériorent l'environnement</a:t>
            </a:r>
          </a:p>
          <a:p>
            <a:pPr marL="171450" indent="-171450" eaLnBrk="1" hangingPunct="1">
              <a:lnSpc>
                <a:spcPct val="80000"/>
              </a:lnSpc>
              <a:buFont typeface="Arial" panose="020B0604020202020204" pitchFamily="34" charset="0"/>
              <a:buChar char="•"/>
            </a:pPr>
            <a:r>
              <a:rPr lang="fr-FR" altLang="en-US" sz="800" dirty="0" smtClean="0"/>
              <a:t>Animaux emmêlés</a:t>
            </a:r>
          </a:p>
          <a:p>
            <a:pPr marL="171450" indent="-171450" eaLnBrk="1" hangingPunct="1">
              <a:lnSpc>
                <a:spcPct val="80000"/>
              </a:lnSpc>
              <a:buFont typeface="Arial" panose="020B0604020202020204" pitchFamily="34" charset="0"/>
              <a:buChar char="•"/>
            </a:pPr>
            <a:r>
              <a:rPr lang="fr-FR" altLang="en-US" sz="800" dirty="0" smtClean="0"/>
              <a:t>Déchets que vous n'avez pas identifiés</a:t>
            </a:r>
          </a:p>
          <a:p>
            <a:pPr marL="171450" indent="-171450" eaLnBrk="1" hangingPunct="1">
              <a:lnSpc>
                <a:spcPct val="80000"/>
              </a:lnSpc>
              <a:buFont typeface="Arial" panose="020B0604020202020204" pitchFamily="34" charset="0"/>
              <a:buChar char="•"/>
            </a:pPr>
            <a:r>
              <a:rPr lang="fr-FR" altLang="en-US" sz="800" dirty="0" smtClean="0"/>
              <a:t>Déchets marins immergés</a:t>
            </a:r>
          </a:p>
          <a:p>
            <a:pPr marL="171450" indent="-171450" eaLnBrk="1" hangingPunct="1">
              <a:lnSpc>
                <a:spcPct val="80000"/>
              </a:lnSpc>
              <a:buFont typeface="Arial" panose="020B0604020202020204" pitchFamily="34" charset="0"/>
              <a:buChar char="•"/>
            </a:pPr>
            <a:r>
              <a:rPr lang="fr-FR" altLang="en-US" sz="800" dirty="0" smtClean="0"/>
              <a:t>Déchets que vous n'avez pas remontés</a:t>
            </a:r>
          </a:p>
          <a:p>
            <a:pPr eaLnBrk="1" hangingPunct="1">
              <a:lnSpc>
                <a:spcPct val="80000"/>
              </a:lnSpc>
            </a:pPr>
            <a:endParaRPr lang="en-AU" altLang="en-US" sz="900" dirty="0" smtClean="0">
              <a:ea typeface="Calibri" panose="020F0502020204030204" pitchFamily="34" charset="0"/>
              <a:cs typeface="Calibri" panose="020F0502020204030204" pitchFamily="34" charset="0"/>
            </a:endParaRPr>
          </a:p>
          <a:p>
            <a:pPr marL="228600" indent="-228600" eaLnBrk="1" hangingPunct="1">
              <a:lnSpc>
                <a:spcPct val="80000"/>
              </a:lnSpc>
              <a:spcBef>
                <a:spcPct val="0"/>
              </a:spcBef>
              <a:buFont typeface="+mj-lt"/>
              <a:buAutoNum type="arabicPeriod" startAt="2"/>
            </a:pPr>
            <a:r>
              <a:rPr lang="fr-FR" altLang="en-US" sz="800" b="1" dirty="0" smtClean="0"/>
              <a:t>Les photos qui racontent votre histoire:</a:t>
            </a:r>
          </a:p>
          <a:p>
            <a:pPr eaLnBrk="1" hangingPunct="1">
              <a:lnSpc>
                <a:spcPct val="80000"/>
              </a:lnSpc>
              <a:spcBef>
                <a:spcPct val="0"/>
              </a:spcBef>
            </a:pPr>
            <a:endParaRPr lang="fr-FR" altLang="en-US" sz="800" dirty="0" smtClean="0"/>
          </a:p>
          <a:p>
            <a:pPr eaLnBrk="1" hangingPunct="1">
              <a:lnSpc>
                <a:spcPct val="80000"/>
              </a:lnSpc>
              <a:spcBef>
                <a:spcPct val="0"/>
              </a:spcBef>
            </a:pPr>
            <a:r>
              <a:rPr lang="fr-FR" altLang="en-US" sz="800" dirty="0" smtClean="0"/>
              <a:t>Utilisez ce genre de photos pour faire la publicité de vos initiatives, remercier les participants et recruter des volontaires. Assurez-vous d'importer ces photos sur votre blog </a:t>
            </a:r>
            <a:r>
              <a:rPr lang="fr-FR" altLang="en-US" sz="800" dirty="0" err="1" smtClean="0"/>
              <a:t>My</a:t>
            </a:r>
            <a:r>
              <a:rPr lang="fr-FR" altLang="en-US" sz="800" dirty="0" smtClean="0"/>
              <a:t> Ocean à propos de votre enquête (voir la page 23). Vos images peuvent être utilisées pour montrer au public général les préoccupations auxquelles fait face le monde sous-marin. Vous pouvez aussi souhaiter les partager sur les autres réseaux sociaux, tels que Facebook® ou </a:t>
            </a:r>
            <a:r>
              <a:rPr lang="fr-FR" altLang="en-US" sz="800" dirty="0" err="1" smtClean="0"/>
              <a:t>ScubaEarth</a:t>
            </a:r>
            <a:r>
              <a:rPr lang="fr-FR" altLang="en-US" sz="800" dirty="0" smtClean="0"/>
              <a:t>®, ou les utiliser pour illustrer une histoire dans votre journal local:</a:t>
            </a:r>
            <a:endParaRPr lang="fr-FR" altLang="en-US" sz="800" b="1" dirty="0" smtClean="0"/>
          </a:p>
          <a:p>
            <a:pPr marL="171450" indent="-171450" eaLnBrk="1" hangingPunct="1">
              <a:lnSpc>
                <a:spcPct val="80000"/>
              </a:lnSpc>
              <a:buFont typeface="Arial" panose="020B0604020202020204" pitchFamily="34" charset="0"/>
              <a:buChar char="•"/>
            </a:pPr>
            <a:r>
              <a:rPr lang="fr-FR" altLang="en-US" sz="800" dirty="0" smtClean="0"/>
              <a:t>Photos de groupe – tous vos binômes réunis près des ordures que vous avez remontées.</a:t>
            </a:r>
          </a:p>
          <a:p>
            <a:pPr marL="171450" indent="-171450" eaLnBrk="1" hangingPunct="1">
              <a:lnSpc>
                <a:spcPct val="80000"/>
              </a:lnSpc>
              <a:buFont typeface="Arial" panose="020B0604020202020204" pitchFamily="34" charset="0"/>
              <a:buChar char="•"/>
            </a:pPr>
            <a:r>
              <a:rPr lang="fr-FR" altLang="en-US" sz="800" dirty="0" smtClean="0"/>
              <a:t>Plongeurs en action.</a:t>
            </a:r>
          </a:p>
          <a:p>
            <a:pPr marL="171450" indent="-171450" eaLnBrk="1" hangingPunct="1">
              <a:lnSpc>
                <a:spcPct val="80000"/>
              </a:lnSpc>
              <a:buFont typeface="Arial" panose="020B0604020202020204" pitchFamily="34" charset="0"/>
              <a:buChar char="•"/>
            </a:pPr>
            <a:r>
              <a:rPr lang="fr-FR" altLang="en-US" sz="800" dirty="0" smtClean="0"/>
              <a:t>Plongeurs en train de compter et d'enregistrer des déchets.</a:t>
            </a:r>
          </a:p>
          <a:p>
            <a:pPr marL="171450" indent="-171450" eaLnBrk="1" hangingPunct="1">
              <a:lnSpc>
                <a:spcPct val="80000"/>
              </a:lnSpc>
              <a:buFont typeface="Arial" panose="020B0604020202020204" pitchFamily="34" charset="0"/>
              <a:buChar char="•"/>
            </a:pPr>
            <a:r>
              <a:rPr lang="fr-FR" altLang="en-US" sz="800" dirty="0" smtClean="0"/>
              <a:t>Photo à terre avec toutes les ordures que vous avez retirées.</a:t>
            </a:r>
          </a:p>
          <a:p>
            <a:pPr eaLnBrk="1" hangingPunct="1">
              <a:lnSpc>
                <a:spcPct val="80000"/>
              </a:lnSpc>
            </a:pPr>
            <a:endParaRPr lang="en-AU" altLang="en-US" sz="900" dirty="0" smtClean="0">
              <a:ea typeface="Calibri" panose="020F0502020204030204" pitchFamily="34" charset="0"/>
              <a:cs typeface="Calibri" panose="020F0502020204030204" pitchFamily="34" charset="0"/>
            </a:endParaRPr>
          </a:p>
          <a:p>
            <a:pPr eaLnBrk="1" hangingPunct="1">
              <a:lnSpc>
                <a:spcPct val="80000"/>
              </a:lnSpc>
            </a:pPr>
            <a:r>
              <a:rPr lang="fr-FR" altLang="en-US" sz="800" b="1" dirty="0" smtClean="0"/>
              <a:t>Conseils pour les photos:</a:t>
            </a:r>
          </a:p>
          <a:p>
            <a:pPr marL="171450" indent="-171450" eaLnBrk="1" hangingPunct="1">
              <a:lnSpc>
                <a:spcPct val="80000"/>
              </a:lnSpc>
              <a:buFont typeface="Arial" panose="020B0604020202020204" pitchFamily="34" charset="0"/>
              <a:buChar char="•"/>
            </a:pPr>
            <a:r>
              <a:rPr lang="fr-FR" altLang="en-US" sz="800" dirty="0" smtClean="0"/>
              <a:t>Ne passez pas trop de temps à photographier pour éviter de prolonger la durée de votre enquête inutilement. Perfectionnez vos techniques et vos connaissances de photographe sous-marin, en cherchant à suivre une formation supplémentaire via la Spécialité PADI de photo numérique sous marine PADI Digital Underwater </a:t>
            </a:r>
            <a:r>
              <a:rPr lang="fr-FR" altLang="en-US" sz="800" dirty="0" err="1" smtClean="0"/>
              <a:t>Photography</a:t>
            </a:r>
            <a:r>
              <a:rPr lang="fr-FR" altLang="en-US" sz="800" dirty="0" smtClean="0"/>
              <a:t>.</a:t>
            </a:r>
          </a:p>
          <a:p>
            <a:pPr marL="171450" indent="-171450" eaLnBrk="1" hangingPunct="1">
              <a:lnSpc>
                <a:spcPct val="80000"/>
              </a:lnSpc>
              <a:buFont typeface="Arial" panose="020B0604020202020204" pitchFamily="34" charset="0"/>
              <a:buChar char="•"/>
            </a:pPr>
            <a:r>
              <a:rPr lang="fr-FR" altLang="en-US" sz="800" dirty="0" smtClean="0"/>
              <a:t>Suivez les 10 Conseils AWARE pour les Plongeurs Pour Protéger la Planète Océan.</a:t>
            </a:r>
            <a:endParaRPr lang="en-US" altLang="en-US" sz="800" dirty="0"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3A45C439-E08A-4C40-A607-8BED024ABD8E}" type="slidenum">
              <a:rPr lang="en-AU" altLang="en-US" sz="1200">
                <a:latin typeface="Calibri" panose="020F0502020204030204" pitchFamily="34" charset="0"/>
              </a:rPr>
              <a:pPr/>
              <a:t>25</a:t>
            </a:fld>
            <a:endParaRPr lang="en-AU" altLang="en-US" sz="1200">
              <a:latin typeface="Calibri" panose="020F0502020204030204" pitchFamily="34" charset="0"/>
            </a:endParaRPr>
          </a:p>
        </p:txBody>
      </p:sp>
    </p:spTree>
    <p:extLst>
      <p:ext uri="{BB962C8B-B14F-4D97-AF65-F5344CB8AC3E}">
        <p14:creationId xmlns:p14="http://schemas.microsoft.com/office/powerpoint/2010/main" val="1701400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xfrm>
            <a:off x="509588" y="4222750"/>
            <a:ext cx="5837237" cy="4065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en-US" dirty="0" smtClean="0"/>
              <a:t>La vie marine pousse rapidement sur les déchets marins. Souvent, les animaux marins construisent leur habitat avec des morceaux de déchets. Dans ce cas là, à vous de décider s'il est préférable d'éliminer un déchet ou de ne pas y toucher. Parfois, il est préférable de perturber l'environnement quelques instants pour éliminer les déchets marins potentiellement néfastes, d'autres fois, il vaut mieux les laisser dans l'océan.</a:t>
            </a:r>
          </a:p>
          <a:p>
            <a:pPr eaLnBrk="1" hangingPunct="1"/>
            <a:endParaRPr lang="fr-FR" altLang="en-US" dirty="0" smtClean="0"/>
          </a:p>
          <a:p>
            <a:pPr eaLnBrk="1" hangingPunct="1"/>
            <a:r>
              <a:rPr lang="fr-FR" altLang="en-US" b="1" dirty="0" smtClean="0"/>
              <a:t>Si vous n'êtes pas certain de vous, laissez-le en place</a:t>
            </a:r>
          </a:p>
          <a:p>
            <a:pPr eaLnBrk="1" hangingPunct="1"/>
            <a:endParaRPr lang="fr-FR" altLang="en-US" b="1" dirty="0" smtClean="0"/>
          </a:p>
          <a:p>
            <a:pPr eaLnBrk="1" hangingPunct="1"/>
            <a:r>
              <a:rPr lang="fr-FR" altLang="en-US" b="1" dirty="0" smtClean="0"/>
              <a:t>Préoccupez-vous d'abord de la sécurité</a:t>
            </a:r>
          </a:p>
          <a:p>
            <a:pPr marL="171450" indent="-171450" eaLnBrk="1" hangingPunct="1">
              <a:buFont typeface="Arial" panose="020B0604020202020204" pitchFamily="34" charset="0"/>
              <a:buChar char="•"/>
            </a:pPr>
            <a:r>
              <a:rPr lang="fr-FR" altLang="en-US" dirty="0" smtClean="0"/>
              <a:t>Si vous doutez de pouvoir retirer un déchet sans risque, laissez-le en place.</a:t>
            </a:r>
          </a:p>
          <a:p>
            <a:pPr marL="171450" indent="-171450" eaLnBrk="1" hangingPunct="1">
              <a:buFont typeface="Arial" panose="020B0604020202020204" pitchFamily="34" charset="0"/>
              <a:buChar char="•"/>
            </a:pPr>
            <a:r>
              <a:rPr lang="fr-FR" altLang="en-US" dirty="0" smtClean="0"/>
              <a:t>Ne touchez et n'éliminez en aucun cas les armes ou les munitions – balisez l'endroit et prévenez les autorités.</a:t>
            </a:r>
          </a:p>
          <a:p>
            <a:pPr marL="171450" indent="-171450" eaLnBrk="1" hangingPunct="1">
              <a:buFont typeface="Arial" panose="020B0604020202020204" pitchFamily="34" charset="0"/>
              <a:buChar char="•"/>
            </a:pPr>
            <a:r>
              <a:rPr lang="fr-FR" altLang="en-US" dirty="0" smtClean="0"/>
              <a:t>Prenez de grandes précautions ou laissez en place les éléments rouillés qui peuvent être étonnamment coupants, ou les éléments qui présentent des fuites de produits chimiques éventuellement dangereux pour votre peau ou votre équipement.</a:t>
            </a:r>
            <a:endParaRPr lang="en-AU" altLang="en-US" dirty="0"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DC107749-0DD0-4D6A-ABFD-BD7922A0A857}" type="slidenum">
              <a:rPr lang="en-AU" altLang="en-US" sz="1200">
                <a:latin typeface="Calibri" panose="020F0502020204030204" pitchFamily="34" charset="0"/>
              </a:rPr>
              <a:pPr/>
              <a:t>26</a:t>
            </a:fld>
            <a:endParaRPr lang="en-AU" altLang="en-US" sz="1200">
              <a:latin typeface="Calibri" panose="020F0502020204030204" pitchFamily="34" charset="0"/>
            </a:endParaRPr>
          </a:p>
        </p:txBody>
      </p:sp>
    </p:spTree>
    <p:extLst>
      <p:ext uri="{BB962C8B-B14F-4D97-AF65-F5344CB8AC3E}">
        <p14:creationId xmlns:p14="http://schemas.microsoft.com/office/powerpoint/2010/main" val="3983185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xfrm>
            <a:off x="509588" y="4222750"/>
            <a:ext cx="5837237" cy="4416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fr-FR" altLang="en-US" sz="1000" b="1" dirty="0" smtClean="0"/>
              <a:t>Matériaux de construction</a:t>
            </a:r>
          </a:p>
          <a:p>
            <a:pPr marL="171450" indent="-171450" eaLnBrk="1" hangingPunct="1">
              <a:lnSpc>
                <a:spcPct val="90000"/>
              </a:lnSpc>
              <a:buFont typeface="Arial" panose="020B0604020202020204" pitchFamily="34" charset="0"/>
              <a:buChar char="•"/>
            </a:pPr>
            <a:r>
              <a:rPr lang="fr-FR" altLang="en-US" sz="1000" dirty="0" smtClean="0"/>
              <a:t>Les déchets du genre bouteilles en verre et cannettes métalliques ne sont pas trop néfastes à l'environnement, n'y touchez pas si vous estimez que les retirer dérangerait la vie marine.</a:t>
            </a:r>
          </a:p>
          <a:p>
            <a:pPr marL="171450" indent="-171450" eaLnBrk="1" hangingPunct="1">
              <a:lnSpc>
                <a:spcPct val="90000"/>
              </a:lnSpc>
              <a:buFont typeface="Arial" panose="020B0604020202020204" pitchFamily="34" charset="0"/>
              <a:buChar char="•"/>
            </a:pPr>
            <a:r>
              <a:rPr lang="fr-FR" altLang="en-US" sz="1000" dirty="0" smtClean="0"/>
              <a:t>Même si cela occasionne des perturbations de courte durée, considérez retirer les éléments non naturels qui pourraient nuire aux animaux marins puisqu'ils se décomposent en morceaux plus petits. À vous de juger quelle action entraînera le moins de dégâts. Parmi les éléments appartenant à cette catégorie, comptez les objets en plastique dur, les pièges à poissons et les matières à emballage.</a:t>
            </a:r>
          </a:p>
          <a:p>
            <a:pPr marL="171450" indent="-171450" eaLnBrk="1" hangingPunct="1">
              <a:lnSpc>
                <a:spcPct val="90000"/>
              </a:lnSpc>
              <a:buFont typeface="Arial" panose="020B0604020202020204" pitchFamily="34" charset="0"/>
              <a:buChar char="•"/>
            </a:pPr>
            <a:r>
              <a:rPr lang="fr-FR" altLang="en-US" sz="1000" dirty="0" smtClean="0"/>
              <a:t>Lorsque des </a:t>
            </a:r>
            <a:r>
              <a:rPr lang="fr-FR" altLang="en-US" sz="1000" dirty="0" err="1" smtClean="0"/>
              <a:t>oeufs</a:t>
            </a:r>
            <a:r>
              <a:rPr lang="fr-FR" altLang="en-US" sz="1000" dirty="0" smtClean="0"/>
              <a:t> sont fixés à un déchet marin, balisez l'endroit et revenez plus tard pour le retirer quand les </a:t>
            </a:r>
            <a:r>
              <a:rPr lang="fr-FR" altLang="en-US" sz="1000" dirty="0" err="1" smtClean="0"/>
              <a:t>oeufs</a:t>
            </a:r>
            <a:r>
              <a:rPr lang="fr-FR" altLang="en-US" sz="1000" dirty="0" smtClean="0"/>
              <a:t> auront éclos.</a:t>
            </a:r>
          </a:p>
          <a:p>
            <a:pPr eaLnBrk="1" hangingPunct="1">
              <a:lnSpc>
                <a:spcPct val="90000"/>
              </a:lnSpc>
            </a:pPr>
            <a:endParaRPr lang="en-AU" altLang="en-US" sz="1000" dirty="0" smtClean="0"/>
          </a:p>
          <a:p>
            <a:pPr eaLnBrk="1" hangingPunct="1">
              <a:lnSpc>
                <a:spcPct val="90000"/>
              </a:lnSpc>
            </a:pPr>
            <a:r>
              <a:rPr lang="fr-FR" altLang="en-US" sz="900" b="1" dirty="0" smtClean="0"/>
              <a:t>Contenus des éléments</a:t>
            </a:r>
          </a:p>
          <a:p>
            <a:pPr marL="171450" indent="-171450" eaLnBrk="1" hangingPunct="1">
              <a:lnSpc>
                <a:spcPct val="90000"/>
              </a:lnSpc>
              <a:buFont typeface="Arial" panose="020B0604020202020204" pitchFamily="34" charset="0"/>
              <a:buChar char="•"/>
            </a:pPr>
            <a:r>
              <a:rPr lang="fr-FR" altLang="en-US" sz="900" dirty="0" smtClean="0"/>
              <a:t>Si un élément contient des produits chimiques qui risquent de fuir ou de provoquer des dégâts, retirez-le si vous pouvez le faire sans compromettre votre sécurité:</a:t>
            </a:r>
          </a:p>
          <a:p>
            <a:pPr marL="742950" lvl="1" indent="-285750" eaLnBrk="1" hangingPunct="1">
              <a:lnSpc>
                <a:spcPct val="90000"/>
              </a:lnSpc>
              <a:buFont typeface="Arial" panose="020B0604020202020204" pitchFamily="34" charset="0"/>
              <a:buChar char="•"/>
            </a:pPr>
            <a:r>
              <a:rPr lang="fr-FR" altLang="en-US" sz="900" dirty="0" smtClean="0"/>
              <a:t>Exemples: les batteries de voitures, de camions et de bateaux; les containers d'huile, de fuel et de produits chimiques; les pots de peinture; les filtres à carburant et l'équipement électronique.</a:t>
            </a:r>
          </a:p>
          <a:p>
            <a:pPr marL="171450" indent="-171450" eaLnBrk="1" hangingPunct="1">
              <a:lnSpc>
                <a:spcPct val="90000"/>
              </a:lnSpc>
              <a:buFont typeface="Arial" panose="020B0604020202020204" pitchFamily="34" charset="0"/>
              <a:buChar char="•"/>
            </a:pPr>
            <a:r>
              <a:rPr lang="fr-FR" altLang="en-US" sz="900" dirty="0" smtClean="0"/>
              <a:t>Il n'est pas sans danger de retirer un élément potentiellement dangereux. Balisez son emplacement et signalez-le.</a:t>
            </a:r>
          </a:p>
          <a:p>
            <a:pPr eaLnBrk="1" hangingPunct="1">
              <a:lnSpc>
                <a:spcPct val="90000"/>
              </a:lnSpc>
            </a:pPr>
            <a:endParaRPr lang="en-AU" altLang="en-US" sz="1000" dirty="0" smtClean="0"/>
          </a:p>
          <a:p>
            <a:pPr eaLnBrk="1" hangingPunct="1">
              <a:lnSpc>
                <a:spcPct val="90000"/>
              </a:lnSpc>
            </a:pPr>
            <a:r>
              <a:rPr lang="fr-FR" altLang="en-US" sz="900" b="1" dirty="0" smtClean="0"/>
              <a:t>Filets, lignes de pêche et cordes</a:t>
            </a:r>
          </a:p>
          <a:p>
            <a:pPr marL="171450" indent="-171450" eaLnBrk="1" hangingPunct="1">
              <a:lnSpc>
                <a:spcPct val="90000"/>
              </a:lnSpc>
              <a:buFont typeface="Arial" panose="020B0604020202020204" pitchFamily="34" charset="0"/>
              <a:buChar char="•"/>
            </a:pPr>
            <a:r>
              <a:rPr lang="fr-FR" altLang="en-US" sz="900" dirty="0" smtClean="0"/>
              <a:t>Retirer les filets, les lignes de pêche ainsi que les cordes n'est pas toujours sans danger.</a:t>
            </a:r>
          </a:p>
          <a:p>
            <a:pPr marL="742950" lvl="1" indent="-285750" eaLnBrk="1" hangingPunct="1">
              <a:lnSpc>
                <a:spcPct val="90000"/>
              </a:lnSpc>
              <a:buFont typeface="Arial" panose="020B0604020202020204" pitchFamily="34" charset="0"/>
              <a:buChar char="•"/>
            </a:pPr>
            <a:r>
              <a:rPr lang="fr-FR" altLang="en-US" sz="900" dirty="0" smtClean="0"/>
              <a:t>N'essayez pas de retirer ces éléments, sauf si vous êtes certain que cela ne compromet pas la sécurité.</a:t>
            </a:r>
          </a:p>
          <a:p>
            <a:pPr marL="171450" indent="-171450" eaLnBrk="1" hangingPunct="1">
              <a:lnSpc>
                <a:spcPct val="90000"/>
              </a:lnSpc>
              <a:buFont typeface="Arial" panose="020B0604020202020204" pitchFamily="34" charset="0"/>
              <a:buChar char="•"/>
            </a:pPr>
            <a:r>
              <a:rPr lang="fr-FR" altLang="en-US" sz="900" dirty="0" smtClean="0"/>
              <a:t>Ils peuvent être difficiles à retirer, surtout s'ils se sont emmêlés à du corail ou que du corail pousse par dessus.</a:t>
            </a:r>
          </a:p>
          <a:p>
            <a:pPr marL="742950" lvl="1" indent="-285750" eaLnBrk="1" hangingPunct="1">
              <a:lnSpc>
                <a:spcPct val="90000"/>
              </a:lnSpc>
              <a:buFont typeface="Arial" panose="020B0604020202020204" pitchFamily="34" charset="0"/>
              <a:buChar char="•"/>
            </a:pPr>
            <a:r>
              <a:rPr lang="fr-FR" altLang="en-US" sz="900" dirty="0" smtClean="0"/>
              <a:t>La meilleure solution serait de sélectionner les pièces accessibles et de laisser en place les parties déjà investies par la faune et la flore.</a:t>
            </a:r>
          </a:p>
          <a:p>
            <a:pPr marL="742950" lvl="1" indent="-285750" eaLnBrk="1" hangingPunct="1">
              <a:lnSpc>
                <a:spcPct val="90000"/>
              </a:lnSpc>
              <a:buFont typeface="Arial" panose="020B0604020202020204" pitchFamily="34" charset="0"/>
              <a:buChar char="•"/>
            </a:pPr>
            <a:r>
              <a:rPr lang="fr-FR" altLang="en-US" sz="900" dirty="0" smtClean="0"/>
              <a:t>Les ciseaux solides et aiguisés découpent les lignes et filets de pêche fins en entraînant moins de perturbations qu'un couteau de plongée, Avec des ciseaux, il n'y a, en effet, pas de mouvement de scie.</a:t>
            </a:r>
            <a:endParaRPr lang="en-US" altLang="en-US" sz="900" dirty="0"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02ADD7DD-10E6-40D9-8244-849668FF7A86}" type="slidenum">
              <a:rPr lang="en-AU" altLang="en-US" sz="1200">
                <a:latin typeface="Calibri" panose="020F0502020204030204" pitchFamily="34" charset="0"/>
              </a:rPr>
              <a:pPr/>
              <a:t>27</a:t>
            </a:fld>
            <a:endParaRPr lang="en-AU" altLang="en-US" sz="1200">
              <a:latin typeface="Calibri" panose="020F0502020204030204" pitchFamily="34" charset="0"/>
            </a:endParaRPr>
          </a:p>
        </p:txBody>
      </p:sp>
    </p:spTree>
    <p:extLst>
      <p:ext uri="{BB962C8B-B14F-4D97-AF65-F5344CB8AC3E}">
        <p14:creationId xmlns:p14="http://schemas.microsoft.com/office/powerpoint/2010/main" val="508018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ECD905D4-0FA7-4B5F-953B-65B524C0155C}" type="slidenum">
              <a:rPr lang="en-AU" altLang="en-US" sz="1200">
                <a:latin typeface="Calibri" panose="020F0502020204030204" pitchFamily="34" charset="0"/>
              </a:rPr>
              <a:pPr/>
              <a:t>28</a:t>
            </a:fld>
            <a:endParaRPr lang="en-AU" altLang="en-US" sz="1200">
              <a:latin typeface="Calibri" panose="020F0502020204030204" pitchFamily="34" charset="0"/>
            </a:endParaRPr>
          </a:p>
        </p:txBody>
      </p:sp>
    </p:spTree>
    <p:extLst>
      <p:ext uri="{BB962C8B-B14F-4D97-AF65-F5344CB8AC3E}">
        <p14:creationId xmlns:p14="http://schemas.microsoft.com/office/powerpoint/2010/main" val="4181005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en-US" smtClean="0"/>
              <a:t>Dans la Section 3, nous allons examiner la manière de rapporter vos données.</a:t>
            </a:r>
          </a:p>
          <a:p>
            <a:pPr eaLnBrk="1" hangingPunct="1">
              <a:spcBef>
                <a:spcPct val="0"/>
              </a:spcBef>
            </a:pPr>
            <a:endParaRPr lang="en-US" alt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EA978E86-B62F-4C4A-B3BF-199E760782E6}" type="slidenum">
              <a:rPr lang="en-AU" altLang="en-US" sz="1200">
                <a:latin typeface="Calibri" panose="020F0502020204030204" pitchFamily="34" charset="0"/>
              </a:rPr>
              <a:pPr/>
              <a:t>29</a:t>
            </a:fld>
            <a:endParaRPr lang="en-AU" altLang="en-US" sz="1200">
              <a:latin typeface="Calibri" panose="020F0502020204030204" pitchFamily="34" charset="0"/>
            </a:endParaRPr>
          </a:p>
        </p:txBody>
      </p:sp>
    </p:spTree>
    <p:extLst>
      <p:ext uri="{BB962C8B-B14F-4D97-AF65-F5344CB8AC3E}">
        <p14:creationId xmlns:p14="http://schemas.microsoft.com/office/powerpoint/2010/main" val="1339248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en-US" dirty="0" smtClean="0"/>
              <a:t>Dans la Section 2, nous verrons comment planifier et effectuer une enquête Dive Against Debris®.</a:t>
            </a:r>
          </a:p>
          <a:p>
            <a:pPr eaLnBrk="1" hangingPunct="1">
              <a:spcBef>
                <a:spcPct val="0"/>
              </a:spcBef>
            </a:pPr>
            <a:endParaRPr lang="fr-FR" altLang="en-US" dirty="0" smtClean="0"/>
          </a:p>
        </p:txBody>
      </p:sp>
    </p:spTree>
    <p:extLst>
      <p:ext uri="{BB962C8B-B14F-4D97-AF65-F5344CB8AC3E}">
        <p14:creationId xmlns:p14="http://schemas.microsoft.com/office/powerpoint/2010/main" val="42687076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xfrm>
            <a:off x="685800" y="4343400"/>
            <a:ext cx="5486400" cy="4435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228600" eaLnBrk="1" hangingPunct="1">
              <a:spcBef>
                <a:spcPct val="0"/>
              </a:spcBef>
            </a:pPr>
            <a:r>
              <a:rPr lang="fr-FR" altLang="en-US" b="1" dirty="0" smtClean="0"/>
              <a:t>NOTE AU PR</a:t>
            </a:r>
            <a:r>
              <a:rPr lang="fr-FR" altLang="en-US" b="1" dirty="0" smtClean="0">
                <a:ea typeface="Calibri" panose="020F0502020204030204" pitchFamily="34" charset="0"/>
                <a:cs typeface="Calibri" panose="020F0502020204030204" pitchFamily="34" charset="0"/>
              </a:rPr>
              <a:t>É</a:t>
            </a:r>
            <a:r>
              <a:rPr lang="fr-FR" altLang="en-US" b="1" dirty="0" smtClean="0"/>
              <a:t>SENTATEUR:</a:t>
            </a:r>
            <a:r>
              <a:rPr lang="fr-FR" altLang="en-US" dirty="0" smtClean="0"/>
              <a:t> Fournissez aux participants un exemplaire de la </a:t>
            </a:r>
            <a:r>
              <a:rPr lang="fr-FR" altLang="en-US" b="1" dirty="0" smtClean="0"/>
              <a:t>Carte de données</a:t>
            </a:r>
            <a:r>
              <a:rPr lang="fr-FR" altLang="en-US" dirty="0" smtClean="0"/>
              <a:t> </a:t>
            </a:r>
            <a:r>
              <a:rPr lang="fr-FR" altLang="en-US" b="1" dirty="0" smtClean="0"/>
              <a:t>Dive Against Debris® </a:t>
            </a:r>
            <a:r>
              <a:rPr lang="fr-FR" altLang="en-US" dirty="0" smtClean="0"/>
              <a:t>pour les aider à suivre cette section.</a:t>
            </a:r>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99A5D0F4-2E82-4472-A738-541F02095CB0}" type="slidenum">
              <a:rPr lang="en-AU" altLang="en-US" sz="1200">
                <a:latin typeface="Calibri" panose="020F0502020204030204" pitchFamily="34" charset="0"/>
              </a:rPr>
              <a:pPr/>
              <a:t>30</a:t>
            </a:fld>
            <a:endParaRPr lang="en-AU" altLang="en-US" sz="1200">
              <a:latin typeface="Calibri" panose="020F0502020204030204" pitchFamily="34" charset="0"/>
            </a:endParaRPr>
          </a:p>
        </p:txBody>
      </p:sp>
    </p:spTree>
    <p:extLst>
      <p:ext uri="{BB962C8B-B14F-4D97-AF65-F5344CB8AC3E}">
        <p14:creationId xmlns:p14="http://schemas.microsoft.com/office/powerpoint/2010/main" val="15292748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xfrm>
            <a:off x="685800" y="4343400"/>
            <a:ext cx="5486400" cy="429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en-US" dirty="0" smtClean="0"/>
              <a:t>Pesez tous vos déchets marins lorsqu'ils sont encore dans les sacs filets. Au cas où les sacs que vous utilisez seraient lourds, notez leur poids lorsqu'ils sont vides, puis soustrayez-le du poids total et vous obtiendrez celui de vos déchets.</a:t>
            </a:r>
            <a:endParaRPr lang="fr-FR" altLang="en-US" b="1" dirty="0" smtClean="0"/>
          </a:p>
          <a:p>
            <a:pPr marL="171450" indent="-171450" eaLnBrk="1" hangingPunct="1">
              <a:buFont typeface="Arial" panose="020B0604020202020204" pitchFamily="34" charset="0"/>
              <a:buChar char="•"/>
            </a:pPr>
            <a:r>
              <a:rPr lang="fr-FR" altLang="en-US" dirty="0" smtClean="0"/>
              <a:t>Utilisez des balances pour la pêche ou la cuisine pour peser les déchets; cela fonctionne bien.</a:t>
            </a:r>
          </a:p>
          <a:p>
            <a:pPr marL="171450" indent="-171450" eaLnBrk="1" hangingPunct="1">
              <a:buFont typeface="Arial" panose="020B0604020202020204" pitchFamily="34" charset="0"/>
              <a:buChar char="•"/>
            </a:pPr>
            <a:r>
              <a:rPr lang="fr-FR" altLang="en-US" dirty="0" smtClean="0"/>
              <a:t>Si vous n'avez pas de balance, faites une simple estimation du poids.</a:t>
            </a:r>
          </a:p>
          <a:p>
            <a:pPr marL="171450" indent="-171450" eaLnBrk="1" hangingPunct="1">
              <a:buFont typeface="Arial" panose="020B0604020202020204" pitchFamily="34" charset="0"/>
              <a:buChar char="•"/>
            </a:pPr>
            <a:r>
              <a:rPr lang="fr-FR" altLang="en-US" dirty="0" smtClean="0"/>
              <a:t>Enregistrez le poids en kilogrammes ou en livres.</a:t>
            </a:r>
            <a:endParaRPr lang="en-GB" altLang="en-US" dirty="0"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7C4EAB37-A7FB-4009-95D7-17DBAEA82A6F}" type="slidenum">
              <a:rPr lang="en-AU" altLang="en-US" sz="1200">
                <a:latin typeface="Calibri" panose="020F0502020204030204" pitchFamily="34" charset="0"/>
              </a:rPr>
              <a:pPr/>
              <a:t>31</a:t>
            </a:fld>
            <a:endParaRPr lang="en-AU" altLang="en-US" sz="1200">
              <a:latin typeface="Calibri" panose="020F0502020204030204" pitchFamily="34" charset="0"/>
            </a:endParaRPr>
          </a:p>
        </p:txBody>
      </p:sp>
    </p:spTree>
    <p:extLst>
      <p:ext uri="{BB962C8B-B14F-4D97-AF65-F5344CB8AC3E}">
        <p14:creationId xmlns:p14="http://schemas.microsoft.com/office/powerpoint/2010/main" val="4141709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en-US" dirty="0" smtClean="0"/>
              <a:t>Pour que vous trouviez facilement les types de déchets sur la Carte de données Dive Against Debris®, ils ont été regroupés par matériau de fabrication. Videz votre sac filet et triez vos déchets en faisant des piles réparties en neuf catégories:</a:t>
            </a:r>
            <a:endParaRPr lang="fr-FR" altLang="en-US" b="1" dirty="0" smtClean="0"/>
          </a:p>
          <a:p>
            <a:pPr marL="171450" indent="-171450" eaLnBrk="1" hangingPunct="1">
              <a:buFont typeface="Arial" panose="020B0604020202020204" pitchFamily="34" charset="0"/>
              <a:buChar char="•"/>
            </a:pPr>
            <a:r>
              <a:rPr lang="fr-FR" altLang="en-US" dirty="0" smtClean="0"/>
              <a:t>Plastique</a:t>
            </a:r>
          </a:p>
          <a:p>
            <a:pPr marL="171450" indent="-171450" eaLnBrk="1" hangingPunct="1">
              <a:buFont typeface="Arial" panose="020B0604020202020204" pitchFamily="34" charset="0"/>
              <a:buChar char="•"/>
            </a:pPr>
            <a:r>
              <a:rPr lang="fr-FR" altLang="en-US" dirty="0" smtClean="0"/>
              <a:t>Verre &amp; céramique</a:t>
            </a:r>
          </a:p>
          <a:p>
            <a:pPr marL="171450" indent="-171450" eaLnBrk="1" hangingPunct="1">
              <a:buFont typeface="Arial" panose="020B0604020202020204" pitchFamily="34" charset="0"/>
              <a:buChar char="•"/>
            </a:pPr>
            <a:r>
              <a:rPr lang="fr-FR" altLang="en-US" dirty="0" smtClean="0"/>
              <a:t>Métal</a:t>
            </a:r>
          </a:p>
          <a:p>
            <a:pPr marL="171450" indent="-171450" eaLnBrk="1" hangingPunct="1">
              <a:buFont typeface="Arial" panose="020B0604020202020204" pitchFamily="34" charset="0"/>
              <a:buChar char="•"/>
            </a:pPr>
            <a:r>
              <a:rPr lang="fr-FR" altLang="en-US" dirty="0" smtClean="0"/>
              <a:t>Caoutchouc</a:t>
            </a:r>
          </a:p>
          <a:p>
            <a:pPr marL="171450" indent="-171450" eaLnBrk="1" hangingPunct="1">
              <a:buFont typeface="Arial" panose="020B0604020202020204" pitchFamily="34" charset="0"/>
              <a:buChar char="•"/>
            </a:pPr>
            <a:r>
              <a:rPr lang="fr-FR" altLang="en-US" dirty="0" smtClean="0"/>
              <a:t>Bois</a:t>
            </a:r>
          </a:p>
          <a:p>
            <a:pPr marL="171450" indent="-171450" eaLnBrk="1" hangingPunct="1">
              <a:buFont typeface="Arial" panose="020B0604020202020204" pitchFamily="34" charset="0"/>
              <a:buChar char="•"/>
            </a:pPr>
            <a:r>
              <a:rPr lang="fr-FR" altLang="en-US" dirty="0" smtClean="0"/>
              <a:t>Vêtements</a:t>
            </a:r>
          </a:p>
          <a:p>
            <a:pPr marL="171450" indent="-171450" eaLnBrk="1" hangingPunct="1">
              <a:buFont typeface="Arial" panose="020B0604020202020204" pitchFamily="34" charset="0"/>
              <a:buChar char="•"/>
            </a:pPr>
            <a:r>
              <a:rPr lang="fr-FR" altLang="en-US" dirty="0" smtClean="0"/>
              <a:t>Papier/Carton</a:t>
            </a:r>
          </a:p>
          <a:p>
            <a:pPr marL="171450" indent="-171450" eaLnBrk="1" hangingPunct="1">
              <a:buFont typeface="Arial" panose="020B0604020202020204" pitchFamily="34" charset="0"/>
              <a:buChar char="•"/>
            </a:pPr>
            <a:r>
              <a:rPr lang="fr-FR" altLang="en-US" dirty="0" smtClean="0"/>
              <a:t>Matières diverses</a:t>
            </a:r>
          </a:p>
          <a:p>
            <a:pPr marL="171450" indent="-171450" eaLnBrk="1" hangingPunct="1">
              <a:buFont typeface="Arial" panose="020B0604020202020204" pitchFamily="34" charset="0"/>
              <a:buChar char="•"/>
            </a:pPr>
            <a:r>
              <a:rPr lang="fr-FR" altLang="en-US" dirty="0" smtClean="0"/>
              <a:t>Autres types de déchets, tous les déchets qui ne peuvent pas être placés dans une autre catégorie.</a:t>
            </a:r>
            <a:endParaRPr lang="en-AU" altLang="en-US" dirty="0" smtClean="0"/>
          </a:p>
          <a:p>
            <a:pPr eaLnBrk="1" hangingPunct="1">
              <a:spcBef>
                <a:spcPct val="0"/>
              </a:spcBef>
            </a:pPr>
            <a:endParaRPr lang="fr-FR" altLang="en-US" dirty="0" smtClean="0"/>
          </a:p>
          <a:p>
            <a:pPr eaLnBrk="1" hangingPunct="1">
              <a:spcBef>
                <a:spcPct val="0"/>
              </a:spcBef>
            </a:pPr>
            <a:r>
              <a:rPr lang="fr-FR" altLang="en-US" dirty="0" smtClean="0"/>
              <a:t>Triez vos déchets à l'abri du vent pour éviter qu'ils soient, à nouveau, entraînés dans l'eau. Videz vos sacs filets sur une bâche pour ne pas en disperser le contenu.</a:t>
            </a:r>
            <a:endParaRPr lang="en-AU" altLang="en-US" dirty="0"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B0EE2E41-EA71-495C-8D43-B0179B849489}" type="slidenum">
              <a:rPr lang="en-AU" altLang="en-US" sz="1200">
                <a:latin typeface="Calibri" panose="020F0502020204030204" pitchFamily="34" charset="0"/>
              </a:rPr>
              <a:pPr/>
              <a:t>32</a:t>
            </a:fld>
            <a:endParaRPr lang="en-AU" altLang="en-US" sz="1200">
              <a:latin typeface="Calibri" panose="020F0502020204030204" pitchFamily="34" charset="0"/>
            </a:endParaRPr>
          </a:p>
        </p:txBody>
      </p:sp>
    </p:spTree>
    <p:extLst>
      <p:ext uri="{BB962C8B-B14F-4D97-AF65-F5344CB8AC3E}">
        <p14:creationId xmlns:p14="http://schemas.microsoft.com/office/powerpoint/2010/main" val="31783702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p:txBody>
          <a:bodyPr wrap="square" numCol="1" anchor="t" anchorCtr="0" compatLnSpc="1">
            <a:prstTxWarp prst="textNoShape">
              <a:avLst/>
            </a:prstTxWarp>
            <a:normAutofit fontScale="92500"/>
          </a:bodyPr>
          <a:lstStyle/>
          <a:p>
            <a:pPr eaLnBrk="1" hangingPunct="1">
              <a:defRPr/>
            </a:pPr>
            <a:r>
              <a:rPr lang="fr-FR" altLang="en-US" dirty="0" smtClean="0"/>
              <a:t>Traitez chacune des piles et enregistrez chaque élément trouvé sur la Carte de données Dive Against Debris®. Utilisez le Guide d'identification des déchets marins Dive Against Debris® pour vous aider à identifier correctement les divers déchets.</a:t>
            </a:r>
            <a:endParaRPr lang="fr-FR" altLang="en-US" b="1" dirty="0" smtClean="0"/>
          </a:p>
          <a:p>
            <a:pPr marL="171450" indent="-171450" eaLnBrk="1" hangingPunct="1">
              <a:buFont typeface="Arial" panose="020B0604020202020204" pitchFamily="34" charset="0"/>
              <a:buChar char="•"/>
              <a:defRPr/>
            </a:pPr>
            <a:r>
              <a:rPr lang="fr-FR" altLang="en-US" dirty="0" smtClean="0"/>
              <a:t>Chaque élément compte comme un, quelle que soit sa taille.</a:t>
            </a:r>
          </a:p>
          <a:p>
            <a:pPr marL="171450" indent="-171450" eaLnBrk="1" hangingPunct="1">
              <a:buFont typeface="Arial" panose="020B0604020202020204" pitchFamily="34" charset="0"/>
              <a:buChar char="•"/>
              <a:defRPr/>
            </a:pPr>
            <a:r>
              <a:rPr lang="fr-FR" altLang="en-US" dirty="0" smtClean="0"/>
              <a:t>Cherchez votre déchet dans la liste des matériaux de construction, par exemple:</a:t>
            </a:r>
          </a:p>
          <a:p>
            <a:pPr marL="742950" lvl="1" indent="-285750" eaLnBrk="1" hangingPunct="1">
              <a:buFont typeface="Arial" panose="020B0604020202020204" pitchFamily="34" charset="0"/>
              <a:buChar char="•"/>
              <a:defRPr/>
            </a:pPr>
            <a:r>
              <a:rPr lang="fr-FR" altLang="en-US" dirty="0" smtClean="0"/>
              <a:t>Si vous trouvez une fourchette en plastique, cherchez dans la catégorie "Matériaux en plastique" et vous trouverez: tasses, assiettes, fourchettes, couteaux, cuillères (plastique).</a:t>
            </a:r>
          </a:p>
          <a:p>
            <a:pPr marL="742950" lvl="1" indent="-285750" eaLnBrk="1" hangingPunct="1">
              <a:buFont typeface="Arial" panose="020B0604020202020204" pitchFamily="34" charset="0"/>
              <a:buChar char="•"/>
              <a:defRPr/>
            </a:pPr>
            <a:r>
              <a:rPr lang="fr-FR" altLang="en-US" dirty="0" smtClean="0"/>
              <a:t>Notez "I" dans cette case.</a:t>
            </a:r>
          </a:p>
          <a:p>
            <a:pPr marL="742950" lvl="1" indent="-285750" eaLnBrk="1" hangingPunct="1">
              <a:buFont typeface="Arial" panose="020B0604020202020204" pitchFamily="34" charset="0"/>
              <a:buChar char="•"/>
              <a:defRPr/>
            </a:pPr>
            <a:r>
              <a:rPr lang="fr-FR" altLang="en-US" dirty="0" smtClean="0"/>
              <a:t>Si vous trouvez une seconde fourchette en plastique ou un autre élément appartenant à cette catégorie, notez "II" dans la même case.</a:t>
            </a:r>
          </a:p>
          <a:p>
            <a:pPr marL="742950" lvl="1" indent="-285750" eaLnBrk="1" hangingPunct="1">
              <a:buFont typeface="Arial" panose="020B0604020202020204" pitchFamily="34" charset="0"/>
              <a:buChar char="•"/>
              <a:defRPr/>
            </a:pPr>
            <a:r>
              <a:rPr lang="fr-FR" altLang="en-US" dirty="0" smtClean="0"/>
              <a:t>Choisissez un système de bilan qui vous convienne. Par exemple: </a:t>
            </a:r>
            <a:r>
              <a:rPr lang="fr-FR" altLang="en-US" strike="sngStrike" baseline="0" dirty="0" err="1" smtClean="0"/>
              <a:t>IIII</a:t>
            </a:r>
            <a:r>
              <a:rPr lang="fr-FR" altLang="en-US" dirty="0" smtClean="0"/>
              <a:t> </a:t>
            </a:r>
            <a:r>
              <a:rPr lang="fr-FR" altLang="en-US" strike="sngStrike" baseline="0" dirty="0" err="1" smtClean="0"/>
              <a:t>IIII</a:t>
            </a:r>
            <a:r>
              <a:rPr lang="fr-FR" altLang="en-US" dirty="0" smtClean="0"/>
              <a:t> II = 12.</a:t>
            </a:r>
            <a:endParaRPr lang="fr-FR" altLang="en-US" b="1" dirty="0" smtClean="0"/>
          </a:p>
          <a:p>
            <a:pPr marL="171450" indent="-171450" eaLnBrk="1" hangingPunct="1">
              <a:buFont typeface="Arial" panose="020B0604020202020204" pitchFamily="34" charset="0"/>
              <a:buChar char="•"/>
              <a:defRPr/>
            </a:pPr>
            <a:r>
              <a:rPr lang="fr-FR" altLang="en-US" dirty="0" smtClean="0"/>
              <a:t>Les fragments de déchets marins non identifiables doivent être comptés comme des morceaux – consultez la fin de chaque catégorie de matériaux sur la Carte de données.</a:t>
            </a:r>
          </a:p>
          <a:p>
            <a:pPr marL="171450" indent="-171450" eaLnBrk="1" hangingPunct="1">
              <a:buFont typeface="Arial" panose="020B0604020202020204" pitchFamily="34" charset="0"/>
              <a:buChar char="•"/>
              <a:defRPr/>
            </a:pPr>
            <a:r>
              <a:rPr lang="fr-FR" altLang="en-US" dirty="0" smtClean="0"/>
              <a:t>Pour comptez de nombreuses petites pièces (2,5 cm/1 pouce ou moins), consultez la diapositive suivante: "Trop petit pour être compté".</a:t>
            </a:r>
          </a:p>
          <a:p>
            <a:pPr marL="171450" indent="-171450" eaLnBrk="1" hangingPunct="1">
              <a:buFont typeface="Arial" panose="020B0604020202020204" pitchFamily="34" charset="0"/>
              <a:buChar char="•"/>
              <a:defRPr/>
            </a:pPr>
            <a:r>
              <a:rPr lang="fr-FR" altLang="en-US" dirty="0" smtClean="0"/>
              <a:t>Réunissez toutes les découvertes des plongeurs de la même plongée enquête sur une seule Carte de données.</a:t>
            </a:r>
          </a:p>
          <a:p>
            <a:pPr marL="742950" lvl="1" indent="-285750" eaLnBrk="1" hangingPunct="1">
              <a:buFont typeface="Arial" panose="020B0604020202020204" pitchFamily="34" charset="0"/>
              <a:buChar char="•"/>
              <a:defRPr/>
            </a:pPr>
            <a:r>
              <a:rPr lang="fr-FR" altLang="en-US" dirty="0" smtClean="0"/>
              <a:t>Qu'il y ait une équipe de binômes au cours de votre plongée enquête ou dix – enregistrez tous les déchets sur une seule Carte de données.</a:t>
            </a:r>
            <a:endParaRPr lang="en-US" altLang="en-US" dirty="0"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0D753F33-3643-4838-BD65-6A2BD8A726A9}" type="slidenum">
              <a:rPr lang="en-AU" altLang="en-US" sz="1200">
                <a:latin typeface="Calibri" panose="020F0502020204030204" pitchFamily="34" charset="0"/>
              </a:rPr>
              <a:pPr/>
              <a:t>33</a:t>
            </a:fld>
            <a:endParaRPr lang="en-AU" altLang="en-US" sz="1200">
              <a:latin typeface="Calibri" panose="020F0502020204030204" pitchFamily="34" charset="0"/>
            </a:endParaRPr>
          </a:p>
        </p:txBody>
      </p:sp>
    </p:spTree>
    <p:extLst>
      <p:ext uri="{BB962C8B-B14F-4D97-AF65-F5344CB8AC3E}">
        <p14:creationId xmlns:p14="http://schemas.microsoft.com/office/powerpoint/2010/main" val="32480596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en-US" smtClean="0"/>
              <a:t>Parfois, il se peut que vous retiriez une grande quantité de petites pièces semblables, par exemple, un amas de boules en plastique larguées dans l'océan ou des éléments en plastique rigide qui se sont désintégrés en de nombreux petits morceaux. Dans ce cas, il est difficile de pouvoir les compter. Alors comment enregistrer cette découverte?</a:t>
            </a:r>
          </a:p>
          <a:p>
            <a:pPr eaLnBrk="1" hangingPunct="1"/>
            <a:endParaRPr lang="fr-FR" altLang="en-US" smtClean="0"/>
          </a:p>
          <a:p>
            <a:pPr eaLnBrk="1" hangingPunct="1"/>
            <a:r>
              <a:rPr lang="fr-FR" altLang="en-US" smtClean="0"/>
              <a:t>Pour compter de nombreux petits morceaux (généralement inférieurs à 2,5 cm/1 pouce) placez-les sur une bâche à l'abri du vent et faites des piles de pièces plus ou moins égales. Puis, comptez le nombre de pièces dans l'une de vos piles et multipliez ce chiffre par le nombre de piles pour obtenir le total. Enregistrez ces petits morceaux comme étant des "morceaux" sous la matière de construction appropriée.</a:t>
            </a:r>
            <a:endParaRPr lang="en-AU" altLang="en-US" smtClean="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46E8C043-526A-4C79-BF41-B41132F1BD0D}" type="slidenum">
              <a:rPr lang="en-AU" altLang="en-US" sz="1200">
                <a:latin typeface="Calibri" panose="020F0502020204030204" pitchFamily="34" charset="0"/>
              </a:rPr>
              <a:pPr/>
              <a:t>34</a:t>
            </a:fld>
            <a:endParaRPr lang="en-AU" altLang="en-US" sz="1200">
              <a:latin typeface="Calibri" panose="020F0502020204030204" pitchFamily="34" charset="0"/>
            </a:endParaRPr>
          </a:p>
        </p:txBody>
      </p:sp>
    </p:spTree>
    <p:extLst>
      <p:ext uri="{BB962C8B-B14F-4D97-AF65-F5344CB8AC3E}">
        <p14:creationId xmlns:p14="http://schemas.microsoft.com/office/powerpoint/2010/main" val="5054211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xfrm>
            <a:off x="685800" y="4343400"/>
            <a:ext cx="5486400" cy="4505325"/>
          </a:xfrm>
        </p:spPr>
        <p:txBody>
          <a:bodyPr wrap="square" numCol="1" anchor="t" anchorCtr="0" compatLnSpc="1">
            <a:prstTxWarp prst="textNoShape">
              <a:avLst/>
            </a:prstTxWarp>
            <a:normAutofit lnSpcReduction="10000"/>
          </a:bodyPr>
          <a:lstStyle/>
          <a:p>
            <a:pPr eaLnBrk="1" hangingPunct="1">
              <a:lnSpc>
                <a:spcPct val="80000"/>
              </a:lnSpc>
              <a:spcBef>
                <a:spcPct val="0"/>
              </a:spcBef>
              <a:defRPr/>
            </a:pPr>
            <a:r>
              <a:rPr lang="fr-FR" altLang="en-US" sz="900" dirty="0" smtClean="0"/>
              <a:t>Remplissez le reste de la Carte de données pour enregistrer des informations importantes sur votre enquête.</a:t>
            </a:r>
          </a:p>
          <a:p>
            <a:pPr eaLnBrk="1" hangingPunct="1">
              <a:lnSpc>
                <a:spcPct val="80000"/>
              </a:lnSpc>
              <a:spcBef>
                <a:spcPct val="0"/>
              </a:spcBef>
              <a:defRPr/>
            </a:pPr>
            <a:endParaRPr lang="en-AU" altLang="en-US" sz="900" dirty="0" smtClean="0"/>
          </a:p>
          <a:p>
            <a:pPr eaLnBrk="1" hangingPunct="1">
              <a:lnSpc>
                <a:spcPct val="80000"/>
              </a:lnSpc>
              <a:defRPr/>
            </a:pPr>
            <a:r>
              <a:rPr lang="fr-FR" altLang="en-US" sz="800" b="1" dirty="0" smtClean="0"/>
              <a:t>Emplacement du site où a lieu l'enquête</a:t>
            </a:r>
            <a:endParaRPr lang="fr-FR" altLang="en-US" sz="800" dirty="0" smtClean="0"/>
          </a:p>
          <a:p>
            <a:pPr eaLnBrk="1" hangingPunct="1">
              <a:lnSpc>
                <a:spcPct val="80000"/>
              </a:lnSpc>
              <a:defRPr/>
            </a:pPr>
            <a:r>
              <a:rPr lang="fr-FR" altLang="en-US" sz="800" dirty="0" smtClean="0"/>
              <a:t>Informations qui nous aideront à vérifier que votre site prospecté est placé avec précision sur la carte:</a:t>
            </a:r>
            <a:endParaRPr lang="fr-FR" altLang="en-US" sz="800" b="1" dirty="0" smtClean="0"/>
          </a:p>
          <a:p>
            <a:pPr marL="171450" indent="-171450" eaLnBrk="1" hangingPunct="1">
              <a:lnSpc>
                <a:spcPct val="80000"/>
              </a:lnSpc>
              <a:buFont typeface="Arial" panose="020B0604020202020204" pitchFamily="34" charset="0"/>
              <a:buChar char="•"/>
              <a:defRPr/>
            </a:pPr>
            <a:r>
              <a:rPr lang="fr-FR" altLang="en-US" sz="800" dirty="0" smtClean="0"/>
              <a:t>Nom de la route la plus proche (si possible).</a:t>
            </a:r>
          </a:p>
          <a:p>
            <a:pPr marL="171450" indent="-171450" eaLnBrk="1" hangingPunct="1">
              <a:lnSpc>
                <a:spcPct val="80000"/>
              </a:lnSpc>
              <a:buFont typeface="Arial" panose="020B0604020202020204" pitchFamily="34" charset="0"/>
              <a:buChar char="•"/>
              <a:defRPr/>
            </a:pPr>
            <a:r>
              <a:rPr lang="fr-FR" altLang="en-US" sz="800" dirty="0" smtClean="0"/>
              <a:t>Ville</a:t>
            </a:r>
          </a:p>
          <a:p>
            <a:pPr marL="171450" indent="-171450" eaLnBrk="1" hangingPunct="1">
              <a:lnSpc>
                <a:spcPct val="80000"/>
              </a:lnSpc>
              <a:buFont typeface="Arial" panose="020B0604020202020204" pitchFamily="34" charset="0"/>
              <a:buChar char="•"/>
              <a:defRPr/>
            </a:pPr>
            <a:r>
              <a:rPr lang="fr-FR" altLang="en-US" sz="800" dirty="0" smtClean="0"/>
              <a:t>Région/Province</a:t>
            </a:r>
          </a:p>
          <a:p>
            <a:pPr marL="171450" indent="-171450" eaLnBrk="1" hangingPunct="1">
              <a:lnSpc>
                <a:spcPct val="80000"/>
              </a:lnSpc>
              <a:buFont typeface="Arial" panose="020B0604020202020204" pitchFamily="34" charset="0"/>
              <a:buChar char="•"/>
              <a:defRPr/>
            </a:pPr>
            <a:r>
              <a:rPr lang="fr-FR" altLang="en-US" sz="800" dirty="0" smtClean="0"/>
              <a:t>Pays</a:t>
            </a:r>
          </a:p>
          <a:p>
            <a:pPr eaLnBrk="1" hangingPunct="1">
              <a:lnSpc>
                <a:spcPct val="80000"/>
              </a:lnSpc>
              <a:defRPr/>
            </a:pPr>
            <a:endParaRPr lang="en-AU" altLang="en-US" sz="900" dirty="0" smtClean="0"/>
          </a:p>
          <a:p>
            <a:pPr eaLnBrk="1" hangingPunct="1">
              <a:lnSpc>
                <a:spcPct val="80000"/>
              </a:lnSpc>
              <a:defRPr/>
            </a:pPr>
            <a:r>
              <a:rPr lang="fr-FR" altLang="en-US" sz="800" b="1" dirty="0" smtClean="0"/>
              <a:t>Coordonnées GPS du site prospecté</a:t>
            </a:r>
            <a:endParaRPr lang="fr-FR" altLang="en-US" sz="800" dirty="0" smtClean="0"/>
          </a:p>
          <a:p>
            <a:pPr eaLnBrk="1" hangingPunct="1">
              <a:lnSpc>
                <a:spcPct val="80000"/>
              </a:lnSpc>
              <a:defRPr/>
            </a:pPr>
            <a:r>
              <a:rPr lang="fr-FR" altLang="en-US" sz="800" dirty="0" smtClean="0"/>
              <a:t>Les coordonnées GPS précises sont essentielles pour rapporter vos données. Elles mettent vos données dans un contexte géographique et aident à s'assurer que votre enquête s'affiche correctement sur la Carte Dive Against Debris® du Project AWARE.</a:t>
            </a:r>
          </a:p>
          <a:p>
            <a:pPr eaLnBrk="1" hangingPunct="1">
              <a:lnSpc>
                <a:spcPct val="80000"/>
              </a:lnSpc>
              <a:defRPr/>
            </a:pPr>
            <a:endParaRPr lang="fr-FR" altLang="en-US" sz="800" dirty="0" smtClean="0"/>
          </a:p>
          <a:p>
            <a:pPr eaLnBrk="1" hangingPunct="1">
              <a:lnSpc>
                <a:spcPct val="80000"/>
              </a:lnSpc>
              <a:defRPr/>
            </a:pPr>
            <a:r>
              <a:rPr lang="fr-FR" altLang="en-US" sz="800" dirty="0" smtClean="0"/>
              <a:t>Vous pouvez rapporter les coordonnées GPS du site que vous prospectez sans avoir besoin d'un GPS, mais en utilisant une carte "pointer et cliquer", que vous trouverez dans le Formulaire de remise de données en ligne Dive Against Debris®:</a:t>
            </a:r>
            <a:endParaRPr lang="en-US" altLang="en-US" sz="900" dirty="0" smtClean="0"/>
          </a:p>
          <a:p>
            <a:pPr marL="171450" indent="-171450" eaLnBrk="1" hangingPunct="1">
              <a:lnSpc>
                <a:spcPct val="80000"/>
              </a:lnSpc>
              <a:spcBef>
                <a:spcPct val="0"/>
              </a:spcBef>
              <a:buFont typeface="Arial" panose="020B0604020202020204" pitchFamily="34" charset="0"/>
              <a:buChar char="•"/>
              <a:defRPr/>
            </a:pPr>
            <a:r>
              <a:rPr lang="fr-FR" altLang="en-US" sz="800" dirty="0" smtClean="0"/>
              <a:t>Déplacez la carte pour trouver votre pays.</a:t>
            </a:r>
          </a:p>
          <a:p>
            <a:pPr marL="171450" indent="-171450" eaLnBrk="1" hangingPunct="1">
              <a:lnSpc>
                <a:spcPct val="80000"/>
              </a:lnSpc>
              <a:buFont typeface="Arial" panose="020B0604020202020204" pitchFamily="34" charset="0"/>
              <a:buChar char="•"/>
              <a:defRPr/>
            </a:pPr>
            <a:r>
              <a:rPr lang="fr-FR" altLang="en-US" sz="800" dirty="0" smtClean="0"/>
              <a:t>Faites un zoom sur votre emplacement.</a:t>
            </a:r>
          </a:p>
          <a:p>
            <a:pPr marL="171450" indent="-171450" eaLnBrk="1" hangingPunct="1">
              <a:lnSpc>
                <a:spcPct val="80000"/>
              </a:lnSpc>
              <a:buFont typeface="Arial" panose="020B0604020202020204" pitchFamily="34" charset="0"/>
              <a:buChar char="•"/>
              <a:defRPr/>
            </a:pPr>
            <a:r>
              <a:rPr lang="fr-FR" altLang="en-US" sz="800" dirty="0" smtClean="0"/>
              <a:t>Localisez le site que vous prospectez (plongée) et cliquez sur la carte.</a:t>
            </a:r>
          </a:p>
          <a:p>
            <a:pPr marL="171450" indent="-171450" eaLnBrk="1" hangingPunct="1">
              <a:lnSpc>
                <a:spcPct val="80000"/>
              </a:lnSpc>
              <a:buFont typeface="Arial" panose="020B0604020202020204" pitchFamily="34" charset="0"/>
              <a:buChar char="•"/>
              <a:defRPr/>
            </a:pPr>
            <a:r>
              <a:rPr lang="fr-FR" altLang="en-US" sz="800" dirty="0" smtClean="0"/>
              <a:t>Les coordonnées GPS du site que vous prospectez sont automatiquement enregistrées.</a:t>
            </a:r>
          </a:p>
          <a:p>
            <a:pPr marL="171450" indent="-171450" eaLnBrk="1" hangingPunct="1">
              <a:lnSpc>
                <a:spcPct val="80000"/>
              </a:lnSpc>
              <a:buFont typeface="Arial" panose="020B0604020202020204" pitchFamily="34" charset="0"/>
              <a:buChar char="•"/>
              <a:defRPr/>
            </a:pPr>
            <a:r>
              <a:rPr lang="fr-FR" altLang="en-US" sz="800" dirty="0" smtClean="0"/>
              <a:t>Ce système fonctionne bien pour les sites prospectés qui ont des repères adjacents.</a:t>
            </a:r>
          </a:p>
          <a:p>
            <a:pPr eaLnBrk="1" hangingPunct="1">
              <a:lnSpc>
                <a:spcPct val="80000"/>
              </a:lnSpc>
              <a:defRPr/>
            </a:pPr>
            <a:endParaRPr lang="fr-FR" altLang="en-US" sz="800" dirty="0" smtClean="0"/>
          </a:p>
          <a:p>
            <a:pPr eaLnBrk="1" hangingPunct="1">
              <a:lnSpc>
                <a:spcPct val="80000"/>
              </a:lnSpc>
              <a:defRPr/>
            </a:pPr>
            <a:r>
              <a:rPr lang="fr-FR" altLang="en-US" sz="800" dirty="0" smtClean="0"/>
              <a:t>Pour utiliser un GPS lorsque, par exemple, le site que vous prospectez n'est pas suffisamment proche du rivage et serait ainsi difficile à localiser précisément en utilisant la carte "pointer et cliquer", notez les points suivants:</a:t>
            </a:r>
          </a:p>
          <a:p>
            <a:pPr eaLnBrk="1" hangingPunct="1">
              <a:lnSpc>
                <a:spcPct val="80000"/>
              </a:lnSpc>
              <a:defRPr/>
            </a:pPr>
            <a:endParaRPr lang="en-AU" altLang="en-US" sz="900" dirty="0" smtClean="0"/>
          </a:p>
          <a:p>
            <a:pPr eaLnBrk="1" hangingPunct="1">
              <a:lnSpc>
                <a:spcPct val="80000"/>
              </a:lnSpc>
              <a:defRPr/>
            </a:pPr>
            <a:r>
              <a:rPr lang="fr-FR" altLang="en-US" sz="800" b="1" dirty="0" smtClean="0"/>
              <a:t>Réglez le système de référence du GPS à:</a:t>
            </a:r>
          </a:p>
          <a:p>
            <a:pPr marL="285750" lvl="0" indent="-285750" eaLnBrk="1" hangingPunct="1">
              <a:lnSpc>
                <a:spcPct val="80000"/>
              </a:lnSpc>
              <a:buFont typeface="Arial" panose="020B0604020202020204" pitchFamily="34" charset="0"/>
              <a:buChar char="•"/>
              <a:defRPr/>
            </a:pPr>
            <a:r>
              <a:rPr lang="fr-FR" altLang="en-US" sz="800" dirty="0" smtClean="0"/>
              <a:t>WGS84.</a:t>
            </a:r>
          </a:p>
          <a:p>
            <a:pPr marL="285750" lvl="0" indent="-285750" eaLnBrk="1" hangingPunct="1">
              <a:lnSpc>
                <a:spcPct val="80000"/>
              </a:lnSpc>
              <a:buFont typeface="Arial" panose="020B0604020202020204" pitchFamily="34" charset="0"/>
              <a:buChar char="•"/>
              <a:defRPr/>
            </a:pPr>
            <a:r>
              <a:rPr lang="fr-FR" altLang="en-US" sz="800" dirty="0" smtClean="0"/>
              <a:t>Prenez les coordonnées en degrés décimaux.</a:t>
            </a:r>
          </a:p>
          <a:p>
            <a:pPr marL="742950" lvl="1" indent="-285750" eaLnBrk="1" hangingPunct="1">
              <a:lnSpc>
                <a:spcPct val="80000"/>
              </a:lnSpc>
              <a:defRPr/>
            </a:pPr>
            <a:endParaRPr lang="fr-FR" altLang="en-US" sz="800" dirty="0" smtClean="0"/>
          </a:p>
          <a:p>
            <a:pPr eaLnBrk="1" hangingPunct="1">
              <a:lnSpc>
                <a:spcPct val="80000"/>
              </a:lnSpc>
              <a:defRPr/>
            </a:pPr>
            <a:r>
              <a:rPr lang="fr-FR" altLang="en-US" sz="800" b="1" dirty="0" smtClean="0"/>
              <a:t>Plongées depuis un bateau:</a:t>
            </a:r>
            <a:endParaRPr lang="fr-FR" altLang="en-US" sz="800" dirty="0" smtClean="0"/>
          </a:p>
          <a:p>
            <a:pPr marL="285750" lvl="0" indent="-285750" eaLnBrk="1" hangingPunct="1">
              <a:lnSpc>
                <a:spcPct val="80000"/>
              </a:lnSpc>
              <a:buFont typeface="Arial" panose="020B0604020202020204" pitchFamily="34" charset="0"/>
              <a:buChar char="•"/>
              <a:defRPr/>
            </a:pPr>
            <a:r>
              <a:rPr lang="fr-FR" altLang="en-US" sz="800" dirty="0" smtClean="0"/>
              <a:t>Prenez vos coordonnées GPS lorsque le bateau est amarré près du site ou flotte directement au-dessus (faites attention aux plongeurs qui sont dans l'eau).</a:t>
            </a:r>
          </a:p>
          <a:p>
            <a:pPr marL="742950" lvl="1" indent="-285750" eaLnBrk="1" hangingPunct="1">
              <a:lnSpc>
                <a:spcPct val="80000"/>
              </a:lnSpc>
              <a:defRPr/>
            </a:pPr>
            <a:endParaRPr lang="fr-FR" altLang="en-US" sz="800" b="1" dirty="0" smtClean="0"/>
          </a:p>
          <a:p>
            <a:pPr eaLnBrk="1" hangingPunct="1">
              <a:lnSpc>
                <a:spcPct val="80000"/>
              </a:lnSpc>
              <a:defRPr/>
            </a:pPr>
            <a:r>
              <a:rPr lang="fr-FR" altLang="en-US" sz="800" b="1" dirty="0" smtClean="0"/>
              <a:t>Plongées depuis le rivage:</a:t>
            </a:r>
            <a:endParaRPr lang="fr-FR" altLang="en-US" sz="800" dirty="0" smtClean="0"/>
          </a:p>
          <a:p>
            <a:pPr marL="285750" lvl="0" indent="-285750" eaLnBrk="1" hangingPunct="1">
              <a:lnSpc>
                <a:spcPct val="80000"/>
              </a:lnSpc>
              <a:buFont typeface="Arial" panose="020B0604020202020204" pitchFamily="34" charset="0"/>
              <a:buChar char="•"/>
              <a:defRPr/>
            </a:pPr>
            <a:r>
              <a:rPr lang="fr-FR" altLang="en-US" sz="800" dirty="0" smtClean="0"/>
              <a:t>Prenez vos coordonnées debout au bord du rivage et aussi près du site prospecté que possible.</a:t>
            </a:r>
            <a:endParaRPr lang="en-US" altLang="en-US" sz="800" dirty="0"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3CFDF47B-9226-4B1E-84B3-83562E49E8BA}" type="slidenum">
              <a:rPr lang="en-AU" altLang="en-US" sz="1200">
                <a:latin typeface="Calibri" panose="020F0502020204030204" pitchFamily="34" charset="0"/>
              </a:rPr>
              <a:pPr/>
              <a:t>35</a:t>
            </a:fld>
            <a:endParaRPr lang="en-AU" altLang="en-US" sz="1200">
              <a:latin typeface="Calibri" panose="020F0502020204030204" pitchFamily="34" charset="0"/>
            </a:endParaRPr>
          </a:p>
        </p:txBody>
      </p:sp>
    </p:spTree>
    <p:extLst>
      <p:ext uri="{BB962C8B-B14F-4D97-AF65-F5344CB8AC3E}">
        <p14:creationId xmlns:p14="http://schemas.microsoft.com/office/powerpoint/2010/main" val="39518430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xfrm>
            <a:off x="685800" y="4343400"/>
            <a:ext cx="5486400" cy="4225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en-US" dirty="0" smtClean="0"/>
              <a:t>Enregistrez correctement la durée de votre enquête, sinon vous dévaloriserez vos découvertes:</a:t>
            </a:r>
          </a:p>
          <a:p>
            <a:pPr eaLnBrk="1" hangingPunct="1">
              <a:spcBef>
                <a:spcPct val="0"/>
              </a:spcBef>
            </a:pPr>
            <a:endParaRPr lang="fr-FR" altLang="en-US" dirty="0" smtClean="0">
              <a:ea typeface="Calibri" panose="020F0502020204030204" pitchFamily="34" charset="0"/>
              <a:cs typeface="Calibri" panose="020F0502020204030204" pitchFamily="34" charset="0"/>
            </a:endParaRPr>
          </a:p>
          <a:p>
            <a:pPr eaLnBrk="1" hangingPunct="1">
              <a:spcBef>
                <a:spcPct val="0"/>
              </a:spcBef>
            </a:pPr>
            <a:r>
              <a:rPr lang="fr-FR" altLang="en-US" dirty="0" smtClean="0"/>
              <a:t>La durée de l'enquête est le temps moyen que toutes les équipes de plongeurs passent sous l'eau à retirer les déchets marins.</a:t>
            </a:r>
          </a:p>
          <a:p>
            <a:pPr marL="171450" indent="-171450" eaLnBrk="1" hangingPunct="1">
              <a:buFont typeface="Arial" panose="020B0604020202020204" pitchFamily="34" charset="0"/>
              <a:buChar char="•"/>
            </a:pPr>
            <a:r>
              <a:rPr lang="fr-FR" altLang="en-US" dirty="0" smtClean="0"/>
              <a:t>Enregistrez la durée de l'enquête en minutes, comme par exemple: 45 minutes, 115 minutes.</a:t>
            </a:r>
          </a:p>
          <a:p>
            <a:pPr marL="171450" indent="-171450" eaLnBrk="1" hangingPunct="1">
              <a:buFont typeface="Arial" panose="020B0604020202020204" pitchFamily="34" charset="0"/>
              <a:buChar char="•"/>
            </a:pPr>
            <a:r>
              <a:rPr lang="fr-FR" altLang="en-US" dirty="0" smtClean="0"/>
              <a:t>Ne comptez pas le temps passé à nager en surface ni les descentes/remontées.</a:t>
            </a:r>
          </a:p>
          <a:p>
            <a:pPr marL="171450" indent="-171450" eaLnBrk="1" hangingPunct="1">
              <a:buFont typeface="Arial" panose="020B0604020202020204" pitchFamily="34" charset="0"/>
              <a:buChar char="•"/>
            </a:pPr>
            <a:r>
              <a:rPr lang="fr-FR" altLang="en-US" dirty="0" smtClean="0"/>
              <a:t>Ne comptez pas le temps des participants qui ne plongent pas ou qui trient et enregistrent vos déchets.</a:t>
            </a: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4F4DECD8-C414-4785-9046-DC17B6F9EA68}" type="slidenum">
              <a:rPr lang="en-AU" altLang="en-US" sz="1200">
                <a:latin typeface="Calibri" panose="020F0502020204030204" pitchFamily="34" charset="0"/>
              </a:rPr>
              <a:pPr/>
              <a:t>36</a:t>
            </a:fld>
            <a:endParaRPr lang="en-AU" altLang="en-US" sz="1200">
              <a:latin typeface="Calibri" panose="020F0502020204030204" pitchFamily="34" charset="0"/>
            </a:endParaRPr>
          </a:p>
        </p:txBody>
      </p:sp>
    </p:spTree>
    <p:extLst>
      <p:ext uri="{BB962C8B-B14F-4D97-AF65-F5344CB8AC3E}">
        <p14:creationId xmlns:p14="http://schemas.microsoft.com/office/powerpoint/2010/main" val="36833234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xfrm>
            <a:off x="685800" y="4343400"/>
            <a:ext cx="5486400" cy="4225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en-US" b="1" dirty="0" smtClean="0"/>
              <a:t>Calculer la durée de votre enquête</a:t>
            </a:r>
          </a:p>
          <a:p>
            <a:pPr eaLnBrk="1" hangingPunct="1"/>
            <a:r>
              <a:rPr lang="fr-FR" altLang="en-US" b="1" dirty="0" smtClean="0"/>
              <a:t>Exemple 1</a:t>
            </a:r>
            <a:endParaRPr lang="fr-FR" altLang="en-US" dirty="0" smtClean="0"/>
          </a:p>
          <a:p>
            <a:pPr eaLnBrk="1" hangingPunct="1"/>
            <a:r>
              <a:rPr lang="fr-FR" altLang="en-US" dirty="0" smtClean="0"/>
              <a:t>Votre binôme et vous-même travaillez ensemble pour éliminer les déchets immergés pendant 43 minutes. Aucun autre plongeur ne participe à votre enquête.</a:t>
            </a:r>
          </a:p>
          <a:p>
            <a:pPr eaLnBrk="1" hangingPunct="1"/>
            <a:r>
              <a:rPr lang="fr-FR" altLang="en-US" b="1" dirty="0" smtClean="0"/>
              <a:t>Durée de l'enquête = 43 minutes</a:t>
            </a:r>
          </a:p>
          <a:p>
            <a:pPr eaLnBrk="1" hangingPunct="1"/>
            <a:endParaRPr lang="en-AU" altLang="en-US" b="1" dirty="0" smtClean="0"/>
          </a:p>
          <a:p>
            <a:pPr eaLnBrk="1" hangingPunct="1"/>
            <a:r>
              <a:rPr lang="fr-FR" altLang="en-US" b="1" dirty="0" smtClean="0"/>
              <a:t>Exemple 2</a:t>
            </a:r>
          </a:p>
          <a:p>
            <a:pPr eaLnBrk="1" hangingPunct="1"/>
            <a:r>
              <a:rPr lang="fr-FR" altLang="en-US" dirty="0" smtClean="0"/>
              <a:t>Trois équipes de binômes composées de deux plongeurs dans l'équipes A et B et de trois plongeurs dans l'équipe C éliminent les déchets immergés pendant les temps de plongée suivants:</a:t>
            </a:r>
          </a:p>
          <a:p>
            <a:pPr eaLnBrk="1" hangingPunct="1"/>
            <a:r>
              <a:rPr lang="fr-FR" altLang="en-US" dirty="0" smtClean="0"/>
              <a:t>	</a:t>
            </a:r>
            <a:r>
              <a:rPr lang="fr-FR" altLang="en-US" dirty="0" smtClean="0">
                <a:ea typeface="Calibri" panose="020F0502020204030204" pitchFamily="34" charset="0"/>
                <a:cs typeface="Calibri" panose="020F0502020204030204" pitchFamily="34" charset="0"/>
              </a:rPr>
              <a:t>• </a:t>
            </a:r>
            <a:r>
              <a:rPr lang="fr-FR" altLang="en-US" dirty="0" smtClean="0"/>
              <a:t>Équipe de plongeurs A 		42 minutes</a:t>
            </a:r>
          </a:p>
          <a:p>
            <a:pPr eaLnBrk="1" hangingPunct="1"/>
            <a:r>
              <a:rPr lang="fr-FR" altLang="en-US" dirty="0" smtClean="0"/>
              <a:t>	 </a:t>
            </a:r>
            <a:r>
              <a:rPr lang="fr-FR" altLang="en-US" dirty="0" smtClean="0">
                <a:ea typeface="Calibri" panose="020F0502020204030204" pitchFamily="34" charset="0"/>
                <a:cs typeface="Calibri" panose="020F0502020204030204" pitchFamily="34" charset="0"/>
              </a:rPr>
              <a:t>• </a:t>
            </a:r>
            <a:r>
              <a:rPr lang="fr-FR" altLang="en-US" dirty="0" smtClean="0"/>
              <a:t>Équipe de plongeurs B		48 minutes</a:t>
            </a:r>
          </a:p>
          <a:p>
            <a:pPr eaLnBrk="1" hangingPunct="1"/>
            <a:r>
              <a:rPr lang="fr-FR" altLang="en-US" dirty="0" smtClean="0"/>
              <a:t>	 </a:t>
            </a:r>
            <a:r>
              <a:rPr lang="fr-FR" altLang="en-US" dirty="0" smtClean="0">
                <a:ea typeface="Calibri" panose="020F0502020204030204" pitchFamily="34" charset="0"/>
                <a:cs typeface="Calibri" panose="020F0502020204030204" pitchFamily="34" charset="0"/>
              </a:rPr>
              <a:t>• </a:t>
            </a:r>
            <a:r>
              <a:rPr lang="fr-FR" altLang="en-US" dirty="0" smtClean="0"/>
              <a:t>Équipe de plongeurs C		51 minutes</a:t>
            </a:r>
          </a:p>
          <a:p>
            <a:pPr eaLnBrk="1" hangingPunct="1"/>
            <a:r>
              <a:rPr lang="fr-FR" altLang="en-US" dirty="0" smtClean="0"/>
              <a:t>	 </a:t>
            </a:r>
            <a:r>
              <a:rPr lang="fr-FR" altLang="en-US" dirty="0" smtClean="0">
                <a:ea typeface="Calibri" panose="020F0502020204030204" pitchFamily="34" charset="0"/>
                <a:cs typeface="Calibri" panose="020F0502020204030204" pitchFamily="34" charset="0"/>
              </a:rPr>
              <a:t>• </a:t>
            </a:r>
            <a:r>
              <a:rPr lang="fr-FR" altLang="en-US" dirty="0" smtClean="0"/>
              <a:t>Temps de plongée combiné	141 minutes</a:t>
            </a:r>
          </a:p>
          <a:p>
            <a:pPr eaLnBrk="1" hangingPunct="1"/>
            <a:r>
              <a:rPr lang="fr-FR" altLang="en-US" dirty="0" smtClean="0"/>
              <a:t>Temps de plongée combiné: 141 minutes / 3 équipes de plongeurs = 47 minutes.</a:t>
            </a:r>
          </a:p>
          <a:p>
            <a:pPr eaLnBrk="1" hangingPunct="1"/>
            <a:r>
              <a:rPr lang="fr-FR" altLang="en-US" b="1" dirty="0" smtClean="0"/>
              <a:t>Durée de l'enquête = 47 minutes</a:t>
            </a:r>
            <a:endParaRPr lang="en-AU" altLang="en-US" b="1" dirty="0"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44AA7DE6-770C-4322-A49E-FF13AF519245}" type="slidenum">
              <a:rPr lang="en-AU" altLang="en-US" sz="1200">
                <a:latin typeface="Calibri" panose="020F0502020204030204" pitchFamily="34" charset="0"/>
              </a:rPr>
              <a:pPr/>
              <a:t>37</a:t>
            </a:fld>
            <a:endParaRPr lang="en-AU" altLang="en-US" sz="1200">
              <a:latin typeface="Calibri" panose="020F0502020204030204" pitchFamily="34" charset="0"/>
            </a:endParaRPr>
          </a:p>
        </p:txBody>
      </p:sp>
    </p:spTree>
    <p:extLst>
      <p:ext uri="{BB962C8B-B14F-4D97-AF65-F5344CB8AC3E}">
        <p14:creationId xmlns:p14="http://schemas.microsoft.com/office/powerpoint/2010/main" val="15091225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xfrm>
            <a:off x="685800" y="4343400"/>
            <a:ext cx="5486400" cy="4435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en-US" b="1" dirty="0" smtClean="0"/>
              <a:t>Nombre de participants</a:t>
            </a:r>
          </a:p>
          <a:p>
            <a:pPr eaLnBrk="1" hangingPunct="1"/>
            <a:r>
              <a:rPr lang="fr-FR" altLang="en-US" dirty="0" smtClean="0"/>
              <a:t>Comptez seulement les plongeurs qui ramassent les déchets sous l'eau:</a:t>
            </a:r>
          </a:p>
          <a:p>
            <a:pPr marL="171450" indent="-171450" eaLnBrk="1" hangingPunct="1">
              <a:buFont typeface="Arial" panose="020B0604020202020204" pitchFamily="34" charset="0"/>
              <a:buChar char="•"/>
            </a:pPr>
            <a:r>
              <a:rPr lang="fr-FR" altLang="en-US" dirty="0" smtClean="0"/>
              <a:t>Comptez les plongeurs individuellement, pas les équipes de plongeurs.</a:t>
            </a:r>
          </a:p>
          <a:p>
            <a:pPr marL="171450" indent="-171450" eaLnBrk="1" hangingPunct="1">
              <a:buFont typeface="Arial" panose="020B0604020202020204" pitchFamily="34" charset="0"/>
              <a:buChar char="•"/>
            </a:pPr>
            <a:r>
              <a:rPr lang="fr-FR" altLang="en-US" dirty="0" smtClean="0"/>
              <a:t>N'incluez pas les participants de surface, comme le plongeur responsable de la sécurité ou des amis qui effectuent un nettoyage de plage pendant que vous plongez.</a:t>
            </a:r>
          </a:p>
          <a:p>
            <a:pPr eaLnBrk="1" hangingPunct="1"/>
            <a:endParaRPr lang="en-AU" altLang="en-US" dirty="0" smtClean="0"/>
          </a:p>
          <a:p>
            <a:pPr eaLnBrk="1" hangingPunct="1"/>
            <a:r>
              <a:rPr lang="fr-FR" altLang="en-US" b="1" dirty="0" smtClean="0"/>
              <a:t>État des vagues</a:t>
            </a:r>
          </a:p>
          <a:p>
            <a:pPr eaLnBrk="1" hangingPunct="1"/>
            <a:r>
              <a:rPr lang="fr-FR" altLang="en-US" dirty="0" smtClean="0"/>
              <a:t>Rapportez la puissance des vagues le jour de votre enquête:</a:t>
            </a:r>
          </a:p>
          <a:p>
            <a:pPr marL="171450" indent="-171450" eaLnBrk="1" hangingPunct="1">
              <a:buFont typeface="Arial" panose="020B0604020202020204" pitchFamily="34" charset="0"/>
              <a:buChar char="•"/>
            </a:pPr>
            <a:r>
              <a:rPr lang="fr-FR" altLang="en-US" dirty="0" smtClean="0"/>
              <a:t>Calmes (mer lisse ou ondulations) – 0-0,1 mètres/0-4 pouces de haut.</a:t>
            </a:r>
          </a:p>
          <a:p>
            <a:pPr marL="171450" indent="-171450" eaLnBrk="1" hangingPunct="1">
              <a:buFont typeface="Arial" panose="020B0604020202020204" pitchFamily="34" charset="0"/>
              <a:buChar char="•"/>
            </a:pPr>
            <a:r>
              <a:rPr lang="fr-FR" altLang="en-US" dirty="0" smtClean="0"/>
              <a:t>Fluides (petites vagues) – 0,1-0,5 mètres/4-19 pouces de haut.</a:t>
            </a:r>
          </a:p>
          <a:p>
            <a:pPr marL="171450" indent="-171450" eaLnBrk="1" hangingPunct="1">
              <a:buFont typeface="Arial" panose="020B0604020202020204" pitchFamily="34" charset="0"/>
              <a:buChar char="•"/>
            </a:pPr>
            <a:r>
              <a:rPr lang="fr-FR" altLang="en-US" dirty="0" smtClean="0"/>
              <a:t>Légères – 0,5-1,25 mètres/19 pouces-4 pieds de haut.</a:t>
            </a:r>
          </a:p>
          <a:p>
            <a:pPr marL="171450" indent="-171450" eaLnBrk="1" hangingPunct="1">
              <a:buFont typeface="Arial" panose="020B0604020202020204" pitchFamily="34" charset="0"/>
              <a:buChar char="•"/>
            </a:pPr>
            <a:r>
              <a:rPr lang="fr-FR" altLang="en-US" dirty="0" smtClean="0"/>
              <a:t>Modérées à fortes – supérieures à 1,25 mètres/4 pieds de haut.</a:t>
            </a:r>
            <a:endParaRPr lang="en-AU" altLang="en-US" dirty="0" smtClean="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68F2DDEC-17EB-4202-AF11-6F81730D5617}" type="slidenum">
              <a:rPr lang="en-AU" altLang="en-US" sz="1200">
                <a:latin typeface="Calibri" panose="020F0502020204030204" pitchFamily="34" charset="0"/>
              </a:rPr>
              <a:pPr/>
              <a:t>38</a:t>
            </a:fld>
            <a:endParaRPr lang="en-AU" altLang="en-US" sz="1200">
              <a:latin typeface="Calibri" panose="020F0502020204030204" pitchFamily="34" charset="0"/>
            </a:endParaRPr>
          </a:p>
        </p:txBody>
      </p:sp>
    </p:spTree>
    <p:extLst>
      <p:ext uri="{BB962C8B-B14F-4D97-AF65-F5344CB8AC3E}">
        <p14:creationId xmlns:p14="http://schemas.microsoft.com/office/powerpoint/2010/main" val="24338740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xfrm>
            <a:off x="685800" y="4343400"/>
            <a:ext cx="5486400" cy="4435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en-US" b="1" dirty="0" smtClean="0"/>
              <a:t>Zone prospectée</a:t>
            </a:r>
          </a:p>
          <a:p>
            <a:pPr eaLnBrk="1" hangingPunct="1"/>
            <a:r>
              <a:rPr lang="fr-FR" altLang="en-US" dirty="0" smtClean="0"/>
              <a:t>Ces informations permettent de connaître quelle est la densité des déchets sur votre site.</a:t>
            </a:r>
          </a:p>
          <a:p>
            <a:pPr eaLnBrk="1" hangingPunct="1"/>
            <a:endParaRPr lang="fr-FR" altLang="en-US" dirty="0" smtClean="0"/>
          </a:p>
          <a:p>
            <a:pPr eaLnBrk="1" hangingPunct="1"/>
            <a:r>
              <a:rPr lang="fr-FR" altLang="en-US" dirty="0" smtClean="0"/>
              <a:t>Une méthode facile et précise pour mesurer une zone est d'utiliser un outil "pointer et cliquer" sur une carte Google, comme celle enregistrée sous ce lien:</a:t>
            </a:r>
            <a:endParaRPr lang="en-AU" altLang="en-US" dirty="0" smtClean="0"/>
          </a:p>
          <a:p>
            <a:pPr eaLnBrk="1" hangingPunct="1">
              <a:spcBef>
                <a:spcPct val="0"/>
              </a:spcBef>
            </a:pPr>
            <a:endParaRPr lang="en-AU" altLang="en-US" dirty="0" smtClean="0"/>
          </a:p>
          <a:p>
            <a:pPr eaLnBrk="1" hangingPunct="1">
              <a:spcBef>
                <a:spcPct val="0"/>
              </a:spcBef>
            </a:pPr>
            <a:r>
              <a:rPr lang="en-AU" altLang="en-US" dirty="0" smtClean="0"/>
              <a:t>www.daftlogic.com/projects-google-maps-area-calculator-tool.htm</a:t>
            </a:r>
          </a:p>
          <a:p>
            <a:pPr eaLnBrk="1" hangingPunct="1">
              <a:spcBef>
                <a:spcPct val="0"/>
              </a:spcBef>
            </a:pPr>
            <a:endParaRPr lang="en-AU" altLang="en-US" dirty="0" smtClean="0"/>
          </a:p>
          <a:p>
            <a:pPr marL="171450" indent="-171450" eaLnBrk="1" hangingPunct="1">
              <a:buFont typeface="Arial" panose="020B0604020202020204" pitchFamily="34" charset="0"/>
              <a:buChar char="•"/>
            </a:pPr>
            <a:r>
              <a:rPr lang="fr-FR" altLang="en-US" dirty="0" smtClean="0"/>
              <a:t>Rapportez la zone en mètres carrés ou pieds carrés.</a:t>
            </a:r>
          </a:p>
          <a:p>
            <a:pPr eaLnBrk="1" hangingPunct="1"/>
            <a:endParaRPr lang="fr-FR" altLang="en-US" dirty="0" smtClean="0"/>
          </a:p>
          <a:p>
            <a:pPr eaLnBrk="1" hangingPunct="1"/>
            <a:r>
              <a:rPr lang="fr-FR" altLang="en-US" dirty="0" smtClean="0"/>
              <a:t>Si vous ne pouvez pas utiliser l'outil en ligne, n'oubliez pas les points suivants lorsque vous calculez la surface d'une zone à prospecter:</a:t>
            </a:r>
          </a:p>
          <a:p>
            <a:pPr marL="171450" indent="-171450" eaLnBrk="1" hangingPunct="1">
              <a:buFont typeface="Arial" panose="020B0604020202020204" pitchFamily="34" charset="0"/>
              <a:buChar char="•"/>
            </a:pPr>
            <a:r>
              <a:rPr lang="fr-FR" altLang="en-US" dirty="0" smtClean="0"/>
              <a:t>Pour les zones carrées ou rectangulaires, multipliez la longueur par la largeur.</a:t>
            </a:r>
          </a:p>
          <a:p>
            <a:pPr marL="171450" indent="-171450" eaLnBrk="1" hangingPunct="1">
              <a:buFont typeface="Arial" panose="020B0604020202020204" pitchFamily="34" charset="0"/>
              <a:buChar char="•"/>
            </a:pPr>
            <a:r>
              <a:rPr lang="fr-FR" altLang="en-US" dirty="0" smtClean="0"/>
              <a:t>Faites une estimation, s'il ne vous est pas possible de mesurer ou si vous ne pouvez pas utiliser l'outil mentionné ci-dessus.</a:t>
            </a:r>
            <a:endParaRPr lang="en-AU" altLang="en-US" dirty="0" smtClean="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F95DB633-BBE8-4D73-B083-271BD4197809}" type="slidenum">
              <a:rPr lang="en-AU" altLang="en-US" sz="1200">
                <a:latin typeface="Calibri" panose="020F0502020204030204" pitchFamily="34" charset="0"/>
              </a:rPr>
              <a:pPr/>
              <a:t>39</a:t>
            </a:fld>
            <a:endParaRPr lang="en-AU" altLang="en-US" sz="1200">
              <a:latin typeface="Calibri" panose="020F0502020204030204" pitchFamily="34" charset="0"/>
            </a:endParaRPr>
          </a:p>
        </p:txBody>
      </p:sp>
    </p:spTree>
    <p:extLst>
      <p:ext uri="{BB962C8B-B14F-4D97-AF65-F5344CB8AC3E}">
        <p14:creationId xmlns:p14="http://schemas.microsoft.com/office/powerpoint/2010/main" val="3275110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en-US" smtClean="0"/>
              <a:t>Dans la Section 3, nous examinerons la manière de rapporter vos données.</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C02DFC8E-3CD6-4429-B307-AD37C3278837}" type="slidenum">
              <a:rPr lang="en-AU" altLang="en-US" sz="1200">
                <a:latin typeface="Calibri" panose="020F0502020204030204" pitchFamily="34" charset="0"/>
              </a:rPr>
              <a:pPr/>
              <a:t>4</a:t>
            </a:fld>
            <a:endParaRPr lang="en-AU" altLang="en-US" sz="1200">
              <a:latin typeface="Calibri" panose="020F0502020204030204" pitchFamily="34" charset="0"/>
            </a:endParaRPr>
          </a:p>
        </p:txBody>
      </p:sp>
    </p:spTree>
    <p:extLst>
      <p:ext uri="{BB962C8B-B14F-4D97-AF65-F5344CB8AC3E}">
        <p14:creationId xmlns:p14="http://schemas.microsoft.com/office/powerpoint/2010/main" val="36273024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en-US" b="1" smtClean="0"/>
              <a:t>La différence entre un substrat dominant et un écosystème</a:t>
            </a:r>
          </a:p>
          <a:p>
            <a:pPr eaLnBrk="1" hangingPunct="1">
              <a:spcBef>
                <a:spcPct val="0"/>
              </a:spcBef>
            </a:pPr>
            <a:r>
              <a:rPr lang="fr-FR" altLang="en-US" smtClean="0"/>
              <a:t>Si vous prospectez un récif corallien et passez la plus grande partie de votre enquête à nager au-dessus du sable entre les patates de coraux</a:t>
            </a:r>
          </a:p>
          <a:p>
            <a:pPr eaLnBrk="1" hangingPunct="1">
              <a:spcBef>
                <a:spcPct val="0"/>
              </a:spcBef>
            </a:pPr>
            <a:r>
              <a:rPr lang="fr-FR" altLang="en-US" b="1" smtClean="0"/>
              <a:t>Substrat dominant = sable</a:t>
            </a:r>
          </a:p>
          <a:p>
            <a:pPr eaLnBrk="1" hangingPunct="1">
              <a:spcBef>
                <a:spcPct val="0"/>
              </a:spcBef>
            </a:pPr>
            <a:r>
              <a:rPr lang="fr-FR" altLang="en-US" b="1" smtClean="0">
                <a:ea typeface="Calibri" panose="020F0502020204030204" pitchFamily="34" charset="0"/>
                <a:cs typeface="Calibri" panose="020F0502020204030204" pitchFamily="34" charset="0"/>
              </a:rPr>
              <a:t>É</a:t>
            </a:r>
            <a:r>
              <a:rPr lang="fr-FR" altLang="en-US" b="1" smtClean="0"/>
              <a:t>cosystème = récif corallien</a:t>
            </a:r>
          </a:p>
          <a:p>
            <a:pPr eaLnBrk="1" hangingPunct="1">
              <a:spcBef>
                <a:spcPct val="0"/>
              </a:spcBef>
            </a:pPr>
            <a:endParaRPr lang="fr-FR" altLang="en-US" smtClean="0"/>
          </a:p>
          <a:p>
            <a:pPr eaLnBrk="1" hangingPunct="1">
              <a:spcBef>
                <a:spcPct val="0"/>
              </a:spcBef>
            </a:pPr>
            <a:r>
              <a:rPr lang="fr-FR" altLang="en-US" smtClean="0"/>
              <a:t>Si vous prospectez un récif corallien et passez la plus grande partie de votre enquête à nager au-dessus du sable entre les patates de coraux</a:t>
            </a:r>
          </a:p>
          <a:p>
            <a:pPr eaLnBrk="1" hangingPunct="1">
              <a:spcBef>
                <a:spcPct val="0"/>
              </a:spcBef>
            </a:pPr>
            <a:r>
              <a:rPr lang="fr-FR" altLang="en-US" b="1" smtClean="0"/>
              <a:t>Substrat dominant </a:t>
            </a:r>
            <a:r>
              <a:rPr lang="fr-FR" altLang="en-US" smtClean="0"/>
              <a:t>= </a:t>
            </a:r>
            <a:r>
              <a:rPr lang="fr-FR" altLang="en-US" b="1" smtClean="0"/>
              <a:t>Coraux</a:t>
            </a:r>
            <a:r>
              <a:rPr lang="fr-FR" altLang="en-US" smtClean="0"/>
              <a:t> </a:t>
            </a:r>
          </a:p>
          <a:p>
            <a:pPr eaLnBrk="1" hangingPunct="1">
              <a:spcBef>
                <a:spcPct val="0"/>
              </a:spcBef>
            </a:pPr>
            <a:r>
              <a:rPr lang="fr-FR" altLang="en-US" b="1" smtClean="0">
                <a:ea typeface="Calibri" panose="020F0502020204030204" pitchFamily="34" charset="0"/>
                <a:cs typeface="Calibri" panose="020F0502020204030204" pitchFamily="34" charset="0"/>
              </a:rPr>
              <a:t>É</a:t>
            </a:r>
            <a:r>
              <a:rPr lang="fr-FR" altLang="en-US" b="1" smtClean="0"/>
              <a:t>cosystème </a:t>
            </a:r>
            <a:r>
              <a:rPr lang="fr-FR" altLang="en-US" smtClean="0"/>
              <a:t>= </a:t>
            </a:r>
            <a:r>
              <a:rPr lang="fr-FR" altLang="en-US" b="1" smtClean="0"/>
              <a:t>récif corallien</a:t>
            </a:r>
            <a:endParaRPr lang="fr-FR" altLang="en-US" smtClean="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CE01CA09-836F-4ADC-8D7E-A1C32A35354B}" type="slidenum">
              <a:rPr lang="en-AU" altLang="en-US" sz="1200">
                <a:latin typeface="Calibri" panose="020F0502020204030204" pitchFamily="34" charset="0"/>
              </a:rPr>
              <a:pPr/>
              <a:t>40</a:t>
            </a:fld>
            <a:endParaRPr lang="en-AU" altLang="en-US" sz="1200">
              <a:latin typeface="Calibri" panose="020F0502020204030204" pitchFamily="34" charset="0"/>
            </a:endParaRPr>
          </a:p>
        </p:txBody>
      </p:sp>
    </p:spTree>
    <p:extLst>
      <p:ext uri="{BB962C8B-B14F-4D97-AF65-F5344CB8AC3E}">
        <p14:creationId xmlns:p14="http://schemas.microsoft.com/office/powerpoint/2010/main" val="14879059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en-US" b="1" dirty="0" smtClean="0"/>
              <a:t>Animaux emmêlés</a:t>
            </a:r>
            <a:endParaRPr lang="fr-FR" altLang="en-US" dirty="0" smtClean="0"/>
          </a:p>
          <a:p>
            <a:pPr eaLnBrk="1" hangingPunct="1"/>
            <a:r>
              <a:rPr lang="fr-FR" altLang="en-US" dirty="0" smtClean="0"/>
              <a:t>Rapportez les animaux emmêlés et le type de déchets marins découverts. Si possible, identifiez le nom de l'espèce; si elle vous est inconnue, utilisez un nom commun, comme par exemple "phoque". Prenez des photos des animaux emmêlés pour les inclure dans vos données lorsque vous les rapportez.</a:t>
            </a:r>
          </a:p>
          <a:p>
            <a:pPr eaLnBrk="1" hangingPunct="1"/>
            <a:endParaRPr lang="en-AU" altLang="en-US" dirty="0" smtClean="0"/>
          </a:p>
          <a:p>
            <a:pPr eaLnBrk="1" hangingPunct="1"/>
            <a:r>
              <a:rPr lang="fr-FR" altLang="en-US" b="1" dirty="0" smtClean="0"/>
              <a:t>Gamme de profondeur de l'enquête</a:t>
            </a:r>
            <a:endParaRPr lang="fr-FR" altLang="en-US" dirty="0" smtClean="0"/>
          </a:p>
          <a:p>
            <a:pPr eaLnBrk="1" hangingPunct="1"/>
            <a:r>
              <a:rPr lang="fr-FR" altLang="en-US" dirty="0" smtClean="0"/>
              <a:t>Rapportez les profondeurs minimales et maximales auxquelles se trouvaient les déchets éliminés.</a:t>
            </a:r>
            <a:endParaRPr lang="fr-FR" altLang="en-US" b="1" dirty="0" smtClean="0"/>
          </a:p>
          <a:p>
            <a:pPr marL="171450" indent="-171450" eaLnBrk="1" hangingPunct="1">
              <a:buFont typeface="Arial" panose="020B0604020202020204" pitchFamily="34" charset="0"/>
              <a:buChar char="•"/>
            </a:pPr>
            <a:r>
              <a:rPr lang="fr-FR" altLang="en-US" dirty="0" smtClean="0"/>
              <a:t>La profondeur maximale peut être moins profonde que la profondeur maximale de votre plongée.</a:t>
            </a:r>
          </a:p>
          <a:p>
            <a:pPr marL="171450" indent="-171450" eaLnBrk="1" hangingPunct="1">
              <a:buFont typeface="Arial" panose="020B0604020202020204" pitchFamily="34" charset="0"/>
              <a:buChar char="•"/>
            </a:pPr>
            <a:r>
              <a:rPr lang="fr-FR" altLang="en-US" dirty="0" smtClean="0"/>
              <a:t>La profondeur minimale ne peut pas être 0 mètres ou pieds – les déchets qui flottent ne doivent pas être rapportés.</a:t>
            </a:r>
            <a:endParaRPr lang="en-AU" altLang="en-US" dirty="0" smtClean="0"/>
          </a:p>
          <a:p>
            <a:pPr marL="628650" lvl="1" indent="-171450" eaLnBrk="1" hangingPunct="1">
              <a:spcBef>
                <a:spcPct val="0"/>
              </a:spcBef>
              <a:buFont typeface="Arial" panose="020B0604020202020204" pitchFamily="34" charset="0"/>
              <a:buChar char="•"/>
            </a:pPr>
            <a:r>
              <a:rPr lang="fr-FR" altLang="en-US" dirty="0" smtClean="0"/>
              <a:t>Les déchets qui flottent doivent être retirés, mais pas rapportés.</a:t>
            </a:r>
            <a:endParaRPr lang="en-AU" altLang="en-US" dirty="0"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DA8F48EB-10B2-4EEC-B84F-FCA2302E06CF}" type="slidenum">
              <a:rPr lang="en-AU" altLang="en-US" sz="1200">
                <a:latin typeface="Calibri" panose="020F0502020204030204" pitchFamily="34" charset="0"/>
              </a:rPr>
              <a:pPr/>
              <a:t>41</a:t>
            </a:fld>
            <a:endParaRPr lang="en-AU" altLang="en-US" sz="1200">
              <a:latin typeface="Calibri" panose="020F0502020204030204" pitchFamily="34" charset="0"/>
            </a:endParaRPr>
          </a:p>
        </p:txBody>
      </p:sp>
    </p:spTree>
    <p:extLst>
      <p:ext uri="{BB962C8B-B14F-4D97-AF65-F5344CB8AC3E}">
        <p14:creationId xmlns:p14="http://schemas.microsoft.com/office/powerpoint/2010/main" val="26604897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en-US" b="1" dirty="0" smtClean="0"/>
              <a:t>Conditions météorologiques de la semaine précédente</a:t>
            </a:r>
            <a:endParaRPr lang="fr-FR" altLang="en-US" dirty="0" smtClean="0"/>
          </a:p>
          <a:p>
            <a:pPr eaLnBrk="1" hangingPunct="1"/>
            <a:r>
              <a:rPr lang="fr-FR" altLang="en-US" dirty="0" smtClean="0"/>
              <a:t>Rapportez les vents violents, les tempêtes, les pluies importantes et tout évènement climatique qui pourrait avoir déplacé des déchets sur votre site ou les avoir écartés de celui-ci.</a:t>
            </a:r>
          </a:p>
          <a:p>
            <a:pPr eaLnBrk="1" hangingPunct="1"/>
            <a:endParaRPr lang="fr-FR" altLang="en-US" b="1" dirty="0" smtClean="0"/>
          </a:p>
          <a:p>
            <a:pPr eaLnBrk="1" hangingPunct="1"/>
            <a:r>
              <a:rPr lang="fr-FR" altLang="en-US" b="1" dirty="0" smtClean="0"/>
              <a:t>Les types de déchets qui présentent une préoccupation locale</a:t>
            </a:r>
            <a:endParaRPr lang="fr-FR" altLang="en-US" dirty="0" smtClean="0"/>
          </a:p>
          <a:p>
            <a:pPr eaLnBrk="1" hangingPunct="1"/>
            <a:r>
              <a:rPr lang="fr-FR" altLang="en-US" dirty="0" smtClean="0"/>
              <a:t>Indiquez les trois débris principaux que vous considérez être un problème sur votre emplacement et dites-nous pourquoi.</a:t>
            </a:r>
          </a:p>
          <a:p>
            <a:pPr eaLnBrk="1" hangingPunct="1"/>
            <a:endParaRPr lang="fr-FR" altLang="en-US" b="1" dirty="0" smtClean="0"/>
          </a:p>
          <a:p>
            <a:pPr eaLnBrk="1" hangingPunct="1"/>
            <a:r>
              <a:rPr lang="fr-FR" altLang="en-US" b="1" dirty="0" smtClean="0"/>
              <a:t>Déchets les plus inhabituels que vous avez trouvés</a:t>
            </a:r>
          </a:p>
          <a:p>
            <a:pPr eaLnBrk="1" hangingPunct="1"/>
            <a:endParaRPr lang="fr-FR" altLang="en-US" b="1" dirty="0" smtClean="0"/>
          </a:p>
          <a:p>
            <a:pPr eaLnBrk="1" hangingPunct="1"/>
            <a:r>
              <a:rPr lang="fr-FR" altLang="en-US" b="1" dirty="0" smtClean="0"/>
              <a:t>Informations supplémentaires</a:t>
            </a:r>
            <a:endParaRPr lang="fr-FR" altLang="en-US" dirty="0" smtClean="0"/>
          </a:p>
          <a:p>
            <a:pPr eaLnBrk="1" hangingPunct="1"/>
            <a:r>
              <a:rPr lang="fr-FR" altLang="en-US" dirty="0" smtClean="0"/>
              <a:t>Décrivez brièvement les évènements qui pourraient avoir contribué aux déchets trouvés, indiquez, si possible, leurs couvertures médiatiques.</a:t>
            </a:r>
            <a:endParaRPr lang="fr-FR" altLang="en-US" b="1" dirty="0" smtClean="0"/>
          </a:p>
          <a:p>
            <a:pPr marL="171450" indent="-171450" eaLnBrk="1" hangingPunct="1">
              <a:buFont typeface="Arial" panose="020B0604020202020204" pitchFamily="34" charset="0"/>
              <a:buChar char="•"/>
            </a:pPr>
            <a:r>
              <a:rPr lang="fr-FR" altLang="en-US" dirty="0" smtClean="0"/>
              <a:t>Les ouragans, les démolitions d'immeubles, les festivals ou les fêtes de plein air, les feux d'artifice, etc.</a:t>
            </a:r>
            <a:endParaRPr lang="en-AU" altLang="en-US" dirty="0"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246F3F1E-FEBD-442D-A8DC-E3AEB216257E}" type="slidenum">
              <a:rPr lang="en-AU" altLang="en-US" sz="1200">
                <a:latin typeface="Calibri" panose="020F0502020204030204" pitchFamily="34" charset="0"/>
              </a:rPr>
              <a:pPr/>
              <a:t>42</a:t>
            </a:fld>
            <a:endParaRPr lang="en-AU" altLang="en-US" sz="1200">
              <a:latin typeface="Calibri" panose="020F0502020204030204" pitchFamily="34" charset="0"/>
            </a:endParaRPr>
          </a:p>
        </p:txBody>
      </p:sp>
    </p:spTree>
    <p:extLst>
      <p:ext uri="{BB962C8B-B14F-4D97-AF65-F5344CB8AC3E}">
        <p14:creationId xmlns:p14="http://schemas.microsoft.com/office/powerpoint/2010/main" val="7646357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en-US" dirty="0" smtClean="0"/>
              <a:t>Vous avez retiré les déchets et vous les avez comptés – bon travail! Maintenant, prenez le temps de les mettre au rebut correctement pour qu'ils ne retournent pas dans l'océan.</a:t>
            </a:r>
          </a:p>
          <a:p>
            <a:pPr marL="171450" indent="-171450" eaLnBrk="1" hangingPunct="1">
              <a:buFont typeface="Arial" panose="020B0604020202020204" pitchFamily="34" charset="0"/>
              <a:buChar char="•"/>
            </a:pPr>
            <a:r>
              <a:rPr lang="fr-FR" altLang="en-US" dirty="0" smtClean="0"/>
              <a:t>Triez les déchets pour les recycler, selon ce qui est disponible dans votre région.</a:t>
            </a:r>
          </a:p>
          <a:p>
            <a:pPr marL="171450" indent="-171450" eaLnBrk="1" hangingPunct="1">
              <a:buFont typeface="Arial" panose="020B0604020202020204" pitchFamily="34" charset="0"/>
              <a:buChar char="•"/>
            </a:pPr>
            <a:r>
              <a:rPr lang="fr-FR" altLang="en-US" dirty="0" smtClean="0"/>
              <a:t>Les petites quantités de déchets peuvent être jetées dans les poubelles des villes.</a:t>
            </a:r>
          </a:p>
          <a:p>
            <a:pPr marL="171450" indent="-171450" eaLnBrk="1" hangingPunct="1">
              <a:buFont typeface="Arial" panose="020B0604020202020204" pitchFamily="34" charset="0"/>
              <a:buChar char="•"/>
            </a:pPr>
            <a:r>
              <a:rPr lang="fr-FR" altLang="en-US" dirty="0" smtClean="0"/>
              <a:t>Certaines autorités locales feront ramasser vos ordures.</a:t>
            </a:r>
          </a:p>
          <a:p>
            <a:pPr marL="742950" lvl="1" indent="-285750" eaLnBrk="1" hangingPunct="1">
              <a:buFont typeface="Arial" panose="020B0604020202020204" pitchFamily="34" charset="0"/>
              <a:buChar char="•"/>
            </a:pPr>
            <a:r>
              <a:rPr lang="fr-FR" altLang="en-US" dirty="0" smtClean="0"/>
              <a:t>Contactez-les avant de commencer votre enquête.</a:t>
            </a:r>
          </a:p>
          <a:p>
            <a:pPr marL="742950" lvl="1" indent="-285750" eaLnBrk="1" hangingPunct="1">
              <a:buFont typeface="Arial" panose="020B0604020202020204" pitchFamily="34" charset="0"/>
              <a:buChar char="•"/>
            </a:pPr>
            <a:r>
              <a:rPr lang="fr-FR" altLang="en-US" dirty="0" smtClean="0"/>
              <a:t>Si vous laissez les déchets en place pour qu'ils soient collectés plus tard par les autorités locales, assurez-vous que les sacs sont correctement fermés.</a:t>
            </a:r>
          </a:p>
          <a:p>
            <a:pPr marL="171450" indent="-171450" eaLnBrk="1" hangingPunct="1">
              <a:buFont typeface="Arial" panose="020B0604020202020204" pitchFamily="34" charset="0"/>
              <a:buChar char="•"/>
            </a:pPr>
            <a:r>
              <a:rPr lang="fr-FR" altLang="en-US" dirty="0" smtClean="0"/>
              <a:t>Emmenez les déchets et déversez-les à la décharge publique locale.</a:t>
            </a:r>
          </a:p>
          <a:p>
            <a:pPr eaLnBrk="1" hangingPunct="1"/>
            <a:endParaRPr lang="fr-FR" altLang="en-US" dirty="0" smtClean="0"/>
          </a:p>
          <a:p>
            <a:pPr eaLnBrk="1" hangingPunct="1"/>
            <a:r>
              <a:rPr lang="fr-FR" altLang="en-US" dirty="0" smtClean="0"/>
              <a:t>Soyez informé des lois locales qui gèrent la mise au rebut des déchets. De nombreuses autorités locales ont des procédures spéciales pour mettre au rebut les déchets qui contiennent des substances dangereuses, notamment les néons fluorescents, les bâtonnets lumineux (</a:t>
            </a:r>
            <a:r>
              <a:rPr lang="fr-FR" altLang="en-US" dirty="0" err="1" smtClean="0"/>
              <a:t>cyalumes</a:t>
            </a:r>
            <a:r>
              <a:rPr lang="fr-FR" altLang="en-US" dirty="0" smtClean="0"/>
              <a:t>), et les containers d'huile, de produits chimiques, de carburant ou de peinture. Contactez-les, elles vous conseilleront pour mettre au rebut ces déchets.</a:t>
            </a:r>
            <a:endParaRPr lang="en-GB" altLang="en-US" dirty="0" smtClean="0"/>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1A92CD1F-3646-4BC5-A406-6945CFF96725}" type="slidenum">
              <a:rPr lang="en-AU" altLang="en-US" sz="1200">
                <a:latin typeface="Calibri" panose="020F0502020204030204" pitchFamily="34" charset="0"/>
              </a:rPr>
              <a:pPr/>
              <a:t>43</a:t>
            </a:fld>
            <a:endParaRPr lang="en-AU" altLang="en-US" sz="1200">
              <a:latin typeface="Calibri" panose="020F0502020204030204" pitchFamily="34" charset="0"/>
            </a:endParaRPr>
          </a:p>
        </p:txBody>
      </p:sp>
    </p:spTree>
    <p:extLst>
      <p:ext uri="{BB962C8B-B14F-4D97-AF65-F5344CB8AC3E}">
        <p14:creationId xmlns:p14="http://schemas.microsoft.com/office/powerpoint/2010/main" val="10171663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2"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defRPr/>
            </a:pPr>
            <a:r>
              <a:rPr lang="fr-FR" altLang="en-US" dirty="0" smtClean="0"/>
              <a:t>Votre enquête Dive Against Debris® vous a conduit là – rapporter vos données en ligne.</a:t>
            </a:r>
            <a:endParaRPr lang="fr-FR" altLang="en-US" b="1" dirty="0" smtClean="0"/>
          </a:p>
          <a:p>
            <a:pPr eaLnBrk="1" hangingPunct="1">
              <a:spcBef>
                <a:spcPct val="0"/>
              </a:spcBef>
              <a:defRPr/>
            </a:pPr>
            <a:endParaRPr lang="en-AU" altLang="en-US" dirty="0" smtClean="0"/>
          </a:p>
          <a:p>
            <a:pPr eaLnBrk="1" hangingPunct="1">
              <a:defRPr/>
            </a:pPr>
            <a:r>
              <a:rPr lang="fr-FR" altLang="en-US" b="1" dirty="0" smtClean="0"/>
              <a:t>Toutes les données en anglais doivent être envoyées via le Formulaire de remise de données en ligne.</a:t>
            </a:r>
          </a:p>
          <a:p>
            <a:pPr eaLnBrk="1" hangingPunct="1">
              <a:defRPr/>
            </a:pPr>
            <a:r>
              <a:rPr lang="fr-FR" altLang="en-US" dirty="0" smtClean="0"/>
              <a:t>Les données en anglais doivent être envoyées via le Formulaire de remise de données en ligne:</a:t>
            </a:r>
          </a:p>
          <a:p>
            <a:pPr eaLnBrk="1" hangingPunct="1">
              <a:defRPr/>
            </a:pPr>
            <a:r>
              <a:rPr lang="fr-FR" altLang="en-US" dirty="0" smtClean="0">
                <a:hlinkClick r:id="rId3"/>
              </a:rPr>
              <a:t>www.projectaware.org/DiveAgainstDebrisData</a:t>
            </a:r>
            <a:endParaRPr lang="fr-FR" altLang="en-US" dirty="0" smtClean="0"/>
          </a:p>
          <a:p>
            <a:pPr eaLnBrk="1" hangingPunct="1">
              <a:defRPr/>
            </a:pPr>
            <a:endParaRPr lang="en-AU" altLang="en-US" dirty="0" smtClean="0"/>
          </a:p>
          <a:p>
            <a:pPr marL="171450" indent="-171450" eaLnBrk="1" hangingPunct="1">
              <a:buFont typeface="Arial" panose="020B0604020202020204" pitchFamily="34" charset="0"/>
              <a:buChar char="•"/>
              <a:defRPr/>
            </a:pPr>
            <a:r>
              <a:rPr lang="fr-FR" altLang="en-US" dirty="0" smtClean="0"/>
              <a:t>Pour utiliser le formulaire, commencez par ouvrir une session sur votre profil </a:t>
            </a:r>
            <a:r>
              <a:rPr lang="fr-FR" altLang="en-US" dirty="0" err="1" smtClean="0"/>
              <a:t>My</a:t>
            </a:r>
            <a:r>
              <a:rPr lang="fr-FR" altLang="en-US" dirty="0" smtClean="0"/>
              <a:t> Ocean, ou créez un nouveau profil </a:t>
            </a:r>
            <a:r>
              <a:rPr lang="fr-FR" altLang="en-US" dirty="0" err="1" smtClean="0"/>
              <a:t>My</a:t>
            </a:r>
            <a:r>
              <a:rPr lang="fr-FR" altLang="en-US" dirty="0" smtClean="0"/>
              <a:t> Ocean.</a:t>
            </a:r>
          </a:p>
          <a:p>
            <a:pPr marL="171450" indent="-171450" eaLnBrk="1" hangingPunct="1">
              <a:buFont typeface="Arial" panose="020B0604020202020204" pitchFamily="34" charset="0"/>
              <a:buChar char="•"/>
              <a:defRPr/>
            </a:pPr>
            <a:r>
              <a:rPr lang="fr-FR" altLang="en-US" dirty="0" smtClean="0"/>
              <a:t>Suivez les instructions du formulaire et référez-vous à ce guide si vous avez besoin d'éclaircissements.</a:t>
            </a:r>
          </a:p>
          <a:p>
            <a:pPr eaLnBrk="1" hangingPunct="1">
              <a:defRPr/>
            </a:pPr>
            <a:endParaRPr lang="fr-FR" altLang="en-US" dirty="0" smtClean="0"/>
          </a:p>
          <a:p>
            <a:pPr eaLnBrk="1" hangingPunct="1">
              <a:defRPr/>
            </a:pPr>
            <a:r>
              <a:rPr lang="fr-FR" altLang="en-US" b="1" dirty="0" smtClean="0"/>
              <a:t>Envoi des données dans une langue autre que l'anglais: </a:t>
            </a:r>
            <a:r>
              <a:rPr lang="fr-FR" altLang="en-US" dirty="0" smtClean="0"/>
              <a:t>envoyez par e-mail la Carte de données complétée.</a:t>
            </a:r>
          </a:p>
          <a:p>
            <a:pPr eaLnBrk="1" hangingPunct="1">
              <a:defRPr/>
            </a:pPr>
            <a:r>
              <a:rPr lang="fr-FR" altLang="en-US" dirty="0" smtClean="0"/>
              <a:t>Pour toutes les langues autre que l'anglais, veuillez envoyer par e-mail une copie de votre carte de données Dive Against Debris® complétée à </a:t>
            </a:r>
            <a:r>
              <a:rPr lang="fr-FR" altLang="en-US" dirty="0" smtClean="0">
                <a:hlinkClick r:id="rId4"/>
              </a:rPr>
              <a:t>diveagainstdebris@projectaware.org</a:t>
            </a:r>
            <a:r>
              <a:rPr lang="fr-FR" altLang="en-US" dirty="0" smtClean="0"/>
              <a:t>. Assurez-vous d'avoir complété tous les champs correctement.</a:t>
            </a:r>
            <a:endParaRPr lang="en-AU" altLang="en-US" dirty="0" smtClean="0"/>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8F440D58-EB88-4A5E-BB4D-485530295E6A}" type="slidenum">
              <a:rPr lang="en-AU" altLang="en-US" sz="1200">
                <a:latin typeface="Calibri" panose="020F0502020204030204" pitchFamily="34" charset="0"/>
              </a:rPr>
              <a:pPr/>
              <a:t>44</a:t>
            </a:fld>
            <a:endParaRPr lang="en-AU" altLang="en-US" sz="1200">
              <a:latin typeface="Calibri" panose="020F0502020204030204" pitchFamily="34" charset="0"/>
            </a:endParaRPr>
          </a:p>
        </p:txBody>
      </p:sp>
    </p:spTree>
    <p:extLst>
      <p:ext uri="{BB962C8B-B14F-4D97-AF65-F5344CB8AC3E}">
        <p14:creationId xmlns:p14="http://schemas.microsoft.com/office/powerpoint/2010/main" val="16210062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en-US" dirty="0" smtClean="0"/>
              <a:t>Avant d'envoyer vos données, on vous demandera de confirmer la Déclaration du Responsable d'enquête Dive Against Debris®:</a:t>
            </a:r>
          </a:p>
          <a:p>
            <a:pPr eaLnBrk="1" hangingPunct="1"/>
            <a:r>
              <a:rPr lang="fr-FR" altLang="en-US" dirty="0" smtClean="0"/>
              <a:t>J'ai lu le Guide pour les enquêtes Dive Against Debris® et les données que je rapporte ont été rassemblées pendant une plongée, par une équipe ou plusieurs équipes de plongeurs. Je comprends que je dois uniquement inclure des données sur les ordures ramassées dans les environnements sous-marins. Les plongées sur le même site doivent être rapportées via des envois séparés et les ordures ramassées à terre peuvent être partagées sur la communauté </a:t>
            </a:r>
            <a:r>
              <a:rPr lang="fr-FR" altLang="en-US" dirty="0" err="1" smtClean="0"/>
              <a:t>My</a:t>
            </a:r>
            <a:r>
              <a:rPr lang="fr-FR" altLang="en-US" dirty="0" smtClean="0"/>
              <a:t> Ocean. Je comprends que les données que j'envoie seront visualisées sur la Carte Dive Against Debris® après avoir été contrôlées, et à condition qu'elles satisfassent au processus de contrôle de la qualité interne du Project AWARE.</a:t>
            </a:r>
            <a:endParaRPr lang="en-GB" altLang="en-US" dirty="0" smtClean="0"/>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103F80BE-64D0-4B6B-B3D1-72C2CE94395A}" type="slidenum">
              <a:rPr lang="en-AU" altLang="en-US" sz="1200">
                <a:latin typeface="Calibri" panose="020F0502020204030204" pitchFamily="34" charset="0"/>
              </a:rPr>
              <a:pPr/>
              <a:t>45</a:t>
            </a:fld>
            <a:endParaRPr lang="en-AU" altLang="en-US" sz="1200">
              <a:latin typeface="Calibri" panose="020F0502020204030204" pitchFamily="34" charset="0"/>
            </a:endParaRPr>
          </a:p>
        </p:txBody>
      </p:sp>
    </p:spTree>
    <p:extLst>
      <p:ext uri="{BB962C8B-B14F-4D97-AF65-F5344CB8AC3E}">
        <p14:creationId xmlns:p14="http://schemas.microsoft.com/office/powerpoint/2010/main" val="22267767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C109E27B-2AED-4F50-AF36-A06697558549}" type="slidenum">
              <a:rPr lang="en-AU" altLang="en-US" sz="1200">
                <a:latin typeface="Calibri" panose="020F0502020204030204" pitchFamily="34" charset="0"/>
              </a:rPr>
              <a:pPr/>
              <a:t>46</a:t>
            </a:fld>
            <a:endParaRPr lang="en-AU" altLang="en-US" sz="1200">
              <a:latin typeface="Calibri" panose="020F0502020204030204" pitchFamily="34" charset="0"/>
            </a:endParaRPr>
          </a:p>
        </p:txBody>
      </p:sp>
    </p:spTree>
    <p:extLst>
      <p:ext uri="{BB962C8B-B14F-4D97-AF65-F5344CB8AC3E}">
        <p14:creationId xmlns:p14="http://schemas.microsoft.com/office/powerpoint/2010/main" val="33484556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en-US" smtClean="0"/>
              <a:t>Dans la Section 4, nous allons voir comment rejoindre le mouvement général des plongeurs du Project AWARE qui protègent notre Planète Océan.</a:t>
            </a:r>
          </a:p>
          <a:p>
            <a:pPr eaLnBrk="1" hangingPunct="1">
              <a:spcBef>
                <a:spcPct val="0"/>
              </a:spcBef>
            </a:pPr>
            <a:endParaRPr lang="en-GB" altLang="en-US" smtClean="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4DF36CD1-659E-425A-9159-3CCE346CE435}" type="slidenum">
              <a:rPr lang="en-AU" altLang="en-US" sz="1200">
                <a:latin typeface="Calibri" panose="020F0502020204030204" pitchFamily="34" charset="0"/>
              </a:rPr>
              <a:pPr/>
              <a:t>47</a:t>
            </a:fld>
            <a:endParaRPr lang="en-AU" altLang="en-US" sz="1200">
              <a:latin typeface="Calibri" panose="020F0502020204030204" pitchFamily="34" charset="0"/>
            </a:endParaRPr>
          </a:p>
        </p:txBody>
      </p:sp>
    </p:spTree>
    <p:extLst>
      <p:ext uri="{BB962C8B-B14F-4D97-AF65-F5344CB8AC3E}">
        <p14:creationId xmlns:p14="http://schemas.microsoft.com/office/powerpoint/2010/main" val="31386992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xfrm>
            <a:off x="587375" y="4222750"/>
            <a:ext cx="5759450" cy="4625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fr-FR" altLang="en-US" sz="900" dirty="0" smtClean="0"/>
              <a:t>À présent, vous êtes prêt à rejoindre les plongeurs AWARE mondiaux qui font face aux déchets marins – ensemble, nous pouvons arrêter ce fléau!</a:t>
            </a:r>
          </a:p>
          <a:p>
            <a:pPr eaLnBrk="1" hangingPunct="1">
              <a:lnSpc>
                <a:spcPct val="90000"/>
              </a:lnSpc>
              <a:spcBef>
                <a:spcPct val="0"/>
              </a:spcBef>
            </a:pPr>
            <a:endParaRPr lang="en-US" altLang="en-US" sz="900" dirty="0" smtClean="0"/>
          </a:p>
          <a:p>
            <a:pPr eaLnBrk="1" hangingPunct="1">
              <a:lnSpc>
                <a:spcPct val="90000"/>
              </a:lnSpc>
              <a:spcBef>
                <a:spcPct val="0"/>
              </a:spcBef>
            </a:pPr>
            <a:r>
              <a:rPr lang="en-GB" altLang="en-US" sz="900" dirty="0" smtClean="0"/>
              <a:t>My Ocean </a:t>
            </a:r>
            <a:r>
              <a:rPr lang="en-GB" altLang="en-US" sz="900" b="1" dirty="0" smtClean="0"/>
              <a:t>(</a:t>
            </a:r>
            <a:r>
              <a:rPr lang="en-GB" altLang="en-US" sz="900" b="1" dirty="0" smtClean="0">
                <a:hlinkClick r:id="rId3"/>
              </a:rPr>
              <a:t>www.projectaware.org/MyOcean</a:t>
            </a:r>
            <a:r>
              <a:rPr lang="en-GB" altLang="en-US" sz="900" b="1" dirty="0" smtClean="0"/>
              <a:t>) </a:t>
            </a:r>
            <a:r>
              <a:rPr lang="fr-FR" altLang="en-US" sz="900" b="1" dirty="0" smtClean="0"/>
              <a:t>est l'unique site de réseautage écologique de Project AWARE</a:t>
            </a:r>
            <a:r>
              <a:rPr lang="fr-FR" altLang="en-US" sz="900" dirty="0" smtClean="0"/>
              <a:t>, c'est là que les leaders de AWARE agissent pour la protection de l'océan. Créez un profil </a:t>
            </a:r>
            <a:r>
              <a:rPr lang="fr-FR" altLang="en-US" sz="900" dirty="0" err="1" smtClean="0"/>
              <a:t>My</a:t>
            </a:r>
            <a:r>
              <a:rPr lang="fr-FR" altLang="en-US" sz="900" dirty="0" smtClean="0"/>
              <a:t> Ocean pour rapporter les données que vous avez rassemblées au sein du programme Dive Against Debris®, postez des anecdotes sur les blogs concernant vos activités de protection de notre océan et </a:t>
            </a:r>
            <a:r>
              <a:rPr lang="fr-FR" altLang="en-US" sz="900" b="1" dirty="0" smtClean="0"/>
              <a:t>Commencez une initiative</a:t>
            </a:r>
            <a:r>
              <a:rPr lang="fr-FR" altLang="en-US" sz="900" dirty="0" smtClean="0"/>
              <a:t> </a:t>
            </a:r>
            <a:r>
              <a:rPr lang="fr-FR" altLang="en-US" sz="900" b="1" dirty="0" smtClean="0"/>
              <a:t>pour chercher des participants pour vos enquêtes Dive Against Debris®.</a:t>
            </a:r>
          </a:p>
          <a:p>
            <a:pPr eaLnBrk="1" hangingPunct="1">
              <a:lnSpc>
                <a:spcPct val="90000"/>
              </a:lnSpc>
              <a:spcBef>
                <a:spcPct val="0"/>
              </a:spcBef>
            </a:pPr>
            <a:endParaRPr lang="en-US" altLang="en-US" sz="900" b="1" dirty="0" smtClean="0"/>
          </a:p>
          <a:p>
            <a:pPr eaLnBrk="1" hangingPunct="1">
              <a:lnSpc>
                <a:spcPct val="90000"/>
              </a:lnSpc>
              <a:spcBef>
                <a:spcPct val="0"/>
              </a:spcBef>
            </a:pPr>
            <a:r>
              <a:rPr lang="fr-FR" altLang="en-US" sz="900" b="1" dirty="0" smtClean="0"/>
              <a:t>Partagez vos actions</a:t>
            </a:r>
            <a:r>
              <a:rPr lang="fr-FR" altLang="en-US" sz="900" dirty="0" smtClean="0"/>
              <a:t> pour nous aider à changer les comportements qui polluent nos océans avec des ordures:</a:t>
            </a:r>
            <a:endParaRPr lang="en-AU" altLang="en-US" sz="900" dirty="0" smtClean="0"/>
          </a:p>
          <a:p>
            <a:pPr marL="171450" indent="-171450" eaLnBrk="1" hangingPunct="1">
              <a:lnSpc>
                <a:spcPct val="90000"/>
              </a:lnSpc>
              <a:spcBef>
                <a:spcPct val="0"/>
              </a:spcBef>
              <a:buFont typeface="Arial" panose="020B0604020202020204" pitchFamily="34" charset="0"/>
              <a:buChar char="•"/>
            </a:pPr>
            <a:r>
              <a:rPr lang="fr-FR" altLang="en-US" sz="900" dirty="0" smtClean="0"/>
              <a:t>Racontez l'histoire de votre enquête Dive Against Debris® sur votre page </a:t>
            </a:r>
            <a:r>
              <a:rPr lang="fr-FR" altLang="en-US" sz="900" dirty="0" err="1" smtClean="0"/>
              <a:t>My</a:t>
            </a:r>
            <a:r>
              <a:rPr lang="fr-FR" altLang="en-US" sz="900" dirty="0" smtClean="0"/>
              <a:t> Ocean.</a:t>
            </a:r>
          </a:p>
          <a:p>
            <a:pPr marL="171450" indent="-171450" eaLnBrk="1" hangingPunct="1">
              <a:lnSpc>
                <a:spcPct val="90000"/>
              </a:lnSpc>
              <a:spcBef>
                <a:spcPct val="0"/>
              </a:spcBef>
              <a:buFont typeface="Arial" panose="020B0604020202020204" pitchFamily="34" charset="0"/>
              <a:buChar char="•"/>
            </a:pPr>
            <a:r>
              <a:rPr lang="fr-FR" altLang="en-US" sz="900" dirty="0" smtClean="0"/>
              <a:t>Médiatisez votre enquête Dive Against Debris® afin que les autres prennent conscience du problème des déchets marins.</a:t>
            </a:r>
            <a:endParaRPr lang="en-AU" altLang="en-US" sz="900" dirty="0" smtClean="0"/>
          </a:p>
          <a:p>
            <a:pPr eaLnBrk="1" hangingPunct="1">
              <a:lnSpc>
                <a:spcPct val="90000"/>
              </a:lnSpc>
              <a:spcBef>
                <a:spcPct val="0"/>
              </a:spcBef>
            </a:pPr>
            <a:endParaRPr lang="en-AU" altLang="en-US" sz="900" dirty="0" smtClean="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5E86D7D7-8289-48AB-ADA2-F48AF7759BBF}" type="slidenum">
              <a:rPr lang="en-AU" altLang="en-US" sz="1200">
                <a:latin typeface="Calibri" panose="020F0502020204030204" pitchFamily="34" charset="0"/>
              </a:rPr>
              <a:pPr/>
              <a:t>48</a:t>
            </a:fld>
            <a:endParaRPr lang="en-AU" altLang="en-US" sz="1200">
              <a:latin typeface="Calibri" panose="020F0502020204030204" pitchFamily="34" charset="0"/>
            </a:endParaRPr>
          </a:p>
        </p:txBody>
      </p:sp>
    </p:spTree>
    <p:extLst>
      <p:ext uri="{BB962C8B-B14F-4D97-AF65-F5344CB8AC3E}">
        <p14:creationId xmlns:p14="http://schemas.microsoft.com/office/powerpoint/2010/main" val="5274802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xfrm>
            <a:off x="587375" y="4222750"/>
            <a:ext cx="5759450" cy="4625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en-US" sz="1000" dirty="0" smtClean="0"/>
              <a:t>À présent, vous êtes prêt à rejoindre les plongeurs AWARE mondiaux qui font face aux déchets marins – ensemble, nous pouvons arrêter ce fléau!</a:t>
            </a:r>
          </a:p>
          <a:p>
            <a:pPr eaLnBrk="1" hangingPunct="1">
              <a:spcBef>
                <a:spcPct val="0"/>
              </a:spcBef>
            </a:pPr>
            <a:endParaRPr lang="en-AU" altLang="en-US" sz="1000" dirty="0" smtClean="0"/>
          </a:p>
          <a:p>
            <a:pPr eaLnBrk="1" hangingPunct="1"/>
            <a:r>
              <a:rPr lang="fr-FR" altLang="en-US" sz="1000" b="1" dirty="0" smtClean="0"/>
              <a:t>Rapportez quels sont les sites propres</a:t>
            </a:r>
          </a:p>
          <a:p>
            <a:pPr eaLnBrk="1" hangingPunct="1"/>
            <a:r>
              <a:rPr lang="fr-FR" altLang="en-US" sz="1000" dirty="0" smtClean="0"/>
              <a:t>Trouver aucun déchet au cours d'une plongée est une information importante à envoyer, car elle peut aider à déterminer précisément à quel moment d'éventuels problèmes apparaîtront. Utilisez la case "Le site prospecté n'avait aucun déchet à rapporter" lorsque vous envoyez vos données.</a:t>
            </a:r>
          </a:p>
          <a:p>
            <a:pPr eaLnBrk="1" hangingPunct="1"/>
            <a:endParaRPr lang="en-AU" altLang="en-US" sz="1000" dirty="0" smtClean="0"/>
          </a:p>
          <a:p>
            <a:pPr eaLnBrk="1" hangingPunct="1"/>
            <a:r>
              <a:rPr lang="fr-FR" altLang="en-US" sz="1000" b="1" dirty="0" smtClean="0"/>
              <a:t>Dive Against Debris® – À n'importe quelle plongée, n'importe quand</a:t>
            </a:r>
          </a:p>
          <a:p>
            <a:pPr eaLnBrk="1" hangingPunct="1"/>
            <a:r>
              <a:rPr lang="fr-FR" altLang="en-US" sz="1000" dirty="0" smtClean="0"/>
              <a:t>Vos données seront plus efficaces si elles sont rassemblées régulièrement sur le même site. Cependant, vous pouvez aussi rapporter les ordures provenant de n'importe quelle plongée à n'importe quel moment au sein du programme Dive Against Debris®.</a:t>
            </a:r>
            <a:endParaRPr lang="en-AU" altLang="en-US" sz="1000" dirty="0" smtClean="0"/>
          </a:p>
          <a:p>
            <a:pPr eaLnBrk="1" hangingPunct="1">
              <a:spcBef>
                <a:spcPct val="0"/>
              </a:spcBef>
            </a:pPr>
            <a:endParaRPr lang="en-AU" altLang="en-US" sz="1000" dirty="0" smtClean="0"/>
          </a:p>
          <a:p>
            <a:pPr eaLnBrk="1" hangingPunct="1"/>
            <a:r>
              <a:rPr lang="fr-FR" altLang="en-US" sz="1000" b="1" dirty="0" smtClean="0"/>
              <a:t>Et les nettoyages de terrains effectués par nos amis?</a:t>
            </a:r>
          </a:p>
          <a:p>
            <a:pPr eaLnBrk="1" hangingPunct="1"/>
            <a:r>
              <a:rPr lang="fr-FR" altLang="en-US" sz="1000" dirty="0" smtClean="0"/>
              <a:t>Si vous pouviez compléter votre enquête sous-marine avec un nettoyage de plage ou de rivage, ce serait naturellement formidable, mais dans le programme Dive Against Debris®, vous devez rapporter uniquement les déchets trouvés sous l'eau par les plongeurs. Lorsque vos amis effectuent un nettoyage de plage:</a:t>
            </a:r>
          </a:p>
          <a:p>
            <a:pPr marL="171450" indent="-171450" eaLnBrk="1" hangingPunct="1">
              <a:buFont typeface="Arial" panose="020B0604020202020204" pitchFamily="34" charset="0"/>
              <a:buChar char="•"/>
            </a:pPr>
            <a:r>
              <a:rPr lang="fr-FR" altLang="en-US" sz="1000" dirty="0" smtClean="0"/>
              <a:t>Gardez les ordures ramassées sur la plage à l'écart de celles ramassées sous l'eau.</a:t>
            </a:r>
          </a:p>
          <a:p>
            <a:pPr marL="171450" indent="-171450" eaLnBrk="1" hangingPunct="1">
              <a:buFont typeface="Arial" panose="020B0604020202020204" pitchFamily="34" charset="0"/>
              <a:buChar char="•"/>
            </a:pPr>
            <a:r>
              <a:rPr lang="fr-FR" altLang="en-US" sz="1000" dirty="0" smtClean="0"/>
              <a:t>Triez, enregistrez et rapportez les déchets marins trouvés sous l'eau via le programme Dive Against Debris®.</a:t>
            </a:r>
          </a:p>
          <a:p>
            <a:pPr eaLnBrk="1" hangingPunct="1"/>
            <a:endParaRPr lang="en-AU" altLang="en-US" sz="1000" dirty="0" smtClean="0"/>
          </a:p>
          <a:p>
            <a:pPr eaLnBrk="1" hangingPunct="1">
              <a:spcBef>
                <a:spcPct val="0"/>
              </a:spcBef>
            </a:pPr>
            <a:r>
              <a:rPr lang="fr-FR" altLang="en-US" sz="1000" b="1" dirty="0" smtClean="0"/>
              <a:t>Faites-nous part de votre expérience</a:t>
            </a:r>
          </a:p>
          <a:p>
            <a:pPr eaLnBrk="1" hangingPunct="1"/>
            <a:r>
              <a:rPr lang="fr-FR" altLang="en-US" sz="1000" dirty="0" smtClean="0"/>
              <a:t>Partagez votre expérience Dive Against Debris® avec nous.</a:t>
            </a:r>
            <a:endParaRPr lang="fr-FR" altLang="en-US" sz="1000" b="1" dirty="0" smtClean="0"/>
          </a:p>
          <a:p>
            <a:pPr marL="171450" indent="-171450" eaLnBrk="1" hangingPunct="1">
              <a:buFont typeface="Arial" panose="020B0604020202020204" pitchFamily="34" charset="0"/>
              <a:buChar char="•"/>
            </a:pPr>
            <a:r>
              <a:rPr lang="fr-FR" altLang="en-US" sz="1000" dirty="0" smtClean="0"/>
              <a:t>Envoyez vos commentaires et vos suggestions à</a:t>
            </a:r>
            <a:r>
              <a:rPr lang="en-GB" altLang="en-US" sz="1000" dirty="0" smtClean="0"/>
              <a:t> www.projectaware.org/contact</a:t>
            </a:r>
            <a:endParaRPr lang="en-AU" altLang="en-US" sz="1000" dirty="0" smtClean="0"/>
          </a:p>
          <a:p>
            <a:pPr eaLnBrk="1" hangingPunct="1">
              <a:spcBef>
                <a:spcPct val="0"/>
              </a:spcBef>
            </a:pPr>
            <a:endParaRPr lang="en-AU" altLang="en-US" sz="1000" dirty="0" smtClean="0"/>
          </a:p>
          <a:p>
            <a:pPr eaLnBrk="1" hangingPunct="1">
              <a:spcBef>
                <a:spcPct val="0"/>
              </a:spcBef>
            </a:pPr>
            <a:endParaRPr lang="en-AU" altLang="en-US" sz="1000" dirty="0" smtClean="0"/>
          </a:p>
          <a:p>
            <a:pPr eaLnBrk="1" hangingPunct="1">
              <a:spcBef>
                <a:spcPct val="0"/>
              </a:spcBef>
            </a:pPr>
            <a:endParaRPr lang="en-AU" altLang="en-US" sz="1000" dirty="0" smtClean="0"/>
          </a:p>
          <a:p>
            <a:pPr eaLnBrk="1" hangingPunct="1">
              <a:spcBef>
                <a:spcPct val="0"/>
              </a:spcBef>
            </a:pPr>
            <a:endParaRPr lang="en-AU" altLang="en-US" sz="1000" dirty="0" smtClean="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A7F6A423-656C-432C-8907-2E51F9AFA356}" type="slidenum">
              <a:rPr lang="en-AU" altLang="en-US" sz="1200">
                <a:latin typeface="Calibri" panose="020F0502020204030204" pitchFamily="34" charset="0"/>
              </a:rPr>
              <a:pPr/>
              <a:t>49</a:t>
            </a:fld>
            <a:endParaRPr lang="en-AU" altLang="en-US" sz="1200">
              <a:latin typeface="Calibri" panose="020F0502020204030204" pitchFamily="34" charset="0"/>
            </a:endParaRPr>
          </a:p>
        </p:txBody>
      </p:sp>
    </p:spTree>
    <p:extLst>
      <p:ext uri="{BB962C8B-B14F-4D97-AF65-F5344CB8AC3E}">
        <p14:creationId xmlns:p14="http://schemas.microsoft.com/office/powerpoint/2010/main" val="3366456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en-US" smtClean="0"/>
              <a:t>Dans la Section 4, nous verrons comment rejoindre le mouvement global des plongeurs du Project AWARE qui protègent notre Planète Océan.</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FF8AE41D-E44C-49AA-A47D-F2306D6C9ACF}" type="slidenum">
              <a:rPr lang="en-AU" altLang="en-US" sz="1200">
                <a:latin typeface="Calibri" panose="020F0502020204030204" pitchFamily="34" charset="0"/>
              </a:rPr>
              <a:pPr/>
              <a:t>5</a:t>
            </a:fld>
            <a:endParaRPr lang="en-AU" altLang="en-US" sz="1200">
              <a:latin typeface="Calibri" panose="020F0502020204030204" pitchFamily="34" charset="0"/>
            </a:endParaRPr>
          </a:p>
        </p:txBody>
      </p:sp>
    </p:spTree>
    <p:extLst>
      <p:ext uri="{BB962C8B-B14F-4D97-AF65-F5344CB8AC3E}">
        <p14:creationId xmlns:p14="http://schemas.microsoft.com/office/powerpoint/2010/main" val="10290761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0" name="Notes Placeholder 2"/>
          <p:cNvSpPr>
            <a:spLocks noGrp="1"/>
          </p:cNvSpPr>
          <p:nvPr>
            <p:ph type="body" idx="1"/>
          </p:nvPr>
        </p:nvSpPr>
        <p:spPr bwMode="auto">
          <a:xfrm>
            <a:off x="663575" y="4343400"/>
            <a:ext cx="5605463" cy="45053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eaLnBrk="1" hangingPunct="1">
              <a:spcBef>
                <a:spcPct val="0"/>
              </a:spcBef>
              <a:defRPr/>
            </a:pPr>
            <a:r>
              <a:rPr lang="fr-FR" altLang="en-US" dirty="0" smtClean="0"/>
              <a:t>Project AWARE Foundation est un mouvement général de plongeurs qui se consacrent à protéger notre Planète Océan – plongée après plongée. Visitez www.projectaware.org pour connaître les derniers appels à l'action, les pétitions et les activités sur lesquelles vous pouvez nous rejoindre pour nous aider à protéger notre Planète Océan.</a:t>
            </a:r>
          </a:p>
          <a:p>
            <a:pPr eaLnBrk="1" hangingPunct="1">
              <a:spcBef>
                <a:spcPct val="0"/>
              </a:spcBef>
              <a:defRPr/>
            </a:pPr>
            <a:endParaRPr lang="fr-FR" altLang="en-US" dirty="0" smtClean="0"/>
          </a:p>
          <a:p>
            <a:pPr eaLnBrk="1" hangingPunct="1">
              <a:defRPr/>
            </a:pPr>
            <a:r>
              <a:rPr lang="fr-FR" altLang="en-US" b="1" dirty="0" smtClean="0"/>
              <a:t>Les deux principales batailles</a:t>
            </a:r>
          </a:p>
          <a:p>
            <a:pPr eaLnBrk="1" hangingPunct="1">
              <a:defRPr/>
            </a:pPr>
            <a:r>
              <a:rPr lang="fr-FR" altLang="en-US" dirty="0" smtClean="0"/>
              <a:t>Project AWARE se concentre sur deux préoccupations principales de protection de l'océan, dans lesquelles les plongeurs en scaphandre ont une position exceptionnelle pour obtenir un changement à long terme:</a:t>
            </a:r>
          </a:p>
          <a:p>
            <a:pPr eaLnBrk="1" hangingPunct="1">
              <a:defRPr/>
            </a:pPr>
            <a:endParaRPr lang="fr-FR" altLang="en-US" dirty="0" smtClean="0"/>
          </a:p>
          <a:p>
            <a:pPr marL="228600" indent="-228600" eaLnBrk="1" hangingPunct="1">
              <a:buFont typeface="+mj-lt"/>
              <a:buAutoNum type="arabicPeriod"/>
              <a:defRPr/>
            </a:pPr>
            <a:r>
              <a:rPr lang="fr-FR" altLang="en-US" b="1" dirty="0" smtClean="0"/>
              <a:t>Requins et Raies en péril!</a:t>
            </a:r>
          </a:p>
          <a:p>
            <a:pPr eaLnBrk="1" hangingPunct="1">
              <a:defRPr/>
            </a:pPr>
            <a:r>
              <a:rPr lang="fr-FR" altLang="en-US" dirty="0" smtClean="0"/>
              <a:t>De nombreuses espèces de requins et de raies sont menacées, principalement en raison de l'excès de pêche. Rejoignez les campagnes continues de Project AWARE pour nous aider à protéger les espèces de requins et de raies les plus vulnérables. Apprenez-en davantage sur les préoccupations que posent les espèces de requins qui vivent dans votre région et les initiatives que vous pouvez prendre pour aider à les protéger en devenant un Plongeur AWARE Shark Conservation. Demandez des détails à votre PADI Dive Centre ou Resort.</a:t>
            </a:r>
          </a:p>
          <a:p>
            <a:pPr eaLnBrk="1" hangingPunct="1">
              <a:defRPr/>
            </a:pPr>
            <a:endParaRPr lang="fr-FR" altLang="en-US" dirty="0" smtClean="0"/>
          </a:p>
          <a:p>
            <a:pPr marL="228600" indent="-228600" eaLnBrk="1" hangingPunct="1">
              <a:buFont typeface="+mj-lt"/>
              <a:buAutoNum type="arabicPeriod" startAt="2"/>
              <a:defRPr/>
            </a:pPr>
            <a:r>
              <a:rPr lang="fr-FR" altLang="en-US" b="1" dirty="0" smtClean="0"/>
              <a:t>Déchets marins</a:t>
            </a:r>
          </a:p>
          <a:p>
            <a:pPr eaLnBrk="1" hangingPunct="1">
              <a:defRPr/>
            </a:pPr>
            <a:r>
              <a:rPr lang="fr-FR" altLang="en-US" dirty="0" smtClean="0"/>
              <a:t>Seuls les plongeurs ont les capacités pour retirer les déchets marins. Les nettoyages subaquatiques sont salutaires, mais pour obtenir un changement à long terme, nous devons empêcher les ordures d'atteindre l'océan. En rapportant les données sur les déchets marins immergés via le programme Dive Against Debris®, l'aide des plongeurs est précieuse. Dirigez l'attention du public sur le problème qu'ils posent et aidez-nous à réduire leurs impacts dévastateurs sur la vie et les environnements marins.</a:t>
            </a:r>
            <a:endParaRPr lang="en-AU" altLang="en-US" dirty="0" smtClean="0"/>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C85A831B-53DC-4E74-99CA-4765AF06BD20}" type="slidenum">
              <a:rPr lang="en-AU" altLang="en-US" sz="1200">
                <a:latin typeface="Calibri" panose="020F0502020204030204" pitchFamily="34" charset="0"/>
              </a:rPr>
              <a:pPr/>
              <a:t>50</a:t>
            </a:fld>
            <a:endParaRPr lang="en-AU" altLang="en-US" sz="1200">
              <a:latin typeface="Calibri" panose="020F0502020204030204" pitchFamily="34" charset="0"/>
            </a:endParaRPr>
          </a:p>
        </p:txBody>
      </p:sp>
    </p:spTree>
    <p:extLst>
      <p:ext uri="{BB962C8B-B14F-4D97-AF65-F5344CB8AC3E}">
        <p14:creationId xmlns:p14="http://schemas.microsoft.com/office/powerpoint/2010/main" val="21919047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188DC74F-9196-46B5-948C-D88A26F1CF1B}" type="slidenum">
              <a:rPr lang="en-AU" altLang="en-US" sz="1200">
                <a:latin typeface="Calibri" panose="020F0502020204030204" pitchFamily="34" charset="0"/>
              </a:rPr>
              <a:pPr/>
              <a:t>51</a:t>
            </a:fld>
            <a:endParaRPr lang="en-AU" altLang="en-US" sz="1200">
              <a:latin typeface="Calibri" panose="020F0502020204030204" pitchFamily="34" charset="0"/>
            </a:endParaRPr>
          </a:p>
        </p:txBody>
      </p:sp>
    </p:spTree>
    <p:extLst>
      <p:ext uri="{BB962C8B-B14F-4D97-AF65-F5344CB8AC3E}">
        <p14:creationId xmlns:p14="http://schemas.microsoft.com/office/powerpoint/2010/main" val="113679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en-US" smtClean="0"/>
              <a:t>Dans cette section, nous abordons les dégâts provoqués par les déchets marins et la manière dont les plongeurs peuvent nous aider à résoudre ce tragique problème.</a:t>
            </a:r>
            <a:endParaRPr lang="en-US" altLang="en-US" smtClean="0"/>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B8D89270-7107-4A65-B8A7-27F1A6DAFD84}" type="slidenum">
              <a:rPr lang="en-AU" altLang="en-US" sz="1200">
                <a:latin typeface="Calibri" panose="020F0502020204030204" pitchFamily="34" charset="0"/>
              </a:rPr>
              <a:pPr/>
              <a:t>6</a:t>
            </a:fld>
            <a:endParaRPr lang="en-AU" altLang="en-US" sz="1200">
              <a:latin typeface="Calibri" panose="020F0502020204030204" pitchFamily="34" charset="0"/>
            </a:endParaRPr>
          </a:p>
        </p:txBody>
      </p:sp>
    </p:spTree>
    <p:extLst>
      <p:ext uri="{BB962C8B-B14F-4D97-AF65-F5344CB8AC3E}">
        <p14:creationId xmlns:p14="http://schemas.microsoft.com/office/powerpoint/2010/main" val="2455134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xfrm>
            <a:off x="685800" y="4343400"/>
            <a:ext cx="5486400" cy="4365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en-US" smtClean="0"/>
              <a:t>Chaque année, des dizaines de milliers d'animaux marins et d'oiseaux de mer meurent pour avoir avalé, ou s'être emmêlés, dans les déchets marins. Les recherches ont indiqué que les déchets ont affecté plus de 693 espèces marines. Toutes les espèces de tortues de mer connues, plus de la moitié des mammifères marins et presque deux tiers des espèces d'oiseaux de mer, ont ingéré ou se sont emmêlés dans des déchets marins.</a:t>
            </a:r>
          </a:p>
          <a:p>
            <a:pPr eaLnBrk="1" hangingPunct="1">
              <a:spcBef>
                <a:spcPct val="0"/>
              </a:spcBef>
            </a:pPr>
            <a:endParaRPr lang="en-US" altLang="en-US" smtClean="0"/>
          </a:p>
          <a:p>
            <a:pPr eaLnBrk="1" hangingPunct="1">
              <a:spcBef>
                <a:spcPct val="0"/>
              </a:spcBef>
            </a:pPr>
            <a:r>
              <a:rPr lang="fr-FR" altLang="en-US" smtClean="0"/>
              <a:t>De nombreux animaux et oiseaux de mer meurent après avoir avalé des déchets marins. S'il pénètre dans sa gorge, un simple petit morceau de déchet étouffe un animal. Une fois avalés, de nombreux types de détritus, particulièrement le plastique, ne peuvent pas être digérés. Lorsque son estomac est plein de plastique, un animal ne ressent plus le besoin de se nourrir et meurt d'inanition.</a:t>
            </a:r>
          </a:p>
          <a:p>
            <a:pPr eaLnBrk="1" hangingPunct="1">
              <a:spcBef>
                <a:spcPct val="0"/>
              </a:spcBef>
            </a:pPr>
            <a:endParaRPr lang="en-AU" altLang="en-US" smtClean="0"/>
          </a:p>
          <a:p>
            <a:pPr eaLnBrk="1" hangingPunct="1">
              <a:spcBef>
                <a:spcPct val="0"/>
              </a:spcBef>
            </a:pPr>
            <a:r>
              <a:rPr lang="fr-FR" altLang="en-US" smtClean="0"/>
              <a:t>Presque tous les individus de certaines espèces de tortues, d'oiseaux de mer, de poissons, de moules et de mammifères marins, ont du plastique dans l'estomac.</a:t>
            </a:r>
          </a:p>
          <a:p>
            <a:pPr eaLnBrk="1" hangingPunct="1">
              <a:spcBef>
                <a:spcPct val="0"/>
              </a:spcBef>
            </a:pPr>
            <a:endParaRPr lang="en-AU" altLang="en-US" smtClean="0"/>
          </a:p>
          <a:p>
            <a:pPr eaLnBrk="1" hangingPunct="1">
              <a:spcBef>
                <a:spcPct val="0"/>
              </a:spcBef>
            </a:pPr>
            <a:r>
              <a:rPr lang="fr-FR" altLang="en-US" smtClean="0"/>
              <a:t>Il est difficile de déterminer le réel impact sur la vie marine, mais des recherches sur le fulmar boréal (un oiseau de mer) ont montré que les 95% des spécimens ramassés morts sur la plage présentaient du plastique dans leur estomac. Chaque oiseau avait avalé en moyenne 35 déchets en plastique.</a:t>
            </a:r>
            <a:endParaRPr lang="en-AU"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A4010CC1-CD54-43A3-BE32-4127BEE73986}" type="slidenum">
              <a:rPr lang="en-AU" altLang="en-US" sz="1200">
                <a:latin typeface="Calibri" panose="020F0502020204030204" pitchFamily="34" charset="0"/>
              </a:rPr>
              <a:pPr/>
              <a:t>7</a:t>
            </a:fld>
            <a:endParaRPr lang="en-AU" altLang="en-US" sz="1200">
              <a:latin typeface="Calibri" panose="020F0502020204030204" pitchFamily="34" charset="0"/>
            </a:endParaRPr>
          </a:p>
        </p:txBody>
      </p:sp>
    </p:spTree>
    <p:extLst>
      <p:ext uri="{BB962C8B-B14F-4D97-AF65-F5344CB8AC3E}">
        <p14:creationId xmlns:p14="http://schemas.microsoft.com/office/powerpoint/2010/main" val="2479148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en-US" smtClean="0"/>
              <a:t>Les déchets immergés détériorent les environnements marins, ce qui entraîne un impact négatif additionnel sur les animaux qui y vivent. Les déchets de grande taille, ballottés par le mouvement des vagues, même léger, frottent contre les récifs et provoquent de gros dégâts. Les feuilles et les sacs en plastique étouffent les herbiers marins et les mangroves, tandis que les filets et les lignes de pêche s'accrochent aux récifs, coupant ainsi les coraux, les éponges et les anémones.</a:t>
            </a:r>
          </a:p>
          <a:p>
            <a:pPr eaLnBrk="1" hangingPunct="1">
              <a:spcBef>
                <a:spcPct val="0"/>
              </a:spcBef>
            </a:pPr>
            <a:endParaRPr lang="en-AU" altLang="en-US" smtClean="0"/>
          </a:p>
          <a:p>
            <a:pPr eaLnBrk="1" hangingPunct="1">
              <a:spcBef>
                <a:spcPct val="0"/>
              </a:spcBef>
            </a:pPr>
            <a:r>
              <a:rPr lang="fr-FR" altLang="en-US" smtClean="0"/>
              <a:t>Les déchets marins ont également des conséquences directes sur la santé des humains et de l'économie. Les plages polluées n'attirent pas les visiteurs et présentent un danger sanitaire eu égard aux morceaux de verre ou aux produits d'hygiène personnelle qui jonchent les rivages. Les Comités côtiers qui ont en charge l'élimination des ordures sur les plages transfèrent les dépenses des opérations de nettoyage aux communes sur lesquelles se trouve le secteur concernée, même si la source originelle des déchets provient d'une zone extérieure.</a:t>
            </a:r>
          </a:p>
          <a:p>
            <a:pPr eaLnBrk="1" hangingPunct="1">
              <a:spcBef>
                <a:spcPct val="0"/>
              </a:spcBef>
            </a:pPr>
            <a:endParaRPr lang="en-AU" altLang="en-US" smtClean="0"/>
          </a:p>
          <a:p>
            <a:pPr eaLnBrk="1" hangingPunct="1">
              <a:spcBef>
                <a:spcPct val="0"/>
              </a:spcBef>
            </a:pPr>
            <a:r>
              <a:rPr lang="fr-FR" altLang="en-US" smtClean="0"/>
              <a:t>Les déchets marins endommagent les bateaux de plaisance et les cargos, ce qui parfois nécessite des réparations coûteuses ou l'intervention d'un service de sauvetage.</a:t>
            </a:r>
          </a:p>
          <a:p>
            <a:pPr eaLnBrk="1" hangingPunct="1">
              <a:spcBef>
                <a:spcPct val="0"/>
              </a:spcBef>
            </a:pPr>
            <a:endParaRPr lang="en-AU" altLang="en-US" smtClean="0"/>
          </a:p>
          <a:p>
            <a:pPr eaLnBrk="1" hangingPunct="1">
              <a:spcBef>
                <a:spcPct val="0"/>
              </a:spcBef>
            </a:pPr>
            <a:r>
              <a:rPr lang="fr-FR" altLang="en-US" smtClean="0"/>
              <a:t>Nous voyons souvent des déchets marins échoués sur les plages, mais à 70%, ils se déposent sur les fonds et restent immergés. Le besoin d'aborder le problème des déchets marins est urgentissime.</a:t>
            </a:r>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66AA7715-2610-4449-9DBA-415CE721ADBA}" type="slidenum">
              <a:rPr lang="en-AU" altLang="en-US" sz="1200">
                <a:latin typeface="Calibri" panose="020F0502020204030204" pitchFamily="34" charset="0"/>
              </a:rPr>
              <a:pPr/>
              <a:t>8</a:t>
            </a:fld>
            <a:endParaRPr lang="en-AU" altLang="en-US" sz="1200">
              <a:latin typeface="Calibri" panose="020F0502020204030204" pitchFamily="34" charset="0"/>
            </a:endParaRPr>
          </a:p>
        </p:txBody>
      </p:sp>
    </p:spTree>
    <p:extLst>
      <p:ext uri="{BB962C8B-B14F-4D97-AF65-F5344CB8AC3E}">
        <p14:creationId xmlns:p14="http://schemas.microsoft.com/office/powerpoint/2010/main" val="3358443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en-US" smtClean="0"/>
              <a:t>Les déchets marins, ce sont les ordures des humains qui aboutissent dans l'océan. Les détritus quotidiens, sacs plastiques, emballages de nourriture, bouteilles de boissons et mégots de cigarettes, mais aussi les batteries de voitures, les appareils ménagers, les énormes filets de pêche et les déchets industriels, ou encore les rebuts que l'homme déverse dans les océans, transforment nos merveilleux récifs, nos plages, les herbiers marins, en décharges à ordures.</a:t>
            </a:r>
          </a:p>
          <a:p>
            <a:pPr eaLnBrk="1" hangingPunct="1">
              <a:spcBef>
                <a:spcPct val="0"/>
              </a:spcBef>
            </a:pPr>
            <a:endParaRPr lang="en-AU" altLang="en-US" smtClean="0">
              <a:ea typeface="Calibri" panose="020F0502020204030204" pitchFamily="34" charset="0"/>
              <a:cs typeface="Times New Roman" panose="02020603050405020304" pitchFamily="18" charset="0"/>
            </a:endParaRPr>
          </a:p>
          <a:p>
            <a:pPr eaLnBrk="1" hangingPunct="1">
              <a:spcBef>
                <a:spcPct val="0"/>
              </a:spcBef>
            </a:pPr>
            <a:r>
              <a:rPr lang="fr-FR" altLang="en-US" smtClean="0"/>
              <a:t>De nombreux produits résiduels et notamment les plastiques, ne se biodégradent pas – ils se décomposent en morceaux plus petits et demeurent dangereux pour la vie marine car ils se confondent facilement avec de la nourriture.</a:t>
            </a:r>
            <a:endParaRPr lang="en-AU"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ngsana New" panose="02020603050405020304" pitchFamily="18" charset="-34"/>
              </a:defRPr>
            </a:lvl1pPr>
            <a:lvl2pPr marL="742950" indent="-285750">
              <a:defRPr sz="2400">
                <a:solidFill>
                  <a:schemeClr val="tx1"/>
                </a:solidFill>
                <a:latin typeface="Arial" panose="020B0604020202020204" pitchFamily="34" charset="0"/>
                <a:cs typeface="Angsana New" panose="02020603050405020304" pitchFamily="18" charset="-34"/>
              </a:defRPr>
            </a:lvl2pPr>
            <a:lvl3pPr marL="1143000" indent="-228600">
              <a:defRPr sz="2400">
                <a:solidFill>
                  <a:schemeClr val="tx1"/>
                </a:solidFill>
                <a:latin typeface="Arial" panose="020B0604020202020204" pitchFamily="34" charset="0"/>
                <a:cs typeface="Angsana New" panose="02020603050405020304" pitchFamily="18" charset="-34"/>
              </a:defRPr>
            </a:lvl3pPr>
            <a:lvl4pPr marL="1600200" indent="-228600">
              <a:defRPr sz="2400">
                <a:solidFill>
                  <a:schemeClr val="tx1"/>
                </a:solidFill>
                <a:latin typeface="Arial" panose="020B0604020202020204" pitchFamily="34" charset="0"/>
                <a:cs typeface="Angsana New" panose="02020603050405020304" pitchFamily="18" charset="-34"/>
              </a:defRPr>
            </a:lvl4pPr>
            <a:lvl5pPr marL="2057400" indent="-228600">
              <a:defRPr sz="24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ngsana New" panose="02020603050405020304" pitchFamily="18" charset="-34"/>
              </a:defRPr>
            </a:lvl9pPr>
          </a:lstStyle>
          <a:p>
            <a:fld id="{A7552D99-BD62-42B1-88DA-4F87B1BFADA1}" type="slidenum">
              <a:rPr lang="en-AU" altLang="en-US" sz="1200">
                <a:latin typeface="Calibri" panose="020F0502020204030204" pitchFamily="34" charset="0"/>
              </a:rPr>
              <a:pPr/>
              <a:t>9</a:t>
            </a:fld>
            <a:endParaRPr lang="en-AU" altLang="en-US" sz="1200">
              <a:latin typeface="Calibri" panose="020F0502020204030204" pitchFamily="34" charset="0"/>
            </a:endParaRPr>
          </a:p>
        </p:txBody>
      </p:sp>
    </p:spTree>
    <p:extLst>
      <p:ext uri="{BB962C8B-B14F-4D97-AF65-F5344CB8AC3E}">
        <p14:creationId xmlns:p14="http://schemas.microsoft.com/office/powerpoint/2010/main" val="36054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lumMod val="50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4A2C68FB-978B-4296-8D17-CAA21D642C36}" type="datetimeFigureOut">
              <a:rPr lang="en-US"/>
              <a:pPr>
                <a:defRPr/>
              </a:pPr>
              <a:t>6/28/2017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DE5585-432A-46C8-885D-121EB3457DBF}" type="slidenum">
              <a:rPr lang="en-US" altLang="en-US"/>
              <a:pPr>
                <a:defRPr/>
              </a:pPr>
              <a:t>‹#›</a:t>
            </a:fld>
            <a:endParaRPr lang="en-US" altLang="en-US"/>
          </a:p>
        </p:txBody>
      </p:sp>
    </p:spTree>
    <p:extLst>
      <p:ext uri="{BB962C8B-B14F-4D97-AF65-F5344CB8AC3E}">
        <p14:creationId xmlns:p14="http://schemas.microsoft.com/office/powerpoint/2010/main" val="506033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45022A-7DFF-4FFC-AF5C-9B322251278F}" type="datetimeFigureOut">
              <a:rPr lang="en-US"/>
              <a:pPr>
                <a:defRPr/>
              </a:pPr>
              <a:t>6/28/2017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02048A-B33B-494E-82E3-E477A1A03CF6}" type="slidenum">
              <a:rPr lang="en-US" altLang="en-US"/>
              <a:pPr>
                <a:defRPr/>
              </a:pPr>
              <a:t>‹#›</a:t>
            </a:fld>
            <a:endParaRPr lang="en-US" altLang="en-US"/>
          </a:p>
        </p:txBody>
      </p:sp>
    </p:spTree>
    <p:extLst>
      <p:ext uri="{BB962C8B-B14F-4D97-AF65-F5344CB8AC3E}">
        <p14:creationId xmlns:p14="http://schemas.microsoft.com/office/powerpoint/2010/main" val="954774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3335C4-6C9C-4ADE-BB1A-6F043428AF25}" type="datetimeFigureOut">
              <a:rPr lang="en-US"/>
              <a:pPr>
                <a:defRPr/>
              </a:pPr>
              <a:t>6/28/2017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010F14-D78C-4C52-B5B4-B8B78101ADF8}" type="slidenum">
              <a:rPr lang="en-US" altLang="en-US"/>
              <a:pPr>
                <a:defRPr/>
              </a:pPr>
              <a:t>‹#›</a:t>
            </a:fld>
            <a:endParaRPr lang="en-US" altLang="en-US"/>
          </a:p>
        </p:txBody>
      </p:sp>
    </p:spTree>
    <p:extLst>
      <p:ext uri="{BB962C8B-B14F-4D97-AF65-F5344CB8AC3E}">
        <p14:creationId xmlns:p14="http://schemas.microsoft.com/office/powerpoint/2010/main" val="3695532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smtClean="0">
                <a:solidFill>
                  <a:schemeClr val="bg1"/>
                </a:solidFill>
              </a:defRPr>
            </a:lvl1pPr>
          </a:lstStyle>
          <a:p>
            <a:pPr>
              <a:defRPr/>
            </a:pPr>
            <a:fld id="{0676664C-166C-43FC-A15D-0229DCE1B4CE}" type="slidenum">
              <a:rPr lang="en-US" altLang="en-US"/>
              <a:pPr>
                <a:defRPr/>
              </a:pPr>
              <a:t>‹#›</a:t>
            </a:fld>
            <a:endParaRPr lang="en-US" altLang="en-US"/>
          </a:p>
        </p:txBody>
      </p:sp>
    </p:spTree>
    <p:extLst>
      <p:ext uri="{BB962C8B-B14F-4D97-AF65-F5344CB8AC3E}">
        <p14:creationId xmlns:p14="http://schemas.microsoft.com/office/powerpoint/2010/main" val="4185492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smtClean="0">
                <a:solidFill>
                  <a:schemeClr val="bg1"/>
                </a:solidFill>
              </a:defRPr>
            </a:lvl1pPr>
          </a:lstStyle>
          <a:p>
            <a:pPr>
              <a:defRPr/>
            </a:pPr>
            <a:fld id="{99372DC2-C405-4E46-B777-946111F95F1C}" type="slidenum">
              <a:rPr lang="en-US" altLang="en-US"/>
              <a:pPr>
                <a:defRPr/>
              </a:pPr>
              <a:t>‹#›</a:t>
            </a:fld>
            <a:endParaRPr lang="en-US" altLang="en-US"/>
          </a:p>
        </p:txBody>
      </p:sp>
    </p:spTree>
    <p:extLst>
      <p:ext uri="{BB962C8B-B14F-4D97-AF65-F5344CB8AC3E}">
        <p14:creationId xmlns:p14="http://schemas.microsoft.com/office/powerpoint/2010/main" val="927256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smtClean="0">
                <a:solidFill>
                  <a:schemeClr val="bg1"/>
                </a:solidFill>
              </a:defRPr>
            </a:lvl1pPr>
          </a:lstStyle>
          <a:p>
            <a:pPr>
              <a:defRPr/>
            </a:pPr>
            <a:fld id="{0DC0A304-834E-415C-B0BA-4D5379BE3ECE}" type="slidenum">
              <a:rPr lang="en-US" altLang="en-US"/>
              <a:pPr>
                <a:defRPr/>
              </a:pPr>
              <a:t>‹#›</a:t>
            </a:fld>
            <a:endParaRPr lang="en-US" altLang="en-US"/>
          </a:p>
        </p:txBody>
      </p:sp>
    </p:spTree>
    <p:extLst>
      <p:ext uri="{BB962C8B-B14F-4D97-AF65-F5344CB8AC3E}">
        <p14:creationId xmlns:p14="http://schemas.microsoft.com/office/powerpoint/2010/main" val="3395094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smtClean="0">
                <a:solidFill>
                  <a:schemeClr val="bg1"/>
                </a:solidFill>
              </a:defRPr>
            </a:lvl1pPr>
          </a:lstStyle>
          <a:p>
            <a:pPr>
              <a:defRPr/>
            </a:pPr>
            <a:fld id="{A524C3E1-411C-44CD-B931-0978FF068768}" type="slidenum">
              <a:rPr lang="en-US" altLang="en-US"/>
              <a:pPr>
                <a:defRPr/>
              </a:pPr>
              <a:t>‹#›</a:t>
            </a:fld>
            <a:endParaRPr lang="en-US" altLang="en-US"/>
          </a:p>
        </p:txBody>
      </p:sp>
    </p:spTree>
    <p:extLst>
      <p:ext uri="{BB962C8B-B14F-4D97-AF65-F5344CB8AC3E}">
        <p14:creationId xmlns:p14="http://schemas.microsoft.com/office/powerpoint/2010/main" val="657820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smtClean="0">
                <a:solidFill>
                  <a:schemeClr val="bg1"/>
                </a:solidFill>
              </a:defRPr>
            </a:lvl1pPr>
          </a:lstStyle>
          <a:p>
            <a:pPr>
              <a:defRPr/>
            </a:pPr>
            <a:fld id="{E53E79AB-D8BE-45AA-9CA1-644D28A82352}" type="slidenum">
              <a:rPr lang="en-US" altLang="en-US"/>
              <a:pPr>
                <a:defRPr/>
              </a:pPr>
              <a:t>‹#›</a:t>
            </a:fld>
            <a:endParaRPr lang="en-US" altLang="en-US"/>
          </a:p>
        </p:txBody>
      </p:sp>
    </p:spTree>
    <p:extLst>
      <p:ext uri="{BB962C8B-B14F-4D97-AF65-F5344CB8AC3E}">
        <p14:creationId xmlns:p14="http://schemas.microsoft.com/office/powerpoint/2010/main" val="1546913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smtClean="0">
                <a:solidFill>
                  <a:schemeClr val="bg1"/>
                </a:solidFill>
              </a:defRPr>
            </a:lvl1pPr>
          </a:lstStyle>
          <a:p>
            <a:pPr>
              <a:defRPr/>
            </a:pPr>
            <a:fld id="{7D12D6AC-4853-4CA1-9668-A5C7E5B364F1}" type="slidenum">
              <a:rPr lang="en-US" altLang="en-US"/>
              <a:pPr>
                <a:defRPr/>
              </a:pPr>
              <a:t>‹#›</a:t>
            </a:fld>
            <a:endParaRPr lang="en-US" altLang="en-US"/>
          </a:p>
        </p:txBody>
      </p:sp>
    </p:spTree>
    <p:extLst>
      <p:ext uri="{BB962C8B-B14F-4D97-AF65-F5344CB8AC3E}">
        <p14:creationId xmlns:p14="http://schemas.microsoft.com/office/powerpoint/2010/main" val="366384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smtClean="0">
                <a:solidFill>
                  <a:schemeClr val="bg1"/>
                </a:solidFill>
              </a:defRPr>
            </a:lvl1pPr>
          </a:lstStyle>
          <a:p>
            <a:pPr>
              <a:defRPr/>
            </a:pPr>
            <a:fld id="{D0E7DEC9-8AAF-4954-B367-6C0F9DAF6B5A}" type="slidenum">
              <a:rPr lang="en-US" altLang="en-US"/>
              <a:pPr>
                <a:defRPr/>
              </a:pPr>
              <a:t>‹#›</a:t>
            </a:fld>
            <a:endParaRPr lang="en-US" altLang="en-US"/>
          </a:p>
        </p:txBody>
      </p:sp>
    </p:spTree>
    <p:extLst>
      <p:ext uri="{BB962C8B-B14F-4D97-AF65-F5344CB8AC3E}">
        <p14:creationId xmlns:p14="http://schemas.microsoft.com/office/powerpoint/2010/main" val="3893185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smtClean="0">
                <a:solidFill>
                  <a:schemeClr val="bg1"/>
                </a:solidFill>
              </a:defRPr>
            </a:lvl1pPr>
          </a:lstStyle>
          <a:p>
            <a:pPr>
              <a:defRPr/>
            </a:pPr>
            <a:fld id="{F30FB82C-F9E2-45DC-A800-91151D0CA216}" type="slidenum">
              <a:rPr lang="en-US" altLang="en-US"/>
              <a:pPr>
                <a:defRPr/>
              </a:pPr>
              <a:t>‹#›</a:t>
            </a:fld>
            <a:endParaRPr lang="en-US" altLang="en-US"/>
          </a:p>
        </p:txBody>
      </p:sp>
    </p:spTree>
    <p:extLst>
      <p:ext uri="{BB962C8B-B14F-4D97-AF65-F5344CB8AC3E}">
        <p14:creationId xmlns:p14="http://schemas.microsoft.com/office/powerpoint/2010/main" val="570150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84E91F-B21C-460A-BD86-B13C562C676F}" type="datetimeFigureOut">
              <a:rPr lang="en-US"/>
              <a:pPr>
                <a:defRPr/>
              </a:pPr>
              <a:t>6/28/2017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FA998F-2B38-4969-B2D9-EC841B844640}" type="slidenum">
              <a:rPr lang="en-US" altLang="en-US"/>
              <a:pPr>
                <a:defRPr/>
              </a:pPr>
              <a:t>‹#›</a:t>
            </a:fld>
            <a:endParaRPr lang="en-US" altLang="en-US"/>
          </a:p>
        </p:txBody>
      </p:sp>
    </p:spTree>
    <p:extLst>
      <p:ext uri="{BB962C8B-B14F-4D97-AF65-F5344CB8AC3E}">
        <p14:creationId xmlns:p14="http://schemas.microsoft.com/office/powerpoint/2010/main" val="1505357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smtClean="0">
                <a:solidFill>
                  <a:schemeClr val="bg1"/>
                </a:solidFill>
              </a:defRPr>
            </a:lvl1pPr>
          </a:lstStyle>
          <a:p>
            <a:pPr>
              <a:defRPr/>
            </a:pPr>
            <a:fld id="{7815C80D-8A19-4C8F-9BBA-2E4A8643CF14}" type="slidenum">
              <a:rPr lang="en-US" altLang="en-US"/>
              <a:pPr>
                <a:defRPr/>
              </a:pPr>
              <a:t>‹#›</a:t>
            </a:fld>
            <a:endParaRPr lang="en-US" altLang="en-US"/>
          </a:p>
        </p:txBody>
      </p:sp>
    </p:spTree>
    <p:extLst>
      <p:ext uri="{BB962C8B-B14F-4D97-AF65-F5344CB8AC3E}">
        <p14:creationId xmlns:p14="http://schemas.microsoft.com/office/powerpoint/2010/main" val="2777069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smtClean="0">
                <a:solidFill>
                  <a:schemeClr val="bg1"/>
                </a:solidFill>
              </a:defRPr>
            </a:lvl1pPr>
          </a:lstStyle>
          <a:p>
            <a:pPr>
              <a:defRPr/>
            </a:pPr>
            <a:fld id="{452EEB44-1073-4A8F-A1CC-F9058B356BDC}" type="slidenum">
              <a:rPr lang="en-US" altLang="en-US"/>
              <a:pPr>
                <a:defRPr/>
              </a:pPr>
              <a:t>‹#›</a:t>
            </a:fld>
            <a:endParaRPr lang="en-US" altLang="en-US"/>
          </a:p>
        </p:txBody>
      </p:sp>
    </p:spTree>
    <p:extLst>
      <p:ext uri="{BB962C8B-B14F-4D97-AF65-F5344CB8AC3E}">
        <p14:creationId xmlns:p14="http://schemas.microsoft.com/office/powerpoint/2010/main" val="4175480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smtClean="0">
                <a:solidFill>
                  <a:schemeClr val="bg1"/>
                </a:solidFill>
              </a:defRPr>
            </a:lvl1pPr>
          </a:lstStyle>
          <a:p>
            <a:pPr>
              <a:defRPr/>
            </a:pPr>
            <a:fld id="{982CDDC6-70DE-4E46-A825-8983808ADD29}" type="slidenum">
              <a:rPr lang="en-US" altLang="en-US"/>
              <a:pPr>
                <a:defRPr/>
              </a:pPr>
              <a:t>‹#›</a:t>
            </a:fld>
            <a:endParaRPr lang="en-US" altLang="en-US"/>
          </a:p>
        </p:txBody>
      </p:sp>
    </p:spTree>
    <p:extLst>
      <p:ext uri="{BB962C8B-B14F-4D97-AF65-F5344CB8AC3E}">
        <p14:creationId xmlns:p14="http://schemas.microsoft.com/office/powerpoint/2010/main" val="9210523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smtClean="0">
                <a:solidFill>
                  <a:schemeClr val="bg1"/>
                </a:solidFill>
              </a:defRPr>
            </a:lvl1pPr>
          </a:lstStyle>
          <a:p>
            <a:pPr>
              <a:defRPr/>
            </a:pPr>
            <a:fld id="{3BC47FD9-9E4D-44C9-AD1D-90EC7510ABC2}" type="slidenum">
              <a:rPr lang="en-US" altLang="en-US"/>
              <a:pPr>
                <a:defRPr/>
              </a:pPr>
              <a:t>‹#›</a:t>
            </a:fld>
            <a:endParaRPr lang="en-US" altLang="en-US"/>
          </a:p>
        </p:txBody>
      </p:sp>
    </p:spTree>
    <p:extLst>
      <p:ext uri="{BB962C8B-B14F-4D97-AF65-F5344CB8AC3E}">
        <p14:creationId xmlns:p14="http://schemas.microsoft.com/office/powerpoint/2010/main" val="2661057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smtClean="0">
                <a:solidFill>
                  <a:schemeClr val="bg1"/>
                </a:solidFill>
              </a:defRPr>
            </a:lvl1pPr>
          </a:lstStyle>
          <a:p>
            <a:pPr>
              <a:defRPr/>
            </a:pPr>
            <a:fld id="{0DFA7975-AAD7-48C0-BD5C-112797EAC2E6}" type="slidenum">
              <a:rPr lang="en-US" altLang="en-US"/>
              <a:pPr>
                <a:defRPr/>
              </a:pPr>
              <a:t>‹#›</a:t>
            </a:fld>
            <a:endParaRPr lang="en-US" altLang="en-US"/>
          </a:p>
        </p:txBody>
      </p:sp>
    </p:spTree>
    <p:extLst>
      <p:ext uri="{BB962C8B-B14F-4D97-AF65-F5344CB8AC3E}">
        <p14:creationId xmlns:p14="http://schemas.microsoft.com/office/powerpoint/2010/main" val="15620528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smtClean="0">
                <a:solidFill>
                  <a:schemeClr val="bg1"/>
                </a:solidFill>
              </a:defRPr>
            </a:lvl1pPr>
          </a:lstStyle>
          <a:p>
            <a:pPr>
              <a:defRPr/>
            </a:pPr>
            <a:fld id="{A9275B49-A1BB-44AF-9D09-8C4A040AEA3A}" type="slidenum">
              <a:rPr lang="en-US" altLang="en-US"/>
              <a:pPr>
                <a:defRPr/>
              </a:pPr>
              <a:t>‹#›</a:t>
            </a:fld>
            <a:endParaRPr lang="en-US" altLang="en-US"/>
          </a:p>
        </p:txBody>
      </p:sp>
    </p:spTree>
    <p:extLst>
      <p:ext uri="{BB962C8B-B14F-4D97-AF65-F5344CB8AC3E}">
        <p14:creationId xmlns:p14="http://schemas.microsoft.com/office/powerpoint/2010/main" val="4269102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smtClean="0">
                <a:solidFill>
                  <a:schemeClr val="bg1"/>
                </a:solidFill>
              </a:defRPr>
            </a:lvl1pPr>
          </a:lstStyle>
          <a:p>
            <a:pPr>
              <a:defRPr/>
            </a:pPr>
            <a:fld id="{E51CC3C7-271C-4F21-8E90-3E34604EB76E}" type="slidenum">
              <a:rPr lang="en-US" altLang="en-US"/>
              <a:pPr>
                <a:defRPr/>
              </a:pPr>
              <a:t>‹#›</a:t>
            </a:fld>
            <a:endParaRPr lang="en-US" altLang="en-US"/>
          </a:p>
        </p:txBody>
      </p:sp>
    </p:spTree>
    <p:extLst>
      <p:ext uri="{BB962C8B-B14F-4D97-AF65-F5344CB8AC3E}">
        <p14:creationId xmlns:p14="http://schemas.microsoft.com/office/powerpoint/2010/main" val="655075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smtClean="0">
                <a:solidFill>
                  <a:schemeClr val="bg1"/>
                </a:solidFill>
              </a:defRPr>
            </a:lvl1pPr>
          </a:lstStyle>
          <a:p>
            <a:pPr>
              <a:defRPr/>
            </a:pPr>
            <a:fld id="{A38F6981-DD1C-4930-A3D4-5C9F605F1C6E}" type="slidenum">
              <a:rPr lang="en-US" altLang="en-US"/>
              <a:pPr>
                <a:defRPr/>
              </a:pPr>
              <a:t>‹#›</a:t>
            </a:fld>
            <a:endParaRPr lang="en-US" altLang="en-US"/>
          </a:p>
        </p:txBody>
      </p:sp>
    </p:spTree>
    <p:extLst>
      <p:ext uri="{BB962C8B-B14F-4D97-AF65-F5344CB8AC3E}">
        <p14:creationId xmlns:p14="http://schemas.microsoft.com/office/powerpoint/2010/main" val="3333225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smtClean="0">
                <a:solidFill>
                  <a:schemeClr val="bg1"/>
                </a:solidFill>
              </a:defRPr>
            </a:lvl1pPr>
          </a:lstStyle>
          <a:p>
            <a:pPr>
              <a:defRPr/>
            </a:pPr>
            <a:fld id="{9C3C21C9-FA98-41FE-8B68-206F7FF49A95}" type="slidenum">
              <a:rPr lang="en-US" altLang="en-US"/>
              <a:pPr>
                <a:defRPr/>
              </a:pPr>
              <a:t>‹#›</a:t>
            </a:fld>
            <a:endParaRPr lang="en-US" altLang="en-US"/>
          </a:p>
        </p:txBody>
      </p:sp>
    </p:spTree>
    <p:extLst>
      <p:ext uri="{BB962C8B-B14F-4D97-AF65-F5344CB8AC3E}">
        <p14:creationId xmlns:p14="http://schemas.microsoft.com/office/powerpoint/2010/main" val="14259720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smtClean="0">
                <a:solidFill>
                  <a:schemeClr val="bg1"/>
                </a:solidFill>
              </a:defRPr>
            </a:lvl1pPr>
          </a:lstStyle>
          <a:p>
            <a:pPr>
              <a:defRPr/>
            </a:pPr>
            <a:fld id="{D51D7DCE-0BF7-4BC2-B84E-CA7967F75BC8}" type="slidenum">
              <a:rPr lang="en-US" altLang="en-US"/>
              <a:pPr>
                <a:defRPr/>
              </a:pPr>
              <a:t>‹#›</a:t>
            </a:fld>
            <a:endParaRPr lang="en-US" altLang="en-US"/>
          </a:p>
        </p:txBody>
      </p:sp>
    </p:spTree>
    <p:extLst>
      <p:ext uri="{BB962C8B-B14F-4D97-AF65-F5344CB8AC3E}">
        <p14:creationId xmlns:p14="http://schemas.microsoft.com/office/powerpoint/2010/main" val="169489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accent1">
                    <a:lumMod val="50000"/>
                  </a:schemeClr>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3EDF382-D0D4-4274-A64E-7B9EA5D01678}" type="datetimeFigureOut">
              <a:rPr lang="en-US"/>
              <a:pPr>
                <a:defRPr/>
              </a:pPr>
              <a:t>6/28/2017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B2AA48-96DB-4C4E-B879-FE7EB2F280D8}" type="slidenum">
              <a:rPr lang="en-US" altLang="en-US"/>
              <a:pPr>
                <a:defRPr/>
              </a:pPr>
              <a:t>‹#›</a:t>
            </a:fld>
            <a:endParaRPr lang="en-US" altLang="en-US"/>
          </a:p>
        </p:txBody>
      </p:sp>
    </p:spTree>
    <p:extLst>
      <p:ext uri="{BB962C8B-B14F-4D97-AF65-F5344CB8AC3E}">
        <p14:creationId xmlns:p14="http://schemas.microsoft.com/office/powerpoint/2010/main" val="22373296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smtClean="0">
                <a:solidFill>
                  <a:schemeClr val="bg1"/>
                </a:solidFill>
              </a:defRPr>
            </a:lvl1pPr>
          </a:lstStyle>
          <a:p>
            <a:pPr>
              <a:defRPr/>
            </a:pPr>
            <a:fld id="{E98EF5A6-75F4-4120-AC73-8FC1C470D911}" type="slidenum">
              <a:rPr lang="en-US" altLang="en-US"/>
              <a:pPr>
                <a:defRPr/>
              </a:pPr>
              <a:t>‹#›</a:t>
            </a:fld>
            <a:endParaRPr lang="en-US" altLang="en-US"/>
          </a:p>
        </p:txBody>
      </p:sp>
    </p:spTree>
    <p:extLst>
      <p:ext uri="{BB962C8B-B14F-4D97-AF65-F5344CB8AC3E}">
        <p14:creationId xmlns:p14="http://schemas.microsoft.com/office/powerpoint/2010/main" val="1073093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smtClean="0">
                <a:solidFill>
                  <a:schemeClr val="bg1"/>
                </a:solidFill>
              </a:defRPr>
            </a:lvl1pPr>
          </a:lstStyle>
          <a:p>
            <a:pPr>
              <a:defRPr/>
            </a:pPr>
            <a:fld id="{936595E8-11F6-45D1-8D7E-472C7B82C29C}" type="slidenum">
              <a:rPr lang="en-US" altLang="en-US"/>
              <a:pPr>
                <a:defRPr/>
              </a:pPr>
              <a:t>‹#›</a:t>
            </a:fld>
            <a:endParaRPr lang="en-US" altLang="en-US"/>
          </a:p>
        </p:txBody>
      </p:sp>
    </p:spTree>
    <p:extLst>
      <p:ext uri="{BB962C8B-B14F-4D97-AF65-F5344CB8AC3E}">
        <p14:creationId xmlns:p14="http://schemas.microsoft.com/office/powerpoint/2010/main" val="1273486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smtClean="0">
                <a:solidFill>
                  <a:schemeClr val="bg1"/>
                </a:solidFill>
              </a:defRPr>
            </a:lvl1pPr>
          </a:lstStyle>
          <a:p>
            <a:pPr>
              <a:defRPr/>
            </a:pPr>
            <a:fld id="{10611321-99EC-422E-8D29-D83D238F77C2}" type="slidenum">
              <a:rPr lang="en-US" altLang="en-US"/>
              <a:pPr>
                <a:defRPr/>
              </a:pPr>
              <a:t>‹#›</a:t>
            </a:fld>
            <a:endParaRPr lang="en-US" altLang="en-US"/>
          </a:p>
        </p:txBody>
      </p:sp>
    </p:spTree>
    <p:extLst>
      <p:ext uri="{BB962C8B-B14F-4D97-AF65-F5344CB8AC3E}">
        <p14:creationId xmlns:p14="http://schemas.microsoft.com/office/powerpoint/2010/main" val="35295795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smtClean="0">
                <a:solidFill>
                  <a:schemeClr val="bg1"/>
                </a:solidFill>
              </a:defRPr>
            </a:lvl1pPr>
          </a:lstStyle>
          <a:p>
            <a:pPr>
              <a:defRPr/>
            </a:pPr>
            <a:fld id="{ABF2205F-196F-4D0A-AE4D-85131B7F4010}" type="slidenum">
              <a:rPr lang="en-US" altLang="en-US"/>
              <a:pPr>
                <a:defRPr/>
              </a:pPr>
              <a:t>‹#›</a:t>
            </a:fld>
            <a:endParaRPr lang="en-US" altLang="en-US"/>
          </a:p>
        </p:txBody>
      </p:sp>
    </p:spTree>
    <p:extLst>
      <p:ext uri="{BB962C8B-B14F-4D97-AF65-F5344CB8AC3E}">
        <p14:creationId xmlns:p14="http://schemas.microsoft.com/office/powerpoint/2010/main" val="16889503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smtClean="0">
                <a:solidFill>
                  <a:schemeClr val="bg1"/>
                </a:solidFill>
              </a:defRPr>
            </a:lvl1pPr>
          </a:lstStyle>
          <a:p>
            <a:pPr>
              <a:defRPr/>
            </a:pPr>
            <a:fld id="{A51A46C4-6EBD-4758-948E-38EC676BE420}" type="slidenum">
              <a:rPr lang="en-US" altLang="en-US"/>
              <a:pPr>
                <a:defRPr/>
              </a:pPr>
              <a:t>‹#›</a:t>
            </a:fld>
            <a:endParaRPr lang="en-US" altLang="en-US"/>
          </a:p>
        </p:txBody>
      </p:sp>
    </p:spTree>
    <p:extLst>
      <p:ext uri="{BB962C8B-B14F-4D97-AF65-F5344CB8AC3E}">
        <p14:creationId xmlns:p14="http://schemas.microsoft.com/office/powerpoint/2010/main" val="32962794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smtClean="0">
                <a:solidFill>
                  <a:schemeClr val="bg1"/>
                </a:solidFill>
              </a:defRPr>
            </a:lvl1pPr>
          </a:lstStyle>
          <a:p>
            <a:pPr>
              <a:defRPr/>
            </a:pPr>
            <a:fld id="{D2DAC30A-1314-4DB9-9DE4-34AEEA5513D9}" type="slidenum">
              <a:rPr lang="en-US" altLang="en-US"/>
              <a:pPr>
                <a:defRPr/>
              </a:pPr>
              <a:t>‹#›</a:t>
            </a:fld>
            <a:endParaRPr lang="en-US" altLang="en-US"/>
          </a:p>
        </p:txBody>
      </p:sp>
    </p:spTree>
    <p:extLst>
      <p:ext uri="{BB962C8B-B14F-4D97-AF65-F5344CB8AC3E}">
        <p14:creationId xmlns:p14="http://schemas.microsoft.com/office/powerpoint/2010/main" val="21238960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smtClean="0">
                <a:solidFill>
                  <a:schemeClr val="bg1"/>
                </a:solidFill>
              </a:defRPr>
            </a:lvl1pPr>
          </a:lstStyle>
          <a:p>
            <a:pPr>
              <a:defRPr/>
            </a:pPr>
            <a:fld id="{CB28B0B7-A984-4E2D-A6A5-6190B0955284}" type="slidenum">
              <a:rPr lang="en-US" altLang="en-US"/>
              <a:pPr>
                <a:defRPr/>
              </a:pPr>
              <a:t>‹#›</a:t>
            </a:fld>
            <a:endParaRPr lang="en-US" altLang="en-US"/>
          </a:p>
        </p:txBody>
      </p:sp>
    </p:spTree>
    <p:extLst>
      <p:ext uri="{BB962C8B-B14F-4D97-AF65-F5344CB8AC3E}">
        <p14:creationId xmlns:p14="http://schemas.microsoft.com/office/powerpoint/2010/main" val="17365924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smtClean="0">
                <a:solidFill>
                  <a:schemeClr val="bg1"/>
                </a:solidFill>
              </a:defRPr>
            </a:lvl1pPr>
          </a:lstStyle>
          <a:p>
            <a:pPr>
              <a:defRPr/>
            </a:pPr>
            <a:fld id="{6729A4C1-505E-4EE4-A903-A5AA10898427}" type="slidenum">
              <a:rPr lang="en-US" altLang="en-US"/>
              <a:pPr>
                <a:defRPr/>
              </a:pPr>
              <a:t>‹#›</a:t>
            </a:fld>
            <a:endParaRPr lang="en-US" altLang="en-US"/>
          </a:p>
        </p:txBody>
      </p:sp>
    </p:spTree>
    <p:extLst>
      <p:ext uri="{BB962C8B-B14F-4D97-AF65-F5344CB8AC3E}">
        <p14:creationId xmlns:p14="http://schemas.microsoft.com/office/powerpoint/2010/main" val="42004917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smtClean="0">
                <a:solidFill>
                  <a:schemeClr val="bg1"/>
                </a:solidFill>
              </a:defRPr>
            </a:lvl1pPr>
          </a:lstStyle>
          <a:p>
            <a:pPr>
              <a:defRPr/>
            </a:pPr>
            <a:fld id="{765D4275-DA40-4720-AD7D-CD535BA10585}" type="slidenum">
              <a:rPr lang="en-US" altLang="en-US"/>
              <a:pPr>
                <a:defRPr/>
              </a:pPr>
              <a:t>‹#›</a:t>
            </a:fld>
            <a:endParaRPr lang="en-US" altLang="en-US"/>
          </a:p>
        </p:txBody>
      </p:sp>
    </p:spTree>
    <p:extLst>
      <p:ext uri="{BB962C8B-B14F-4D97-AF65-F5344CB8AC3E}">
        <p14:creationId xmlns:p14="http://schemas.microsoft.com/office/powerpoint/2010/main" val="8658390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smtClean="0">
                <a:solidFill>
                  <a:schemeClr val="bg1"/>
                </a:solidFill>
              </a:defRPr>
            </a:lvl1pPr>
          </a:lstStyle>
          <a:p>
            <a:pPr>
              <a:defRPr/>
            </a:pPr>
            <a:fld id="{61C21234-D59A-4BDE-B5CA-CEA65BB7C1F9}" type="slidenum">
              <a:rPr lang="en-US" altLang="en-US"/>
              <a:pPr>
                <a:defRPr/>
              </a:pPr>
              <a:t>‹#›</a:t>
            </a:fld>
            <a:endParaRPr lang="en-US" altLang="en-US"/>
          </a:p>
        </p:txBody>
      </p:sp>
    </p:spTree>
    <p:extLst>
      <p:ext uri="{BB962C8B-B14F-4D97-AF65-F5344CB8AC3E}">
        <p14:creationId xmlns:p14="http://schemas.microsoft.com/office/powerpoint/2010/main" val="34912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FD6D9FA-0528-4844-975C-BBC1E3FB31B1}" type="datetimeFigureOut">
              <a:rPr lang="en-US"/>
              <a:pPr>
                <a:defRPr/>
              </a:pPr>
              <a:t>6/28/2017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BB6431-4916-4C34-95BF-831C7A73F2BA}" type="slidenum">
              <a:rPr lang="en-US" altLang="en-US"/>
              <a:pPr>
                <a:defRPr/>
              </a:pPr>
              <a:t>‹#›</a:t>
            </a:fld>
            <a:endParaRPr lang="en-US" altLang="en-US"/>
          </a:p>
        </p:txBody>
      </p:sp>
    </p:spTree>
    <p:extLst>
      <p:ext uri="{BB962C8B-B14F-4D97-AF65-F5344CB8AC3E}">
        <p14:creationId xmlns:p14="http://schemas.microsoft.com/office/powerpoint/2010/main" val="28304908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smtClean="0">
                <a:solidFill>
                  <a:schemeClr val="bg1"/>
                </a:solidFill>
              </a:defRPr>
            </a:lvl1pPr>
          </a:lstStyle>
          <a:p>
            <a:pPr>
              <a:defRPr/>
            </a:pPr>
            <a:fld id="{FBEE017A-657A-4ED3-BC88-A50863CE3283}" type="slidenum">
              <a:rPr lang="en-US" altLang="en-US"/>
              <a:pPr>
                <a:defRPr/>
              </a:pPr>
              <a:t>‹#›</a:t>
            </a:fld>
            <a:endParaRPr lang="en-US" altLang="en-US"/>
          </a:p>
        </p:txBody>
      </p:sp>
    </p:spTree>
    <p:extLst>
      <p:ext uri="{BB962C8B-B14F-4D97-AF65-F5344CB8AC3E}">
        <p14:creationId xmlns:p14="http://schemas.microsoft.com/office/powerpoint/2010/main" val="23962194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smtClean="0">
                <a:solidFill>
                  <a:schemeClr val="bg1"/>
                </a:solidFill>
              </a:defRPr>
            </a:lvl1pPr>
          </a:lstStyle>
          <a:p>
            <a:pPr>
              <a:defRPr/>
            </a:pPr>
            <a:fld id="{DC26AF1D-3B3A-430D-B4AA-B46BCEA4CA4E}" type="slidenum">
              <a:rPr lang="en-US" altLang="en-US"/>
              <a:pPr>
                <a:defRPr/>
              </a:pPr>
              <a:t>‹#›</a:t>
            </a:fld>
            <a:endParaRPr lang="en-US" altLang="en-US"/>
          </a:p>
        </p:txBody>
      </p:sp>
    </p:spTree>
    <p:extLst>
      <p:ext uri="{BB962C8B-B14F-4D97-AF65-F5344CB8AC3E}">
        <p14:creationId xmlns:p14="http://schemas.microsoft.com/office/powerpoint/2010/main" val="25260706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smtClean="0">
                <a:solidFill>
                  <a:schemeClr val="bg1"/>
                </a:solidFill>
              </a:defRPr>
            </a:lvl1pPr>
          </a:lstStyle>
          <a:p>
            <a:pPr>
              <a:defRPr/>
            </a:pPr>
            <a:fld id="{EE6D450C-E490-4015-B69F-2CB18A8D264C}" type="slidenum">
              <a:rPr lang="en-US" altLang="en-US"/>
              <a:pPr>
                <a:defRPr/>
              </a:pPr>
              <a:t>‹#›</a:t>
            </a:fld>
            <a:endParaRPr lang="en-US" altLang="en-US"/>
          </a:p>
        </p:txBody>
      </p:sp>
    </p:spTree>
    <p:extLst>
      <p:ext uri="{BB962C8B-B14F-4D97-AF65-F5344CB8AC3E}">
        <p14:creationId xmlns:p14="http://schemas.microsoft.com/office/powerpoint/2010/main" val="8935194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smtClean="0">
                <a:solidFill>
                  <a:schemeClr val="bg1"/>
                </a:solidFill>
              </a:defRPr>
            </a:lvl1pPr>
          </a:lstStyle>
          <a:p>
            <a:pPr>
              <a:defRPr/>
            </a:pPr>
            <a:fld id="{47B03A8F-B564-4BAD-95E5-2C00C35EB23F}" type="slidenum">
              <a:rPr lang="en-US" altLang="en-US"/>
              <a:pPr>
                <a:defRPr/>
              </a:pPr>
              <a:t>‹#›</a:t>
            </a:fld>
            <a:endParaRPr lang="en-US" altLang="en-US"/>
          </a:p>
        </p:txBody>
      </p:sp>
    </p:spTree>
    <p:extLst>
      <p:ext uri="{BB962C8B-B14F-4D97-AF65-F5344CB8AC3E}">
        <p14:creationId xmlns:p14="http://schemas.microsoft.com/office/powerpoint/2010/main" val="23723605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smtClean="0">
                <a:solidFill>
                  <a:schemeClr val="bg1"/>
                </a:solidFill>
              </a:defRPr>
            </a:lvl1pPr>
          </a:lstStyle>
          <a:p>
            <a:pPr>
              <a:defRPr/>
            </a:pPr>
            <a:fld id="{0CA96EB2-F327-42A7-A346-2CEC300FF139}" type="slidenum">
              <a:rPr lang="en-US" altLang="en-US"/>
              <a:pPr>
                <a:defRPr/>
              </a:pPr>
              <a:t>‹#›</a:t>
            </a:fld>
            <a:endParaRPr lang="en-US" altLang="en-US"/>
          </a:p>
        </p:txBody>
      </p:sp>
    </p:spTree>
    <p:extLst>
      <p:ext uri="{BB962C8B-B14F-4D97-AF65-F5344CB8AC3E}">
        <p14:creationId xmlns:p14="http://schemas.microsoft.com/office/powerpoint/2010/main" val="11149073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smtClean="0">
                <a:solidFill>
                  <a:schemeClr val="bg1"/>
                </a:solidFill>
              </a:defRPr>
            </a:lvl1pPr>
          </a:lstStyle>
          <a:p>
            <a:pPr>
              <a:defRPr/>
            </a:pPr>
            <a:fld id="{D1F90F88-8779-46CE-B93D-47C098105A9F}" type="slidenum">
              <a:rPr lang="en-US" altLang="en-US"/>
              <a:pPr>
                <a:defRPr/>
              </a:pPr>
              <a:t>‹#›</a:t>
            </a:fld>
            <a:endParaRPr lang="en-US" altLang="en-US"/>
          </a:p>
        </p:txBody>
      </p:sp>
    </p:spTree>
    <p:extLst>
      <p:ext uri="{BB962C8B-B14F-4D97-AF65-F5344CB8AC3E}">
        <p14:creationId xmlns:p14="http://schemas.microsoft.com/office/powerpoint/2010/main" val="21787941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smtClean="0">
                <a:solidFill>
                  <a:schemeClr val="bg1"/>
                </a:solidFill>
              </a:defRPr>
            </a:lvl1pPr>
          </a:lstStyle>
          <a:p>
            <a:pPr>
              <a:defRPr/>
            </a:pPr>
            <a:fld id="{3C08BE1C-1461-457F-85B0-404AF5E45E0F}" type="slidenum">
              <a:rPr lang="en-US" altLang="en-US"/>
              <a:pPr>
                <a:defRPr/>
              </a:pPr>
              <a:t>‹#›</a:t>
            </a:fld>
            <a:endParaRPr lang="en-US" altLang="en-US"/>
          </a:p>
        </p:txBody>
      </p:sp>
    </p:spTree>
    <p:extLst>
      <p:ext uri="{BB962C8B-B14F-4D97-AF65-F5344CB8AC3E}">
        <p14:creationId xmlns:p14="http://schemas.microsoft.com/office/powerpoint/2010/main" val="31555797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smtClean="0">
                <a:solidFill>
                  <a:schemeClr val="bg1"/>
                </a:solidFill>
              </a:defRPr>
            </a:lvl1pPr>
          </a:lstStyle>
          <a:p>
            <a:pPr>
              <a:defRPr/>
            </a:pPr>
            <a:fld id="{B8B045B5-EB6D-49D9-94A7-278368925F88}" type="slidenum">
              <a:rPr lang="en-US" altLang="en-US"/>
              <a:pPr>
                <a:defRPr/>
              </a:pPr>
              <a:t>‹#›</a:t>
            </a:fld>
            <a:endParaRPr lang="en-US" altLang="en-US"/>
          </a:p>
        </p:txBody>
      </p:sp>
    </p:spTree>
    <p:extLst>
      <p:ext uri="{BB962C8B-B14F-4D97-AF65-F5344CB8AC3E}">
        <p14:creationId xmlns:p14="http://schemas.microsoft.com/office/powerpoint/2010/main" val="3103179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smtClean="0">
                <a:solidFill>
                  <a:schemeClr val="bg1"/>
                </a:solidFill>
              </a:defRPr>
            </a:lvl1pPr>
          </a:lstStyle>
          <a:p>
            <a:pPr>
              <a:defRPr/>
            </a:pPr>
            <a:fld id="{60E55318-F005-474E-8C87-491A4B3F88BE}" type="slidenum">
              <a:rPr lang="en-US" altLang="en-US"/>
              <a:pPr>
                <a:defRPr/>
              </a:pPr>
              <a:t>‹#›</a:t>
            </a:fld>
            <a:endParaRPr lang="en-US" altLang="en-US"/>
          </a:p>
        </p:txBody>
      </p:sp>
    </p:spTree>
    <p:extLst>
      <p:ext uri="{BB962C8B-B14F-4D97-AF65-F5344CB8AC3E}">
        <p14:creationId xmlns:p14="http://schemas.microsoft.com/office/powerpoint/2010/main" val="5751506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smtClean="0">
                <a:solidFill>
                  <a:schemeClr val="bg1"/>
                </a:solidFill>
              </a:defRPr>
            </a:lvl1pPr>
          </a:lstStyle>
          <a:p>
            <a:pPr>
              <a:defRPr/>
            </a:pPr>
            <a:fld id="{33864A5E-A063-44C2-9B25-D23D25A3C834}" type="slidenum">
              <a:rPr lang="en-US" altLang="en-US"/>
              <a:pPr>
                <a:defRPr/>
              </a:pPr>
              <a:t>‹#›</a:t>
            </a:fld>
            <a:endParaRPr lang="en-US" altLang="en-US"/>
          </a:p>
        </p:txBody>
      </p:sp>
    </p:spTree>
    <p:extLst>
      <p:ext uri="{BB962C8B-B14F-4D97-AF65-F5344CB8AC3E}">
        <p14:creationId xmlns:p14="http://schemas.microsoft.com/office/powerpoint/2010/main" val="3688904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chemeClr val="tx2">
                    <a:lumMod val="60000"/>
                    <a:lumOff val="40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chemeClr val="tx2">
                    <a:lumMod val="60000"/>
                    <a:lumOff val="40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4AC05A1-2260-454B-961F-41C4D20FBB41}" type="datetimeFigureOut">
              <a:rPr lang="en-US"/>
              <a:pPr>
                <a:defRPr/>
              </a:pPr>
              <a:t>6/28/2017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5DF107B-A841-434D-A70E-07FA34606137}" type="slidenum">
              <a:rPr lang="en-US" altLang="en-US"/>
              <a:pPr>
                <a:defRPr/>
              </a:pPr>
              <a:t>‹#›</a:t>
            </a:fld>
            <a:endParaRPr lang="en-US" altLang="en-US"/>
          </a:p>
        </p:txBody>
      </p:sp>
    </p:spTree>
    <p:extLst>
      <p:ext uri="{BB962C8B-B14F-4D97-AF65-F5344CB8AC3E}">
        <p14:creationId xmlns:p14="http://schemas.microsoft.com/office/powerpoint/2010/main" val="27481674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smtClean="0">
                <a:solidFill>
                  <a:schemeClr val="bg1"/>
                </a:solidFill>
              </a:defRPr>
            </a:lvl1pPr>
          </a:lstStyle>
          <a:p>
            <a:pPr>
              <a:defRPr/>
            </a:pPr>
            <a:fld id="{50201E9A-5AD6-4FFA-90A7-24495EB5A8E7}" type="slidenum">
              <a:rPr lang="en-US" altLang="en-US"/>
              <a:pPr>
                <a:defRPr/>
              </a:pPr>
              <a:t>‹#›</a:t>
            </a:fld>
            <a:endParaRPr lang="en-US" altLang="en-US"/>
          </a:p>
        </p:txBody>
      </p:sp>
    </p:spTree>
    <p:extLst>
      <p:ext uri="{BB962C8B-B14F-4D97-AF65-F5344CB8AC3E}">
        <p14:creationId xmlns:p14="http://schemas.microsoft.com/office/powerpoint/2010/main" val="36668942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smtClean="0">
                <a:solidFill>
                  <a:schemeClr val="bg1"/>
                </a:solidFill>
              </a:defRPr>
            </a:lvl1pPr>
          </a:lstStyle>
          <a:p>
            <a:pPr>
              <a:defRPr/>
            </a:pPr>
            <a:fld id="{F05C5C0C-5197-491D-92EE-608A3D14276B}" type="slidenum">
              <a:rPr lang="en-US" altLang="en-US"/>
              <a:pPr>
                <a:defRPr/>
              </a:pPr>
              <a:t>‹#›</a:t>
            </a:fld>
            <a:endParaRPr lang="en-US" altLang="en-US"/>
          </a:p>
        </p:txBody>
      </p:sp>
    </p:spTree>
    <p:extLst>
      <p:ext uri="{BB962C8B-B14F-4D97-AF65-F5344CB8AC3E}">
        <p14:creationId xmlns:p14="http://schemas.microsoft.com/office/powerpoint/2010/main" val="12946803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261E99A-87B3-44B3-9983-5E503E435690}" type="datetimeFigureOut">
              <a:rPr lang="en-US"/>
              <a:pPr>
                <a:defRPr/>
              </a:pPr>
              <a:t>6/28/2017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1BA617-8803-4E22-A5CA-16C036417ADF}" type="slidenum">
              <a:rPr lang="en-US" altLang="en-US"/>
              <a:pPr>
                <a:defRPr/>
              </a:pPr>
              <a:t>‹#›</a:t>
            </a:fld>
            <a:endParaRPr lang="en-US" altLang="en-US"/>
          </a:p>
        </p:txBody>
      </p:sp>
    </p:spTree>
    <p:extLst>
      <p:ext uri="{BB962C8B-B14F-4D97-AF65-F5344CB8AC3E}">
        <p14:creationId xmlns:p14="http://schemas.microsoft.com/office/powerpoint/2010/main" val="5466657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307B18-9435-4F40-B087-7E4AC7400D47}" type="datetimeFigureOut">
              <a:rPr lang="en-US"/>
              <a:pPr>
                <a:defRPr/>
              </a:pPr>
              <a:t>6/28/2017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75EC16-B1F9-46C3-AB83-8CD54CCD27AC}" type="slidenum">
              <a:rPr lang="en-US" altLang="en-US"/>
              <a:pPr>
                <a:defRPr/>
              </a:pPr>
              <a:t>‹#›</a:t>
            </a:fld>
            <a:endParaRPr lang="en-US" altLang="en-US"/>
          </a:p>
        </p:txBody>
      </p:sp>
    </p:spTree>
    <p:extLst>
      <p:ext uri="{BB962C8B-B14F-4D97-AF65-F5344CB8AC3E}">
        <p14:creationId xmlns:p14="http://schemas.microsoft.com/office/powerpoint/2010/main" val="9643207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bg1">
                    <a:lumMod val="95000"/>
                  </a:schemeClr>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AAA73B5-D48B-44DA-A935-906176EECDB8}" type="datetimeFigureOut">
              <a:rPr lang="en-US"/>
              <a:pPr>
                <a:defRPr/>
              </a:pPr>
              <a:t>6/28/2017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CA0545-F539-44B6-8F18-6A33EAEFBDA3}" type="slidenum">
              <a:rPr lang="en-US" altLang="en-US"/>
              <a:pPr>
                <a:defRPr/>
              </a:pPr>
              <a:t>‹#›</a:t>
            </a:fld>
            <a:endParaRPr lang="en-US" altLang="en-US"/>
          </a:p>
        </p:txBody>
      </p:sp>
    </p:spTree>
    <p:extLst>
      <p:ext uri="{BB962C8B-B14F-4D97-AF65-F5344CB8AC3E}">
        <p14:creationId xmlns:p14="http://schemas.microsoft.com/office/powerpoint/2010/main" val="28786364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AD4F902-3228-493F-93A0-8D81510BCA6F}" type="datetimeFigureOut">
              <a:rPr lang="en-US"/>
              <a:pPr>
                <a:defRPr/>
              </a:pPr>
              <a:t>6/28/2017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0F0453-4A4D-4F27-9731-060A0B9A88EB}" type="slidenum">
              <a:rPr lang="en-US" altLang="en-US"/>
              <a:pPr>
                <a:defRPr/>
              </a:pPr>
              <a:t>‹#›</a:t>
            </a:fld>
            <a:endParaRPr lang="en-US" altLang="en-US"/>
          </a:p>
        </p:txBody>
      </p:sp>
    </p:spTree>
    <p:extLst>
      <p:ext uri="{BB962C8B-B14F-4D97-AF65-F5344CB8AC3E}">
        <p14:creationId xmlns:p14="http://schemas.microsoft.com/office/powerpoint/2010/main" val="12963511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02488EC-EB33-4C31-A91F-A5640789FFF2}" type="datetimeFigureOut">
              <a:rPr lang="en-US"/>
              <a:pPr>
                <a:defRPr/>
              </a:pPr>
              <a:t>6/28/2017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6F8AADB-9628-437F-8402-6B44987951BA}" type="slidenum">
              <a:rPr lang="en-US" altLang="en-US"/>
              <a:pPr>
                <a:defRPr/>
              </a:pPr>
              <a:t>‹#›</a:t>
            </a:fld>
            <a:endParaRPr lang="en-US" altLang="en-US"/>
          </a:p>
        </p:txBody>
      </p:sp>
    </p:spTree>
    <p:extLst>
      <p:ext uri="{BB962C8B-B14F-4D97-AF65-F5344CB8AC3E}">
        <p14:creationId xmlns:p14="http://schemas.microsoft.com/office/powerpoint/2010/main" val="20648457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86631C7-DB9B-4BD4-B94B-97FDE47F45C8}" type="datetimeFigureOut">
              <a:rPr lang="en-US"/>
              <a:pPr>
                <a:defRPr/>
              </a:pPr>
              <a:t>6/28/2017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3C2420C-59F0-4C20-A487-5BE2D27822FB}" type="slidenum">
              <a:rPr lang="en-US" altLang="en-US"/>
              <a:pPr>
                <a:defRPr/>
              </a:pPr>
              <a:t>‹#›</a:t>
            </a:fld>
            <a:endParaRPr lang="en-US" altLang="en-US"/>
          </a:p>
        </p:txBody>
      </p:sp>
    </p:spTree>
    <p:extLst>
      <p:ext uri="{BB962C8B-B14F-4D97-AF65-F5344CB8AC3E}">
        <p14:creationId xmlns:p14="http://schemas.microsoft.com/office/powerpoint/2010/main" val="12743512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EEB8C43-7F5B-40E5-AE02-1C5C951D459B}" type="datetimeFigureOut">
              <a:rPr lang="en-US"/>
              <a:pPr>
                <a:defRPr/>
              </a:pPr>
              <a:t>6/28/2017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9E503CA-86FC-4C5F-A8ED-5796C0B2F065}" type="slidenum">
              <a:rPr lang="en-US" altLang="en-US"/>
              <a:pPr>
                <a:defRPr/>
              </a:pPr>
              <a:t>‹#›</a:t>
            </a:fld>
            <a:endParaRPr lang="en-US" altLang="en-US"/>
          </a:p>
        </p:txBody>
      </p:sp>
    </p:spTree>
    <p:extLst>
      <p:ext uri="{BB962C8B-B14F-4D97-AF65-F5344CB8AC3E}">
        <p14:creationId xmlns:p14="http://schemas.microsoft.com/office/powerpoint/2010/main" val="38500948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15C97DF-2C27-4444-BF4F-F3CF094D665E}" type="datetimeFigureOut">
              <a:rPr lang="en-US"/>
              <a:pPr>
                <a:defRPr/>
              </a:pPr>
              <a:t>6/28/2017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E7A0D1-3943-4CC7-9069-8AD06D58EA31}" type="slidenum">
              <a:rPr lang="en-US" altLang="en-US"/>
              <a:pPr>
                <a:defRPr/>
              </a:pPr>
              <a:t>‹#›</a:t>
            </a:fld>
            <a:endParaRPr lang="en-US" altLang="en-US"/>
          </a:p>
        </p:txBody>
      </p:sp>
    </p:spTree>
    <p:extLst>
      <p:ext uri="{BB962C8B-B14F-4D97-AF65-F5344CB8AC3E}">
        <p14:creationId xmlns:p14="http://schemas.microsoft.com/office/powerpoint/2010/main" val="1882157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822A45-54C8-4237-B39A-9D77734DE06E}" type="datetimeFigureOut">
              <a:rPr lang="en-US"/>
              <a:pPr>
                <a:defRPr/>
              </a:pPr>
              <a:t>6/28/2017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0083CB6-11FD-4EBC-BF1D-026DACDB4148}" type="slidenum">
              <a:rPr lang="en-US" altLang="en-US"/>
              <a:pPr>
                <a:defRPr/>
              </a:pPr>
              <a:t>‹#›</a:t>
            </a:fld>
            <a:endParaRPr lang="en-US" altLang="en-US"/>
          </a:p>
        </p:txBody>
      </p:sp>
    </p:spTree>
    <p:extLst>
      <p:ext uri="{BB962C8B-B14F-4D97-AF65-F5344CB8AC3E}">
        <p14:creationId xmlns:p14="http://schemas.microsoft.com/office/powerpoint/2010/main" val="30552656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AE5694-E1A2-4030-B465-F5A28EC2297D}" type="datetimeFigureOut">
              <a:rPr lang="en-US"/>
              <a:pPr>
                <a:defRPr/>
              </a:pPr>
              <a:t>6/28/2017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C233DA-B925-489D-9EEB-BFB57CFC0FB7}" type="slidenum">
              <a:rPr lang="en-US" altLang="en-US"/>
              <a:pPr>
                <a:defRPr/>
              </a:pPr>
              <a:t>‹#›</a:t>
            </a:fld>
            <a:endParaRPr lang="en-US" altLang="en-US"/>
          </a:p>
        </p:txBody>
      </p:sp>
    </p:spTree>
    <p:extLst>
      <p:ext uri="{BB962C8B-B14F-4D97-AF65-F5344CB8AC3E}">
        <p14:creationId xmlns:p14="http://schemas.microsoft.com/office/powerpoint/2010/main" val="29378795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5CADEC-C011-4641-B441-BAC5F80352DE}" type="datetimeFigureOut">
              <a:rPr lang="en-US"/>
              <a:pPr>
                <a:defRPr/>
              </a:pPr>
              <a:t>6/28/2017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AB79F2-FE69-4460-992A-67E979DD9FD0}" type="slidenum">
              <a:rPr lang="en-US" altLang="en-US"/>
              <a:pPr>
                <a:defRPr/>
              </a:pPr>
              <a:t>‹#›</a:t>
            </a:fld>
            <a:endParaRPr lang="en-US" altLang="en-US"/>
          </a:p>
        </p:txBody>
      </p:sp>
    </p:spTree>
    <p:extLst>
      <p:ext uri="{BB962C8B-B14F-4D97-AF65-F5344CB8AC3E}">
        <p14:creationId xmlns:p14="http://schemas.microsoft.com/office/powerpoint/2010/main" val="36079293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BCE317-55B4-4E9C-8C83-A075ED7A4708}" type="datetimeFigureOut">
              <a:rPr lang="en-US"/>
              <a:pPr>
                <a:defRPr/>
              </a:pPr>
              <a:t>6/28/2017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DECC28-BDF0-444C-B68F-85B4E8322DB4}" type="slidenum">
              <a:rPr lang="en-US" altLang="en-US"/>
              <a:pPr>
                <a:defRPr/>
              </a:pPr>
              <a:t>‹#›</a:t>
            </a:fld>
            <a:endParaRPr lang="en-US" altLang="en-US"/>
          </a:p>
        </p:txBody>
      </p:sp>
    </p:spTree>
    <p:extLst>
      <p:ext uri="{BB962C8B-B14F-4D97-AF65-F5344CB8AC3E}">
        <p14:creationId xmlns:p14="http://schemas.microsoft.com/office/powerpoint/2010/main" val="17117776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9F98942-EC87-4450-9BBB-28D921CE8DD5}" type="datetimeFigureOut">
              <a:rPr lang="en-US"/>
              <a:pPr>
                <a:defRPr/>
              </a:pPr>
              <a:t>6/28/2017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269C0A-8BD8-4AA7-AF74-131026B12D52}" type="slidenum">
              <a:rPr lang="en-US" altLang="en-US"/>
              <a:pPr>
                <a:defRPr/>
              </a:pPr>
              <a:t>‹#›</a:t>
            </a:fld>
            <a:endParaRPr lang="en-US" altLang="en-US"/>
          </a:p>
        </p:txBody>
      </p:sp>
    </p:spTree>
    <p:extLst>
      <p:ext uri="{BB962C8B-B14F-4D97-AF65-F5344CB8AC3E}">
        <p14:creationId xmlns:p14="http://schemas.microsoft.com/office/powerpoint/2010/main" val="24494760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1915862-2094-4DCF-89A7-3DD9114D1946}" type="datetimeFigureOut">
              <a:rPr lang="en-US"/>
              <a:pPr>
                <a:defRPr/>
              </a:pPr>
              <a:t>6/28/2017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A89671-D1DE-4EFE-B121-BFB2E198B1B1}" type="slidenum">
              <a:rPr lang="en-US" altLang="en-US"/>
              <a:pPr>
                <a:defRPr/>
              </a:pPr>
              <a:t>‹#›</a:t>
            </a:fld>
            <a:endParaRPr lang="en-US" altLang="en-US"/>
          </a:p>
        </p:txBody>
      </p:sp>
    </p:spTree>
    <p:extLst>
      <p:ext uri="{BB962C8B-B14F-4D97-AF65-F5344CB8AC3E}">
        <p14:creationId xmlns:p14="http://schemas.microsoft.com/office/powerpoint/2010/main" val="26113196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bg1">
                    <a:lumMod val="95000"/>
                  </a:schemeClr>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013E2D-9DDB-4833-9E0E-9ECD5D823A50}" type="datetimeFigureOut">
              <a:rPr lang="en-US"/>
              <a:pPr>
                <a:defRPr/>
              </a:pPr>
              <a:t>6/28/2017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47F03C-9FAE-4FB7-9A92-6CDFAD567A94}" type="slidenum">
              <a:rPr lang="en-US" altLang="en-US"/>
              <a:pPr>
                <a:defRPr/>
              </a:pPr>
              <a:t>‹#›</a:t>
            </a:fld>
            <a:endParaRPr lang="en-US" altLang="en-US"/>
          </a:p>
        </p:txBody>
      </p:sp>
    </p:spTree>
    <p:extLst>
      <p:ext uri="{BB962C8B-B14F-4D97-AF65-F5344CB8AC3E}">
        <p14:creationId xmlns:p14="http://schemas.microsoft.com/office/powerpoint/2010/main" val="20213126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6FDE73F-F432-49B2-928C-98885AA651E5}" type="datetimeFigureOut">
              <a:rPr lang="en-US"/>
              <a:pPr>
                <a:defRPr/>
              </a:pPr>
              <a:t>6/28/2017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290F91-6BF0-46BB-A53B-7F034C1DC2AC}" type="slidenum">
              <a:rPr lang="en-US" altLang="en-US"/>
              <a:pPr>
                <a:defRPr/>
              </a:pPr>
              <a:t>‹#›</a:t>
            </a:fld>
            <a:endParaRPr lang="en-US" altLang="en-US"/>
          </a:p>
        </p:txBody>
      </p:sp>
    </p:spTree>
    <p:extLst>
      <p:ext uri="{BB962C8B-B14F-4D97-AF65-F5344CB8AC3E}">
        <p14:creationId xmlns:p14="http://schemas.microsoft.com/office/powerpoint/2010/main" val="2804897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chemeClr val="bg1">
                    <a:lumMod val="95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chemeClr val="bg1">
                    <a:lumMod val="95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114EB3E-9F94-436B-88AA-507DAB967565}" type="datetimeFigureOut">
              <a:rPr lang="en-US"/>
              <a:pPr>
                <a:defRPr/>
              </a:pPr>
              <a:t>6/28/2017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9C3912D-477C-45D4-BFD1-9B2591767E07}" type="slidenum">
              <a:rPr lang="en-US" altLang="en-US"/>
              <a:pPr>
                <a:defRPr/>
              </a:pPr>
              <a:t>‹#›</a:t>
            </a:fld>
            <a:endParaRPr lang="en-US" altLang="en-US"/>
          </a:p>
        </p:txBody>
      </p:sp>
    </p:spTree>
    <p:extLst>
      <p:ext uri="{BB962C8B-B14F-4D97-AF65-F5344CB8AC3E}">
        <p14:creationId xmlns:p14="http://schemas.microsoft.com/office/powerpoint/2010/main" val="2084242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AA67203-A5A8-486F-8061-9D122CEEF7C3}" type="datetimeFigureOut">
              <a:rPr lang="en-US"/>
              <a:pPr>
                <a:defRPr/>
              </a:pPr>
              <a:t>6/28/2017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40A8BE7-27C1-4295-8D52-6742B97E1F4B}" type="slidenum">
              <a:rPr lang="en-US" altLang="en-US"/>
              <a:pPr>
                <a:defRPr/>
              </a:pPr>
              <a:t>‹#›</a:t>
            </a:fld>
            <a:endParaRPr lang="en-US" altLang="en-US"/>
          </a:p>
        </p:txBody>
      </p:sp>
    </p:spTree>
    <p:extLst>
      <p:ext uri="{BB962C8B-B14F-4D97-AF65-F5344CB8AC3E}">
        <p14:creationId xmlns:p14="http://schemas.microsoft.com/office/powerpoint/2010/main" val="11931168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B1FD68-BE6B-42AE-8FDB-3F4D56D91CE5}" type="datetimeFigureOut">
              <a:rPr lang="en-US"/>
              <a:pPr>
                <a:defRPr/>
              </a:pPr>
              <a:t>6/28/2017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6CDF3BE-B323-4366-AA12-BD78C9FBD5C5}" type="slidenum">
              <a:rPr lang="en-US" altLang="en-US"/>
              <a:pPr>
                <a:defRPr/>
              </a:pPr>
              <a:t>‹#›</a:t>
            </a:fld>
            <a:endParaRPr lang="en-US" altLang="en-US"/>
          </a:p>
        </p:txBody>
      </p:sp>
    </p:spTree>
    <p:extLst>
      <p:ext uri="{BB962C8B-B14F-4D97-AF65-F5344CB8AC3E}">
        <p14:creationId xmlns:p14="http://schemas.microsoft.com/office/powerpoint/2010/main" val="4000148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F153D4-AA1E-4EF5-BDA0-6935CCA8B503}" type="datetimeFigureOut">
              <a:rPr lang="en-US"/>
              <a:pPr>
                <a:defRPr/>
              </a:pPr>
              <a:t>6/28/2017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660631B-C297-4E95-95A3-4EB0B59FD93A}" type="slidenum">
              <a:rPr lang="en-US" altLang="en-US"/>
              <a:pPr>
                <a:defRPr/>
              </a:pPr>
              <a:t>‹#›</a:t>
            </a:fld>
            <a:endParaRPr lang="en-US" altLang="en-US"/>
          </a:p>
        </p:txBody>
      </p:sp>
    </p:spTree>
    <p:extLst>
      <p:ext uri="{BB962C8B-B14F-4D97-AF65-F5344CB8AC3E}">
        <p14:creationId xmlns:p14="http://schemas.microsoft.com/office/powerpoint/2010/main" val="26015708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3008313" cy="1162050"/>
          </a:xfrm>
        </p:spPr>
        <p:txBody>
          <a:bodyPr anchor="t"/>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276600"/>
            <a:ext cx="3008313" cy="2849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414D16-E930-4BCF-BA1E-C48FE9A78E9C}" type="datetimeFigureOut">
              <a:rPr lang="en-US"/>
              <a:pPr>
                <a:defRPr/>
              </a:pPr>
              <a:t>6/28/2017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419A2B-1F20-427C-AC98-D90AA6DC2C62}" type="slidenum">
              <a:rPr lang="en-US" altLang="en-US"/>
              <a:pPr>
                <a:defRPr/>
              </a:pPr>
              <a:t>‹#›</a:t>
            </a:fld>
            <a:endParaRPr lang="en-US" altLang="en-US"/>
          </a:p>
        </p:txBody>
      </p:sp>
    </p:spTree>
    <p:extLst>
      <p:ext uri="{BB962C8B-B14F-4D97-AF65-F5344CB8AC3E}">
        <p14:creationId xmlns:p14="http://schemas.microsoft.com/office/powerpoint/2010/main" val="36861265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192C805-CC7F-4D34-8B25-464F49FE155D}" type="datetimeFigureOut">
              <a:rPr lang="en-US"/>
              <a:pPr>
                <a:defRPr/>
              </a:pPr>
              <a:t>6/28/2017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AB061F-6C26-4A28-A249-596EAB78976C}" type="slidenum">
              <a:rPr lang="en-US" altLang="en-US"/>
              <a:pPr>
                <a:defRPr/>
              </a:pPr>
              <a:t>‹#›</a:t>
            </a:fld>
            <a:endParaRPr lang="en-US" altLang="en-US"/>
          </a:p>
        </p:txBody>
      </p:sp>
    </p:spTree>
    <p:extLst>
      <p:ext uri="{BB962C8B-B14F-4D97-AF65-F5344CB8AC3E}">
        <p14:creationId xmlns:p14="http://schemas.microsoft.com/office/powerpoint/2010/main" val="35929157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E9A6E7-27A5-4834-8E99-6E7B02695BCA}" type="datetimeFigureOut">
              <a:rPr lang="en-US"/>
              <a:pPr>
                <a:defRPr/>
              </a:pPr>
              <a:t>6/28/2017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B39BA3-00A5-45F0-AEDD-199C910E1D4C}" type="slidenum">
              <a:rPr lang="en-US" altLang="en-US"/>
              <a:pPr>
                <a:defRPr/>
              </a:pPr>
              <a:t>‹#›</a:t>
            </a:fld>
            <a:endParaRPr lang="en-US" altLang="en-US"/>
          </a:p>
        </p:txBody>
      </p:sp>
    </p:spTree>
    <p:extLst>
      <p:ext uri="{BB962C8B-B14F-4D97-AF65-F5344CB8AC3E}">
        <p14:creationId xmlns:p14="http://schemas.microsoft.com/office/powerpoint/2010/main" val="29868466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C8A673-D5A7-4C6A-94DB-14122F57A6E5}" type="datetimeFigureOut">
              <a:rPr lang="en-US"/>
              <a:pPr>
                <a:defRPr/>
              </a:pPr>
              <a:t>6/28/2017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C0F23C-588E-4390-A006-60B927CE1CB7}" type="slidenum">
              <a:rPr lang="en-US" altLang="en-US"/>
              <a:pPr>
                <a:defRPr/>
              </a:pPr>
              <a:t>‹#›</a:t>
            </a:fld>
            <a:endParaRPr lang="en-US" altLang="en-US"/>
          </a:p>
        </p:txBody>
      </p:sp>
    </p:spTree>
    <p:extLst>
      <p:ext uri="{BB962C8B-B14F-4D97-AF65-F5344CB8AC3E}">
        <p14:creationId xmlns:p14="http://schemas.microsoft.com/office/powerpoint/2010/main" val="2220650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D60E1E8-903C-46C2-AC4E-ED8E51ED17AE}" type="datetimeFigureOut">
              <a:rPr lang="en-US"/>
              <a:pPr>
                <a:defRPr/>
              </a:pPr>
              <a:t>6/28/2017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35EF99-3099-4243-8DAA-A8C53BACF85A}" type="slidenum">
              <a:rPr lang="en-US" altLang="en-US"/>
              <a:pPr>
                <a:defRPr/>
              </a:pPr>
              <a:t>‹#›</a:t>
            </a:fld>
            <a:endParaRPr lang="en-US" altLang="en-US"/>
          </a:p>
        </p:txBody>
      </p:sp>
    </p:spTree>
    <p:extLst>
      <p:ext uri="{BB962C8B-B14F-4D97-AF65-F5344CB8AC3E}">
        <p14:creationId xmlns:p14="http://schemas.microsoft.com/office/powerpoint/2010/main" val="704925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26AF17E-A0F3-4C60-B104-618D20150DD0}" type="datetimeFigureOut">
              <a:rPr lang="en-US"/>
              <a:pPr>
                <a:defRPr/>
              </a:pPr>
              <a:t>6/28/2017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F5F2FA-5CAD-4AB4-A9B5-ED13713D23FA}" type="slidenum">
              <a:rPr lang="en-US" altLang="en-US"/>
              <a:pPr>
                <a:defRPr/>
              </a:pPr>
              <a:t>‹#›</a:t>
            </a:fld>
            <a:endParaRPr lang="en-US" altLang="en-US"/>
          </a:p>
        </p:txBody>
      </p:sp>
    </p:spTree>
    <p:extLst>
      <p:ext uri="{BB962C8B-B14F-4D97-AF65-F5344CB8AC3E}">
        <p14:creationId xmlns:p14="http://schemas.microsoft.com/office/powerpoint/2010/main" val="244171605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2.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2.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3.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3.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248400" cy="71596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4572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Arial" pitchFamily="34" charset="0"/>
                <a:cs typeface="Arial" pitchFamily="34" charset="0"/>
              </a:defRPr>
            </a:lvl1pPr>
          </a:lstStyle>
          <a:p>
            <a:pPr>
              <a:defRPr/>
            </a:pPr>
            <a:fld id="{329DED8A-D77B-434E-B6F0-DA53EFA24A00}" type="datetimeFigureOut">
              <a:rPr lang="en-US"/>
              <a:pPr>
                <a:defRPr/>
              </a:pPr>
              <a:t>6/28/2017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cs typeface="Arial" panose="020B0604020202020204" pitchFamily="34" charset="0"/>
              </a:defRPr>
            </a:lvl1pPr>
          </a:lstStyle>
          <a:p>
            <a:pPr>
              <a:defRPr/>
            </a:pPr>
            <a:fld id="{718D8CD2-3735-4390-9F73-98CA99CB80D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59" r:id="rId12"/>
    <p:sldLayoutId id="2147483860" r:id="rId13"/>
    <p:sldLayoutId id="2147483861" r:id="rId14"/>
    <p:sldLayoutId id="2147483862" r:id="rId15"/>
    <p:sldLayoutId id="2147483863" r:id="rId16"/>
    <p:sldLayoutId id="2147483864" r:id="rId17"/>
    <p:sldLayoutId id="2147483865" r:id="rId18"/>
    <p:sldLayoutId id="2147483866" r:id="rId19"/>
    <p:sldLayoutId id="2147483867" r:id="rId20"/>
    <p:sldLayoutId id="2147483868" r:id="rId21"/>
    <p:sldLayoutId id="2147483869" r:id="rId22"/>
    <p:sldLayoutId id="2147483870" r:id="rId23"/>
    <p:sldLayoutId id="2147483871" r:id="rId24"/>
    <p:sldLayoutId id="2147483872" r:id="rId25"/>
    <p:sldLayoutId id="2147483873" r:id="rId26"/>
    <p:sldLayoutId id="2147483874" r:id="rId27"/>
    <p:sldLayoutId id="2147483875" r:id="rId28"/>
    <p:sldLayoutId id="2147483876" r:id="rId29"/>
    <p:sldLayoutId id="2147483877" r:id="rId30"/>
    <p:sldLayoutId id="2147483878" r:id="rId31"/>
    <p:sldLayoutId id="2147483879" r:id="rId32"/>
    <p:sldLayoutId id="2147483880" r:id="rId33"/>
    <p:sldLayoutId id="2147483881" r:id="rId34"/>
    <p:sldLayoutId id="2147483882" r:id="rId35"/>
    <p:sldLayoutId id="2147483883" r:id="rId36"/>
    <p:sldLayoutId id="2147483884" r:id="rId37"/>
    <p:sldLayoutId id="2147483885" r:id="rId38"/>
    <p:sldLayoutId id="2147483886" r:id="rId39"/>
    <p:sldLayoutId id="2147483887" r:id="rId40"/>
    <p:sldLayoutId id="2147483888" r:id="rId41"/>
    <p:sldLayoutId id="2147483889" r:id="rId42"/>
    <p:sldLayoutId id="2147483890" r:id="rId43"/>
    <p:sldLayoutId id="2147483891" r:id="rId44"/>
    <p:sldLayoutId id="2147483892" r:id="rId45"/>
    <p:sldLayoutId id="2147483893" r:id="rId46"/>
    <p:sldLayoutId id="2147483894" r:id="rId47"/>
    <p:sldLayoutId id="2147483895" r:id="rId48"/>
    <p:sldLayoutId id="2147483896" r:id="rId49"/>
    <p:sldLayoutId id="2147483897" r:id="rId50"/>
    <p:sldLayoutId id="2147483898" r:id="rId51"/>
  </p:sldLayoutIdLst>
  <p:timing>
    <p:tnLst>
      <p:par>
        <p:cTn id="1" dur="indefinite" restart="never" nodeType="tmRoot"/>
      </p:par>
    </p:tnLst>
  </p:timing>
  <p:txStyles>
    <p:titleStyle>
      <a:lvl1pPr algn="l" rtl="0" eaLnBrk="0" fontAlgn="base" hangingPunct="0">
        <a:spcBef>
          <a:spcPct val="0"/>
        </a:spcBef>
        <a:spcAft>
          <a:spcPct val="0"/>
        </a:spcAft>
        <a:defRPr sz="3200" b="1" kern="1200">
          <a:solidFill>
            <a:srgbClr val="558ED5"/>
          </a:solidFill>
          <a:effectLst>
            <a:outerShdw blurRad="38100" dist="38100" dir="2700000" algn="tl">
              <a:srgbClr val="000000">
                <a:alpha val="43137"/>
              </a:srgbClr>
            </a:outerShdw>
          </a:effectLst>
          <a:latin typeface="Arial" pitchFamily="34" charset="0"/>
          <a:ea typeface="+mj-ea"/>
          <a:cs typeface="Arial" pitchFamily="34" charset="0"/>
        </a:defRPr>
      </a:lvl1pPr>
      <a:lvl2pPr algn="l" rtl="0" eaLnBrk="0" fontAlgn="base" hangingPunct="0">
        <a:spcBef>
          <a:spcPct val="0"/>
        </a:spcBef>
        <a:spcAft>
          <a:spcPct val="0"/>
        </a:spcAft>
        <a:defRPr sz="3200" b="1">
          <a:solidFill>
            <a:srgbClr val="558ED5"/>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200" b="1">
          <a:solidFill>
            <a:srgbClr val="558ED5"/>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200" b="1">
          <a:solidFill>
            <a:srgbClr val="558ED5"/>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200" b="1">
          <a:solidFill>
            <a:srgbClr val="558ED5"/>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200" b="1">
          <a:solidFill>
            <a:srgbClr val="558ED5"/>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200" b="1">
          <a:solidFill>
            <a:srgbClr val="558ED5"/>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200" b="1">
          <a:solidFill>
            <a:srgbClr val="558ED5"/>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200" b="1">
          <a:solidFill>
            <a:srgbClr val="558ED5"/>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SzPct val="75000"/>
        <a:buFont typeface="Wingdings" panose="05000000000000000000" pitchFamily="2" charset="2"/>
        <a:buChar char="l"/>
        <a:defRPr sz="3200" kern="1200">
          <a:solidFill>
            <a:srgbClr val="376092"/>
          </a:solidFill>
          <a:latin typeface="Arial" pitchFamily="34" charset="0"/>
          <a:ea typeface="+mn-ea"/>
          <a:cs typeface="Arial" pitchFamily="34" charset="0"/>
        </a:defRPr>
      </a:lvl1pPr>
      <a:lvl2pPr marL="742950" indent="-285750" algn="l" rtl="0" eaLnBrk="0" fontAlgn="base" hangingPunct="0">
        <a:spcBef>
          <a:spcPct val="20000"/>
        </a:spcBef>
        <a:spcAft>
          <a:spcPct val="0"/>
        </a:spcAft>
        <a:buSzPct val="60000"/>
        <a:buFont typeface="Wingdings" panose="05000000000000000000" pitchFamily="2" charset="2"/>
        <a:buChar char="l"/>
        <a:defRPr sz="2800" kern="1200">
          <a:solidFill>
            <a:srgbClr val="376092"/>
          </a:solidFill>
          <a:latin typeface="Arial" pitchFamily="34" charset="0"/>
          <a:ea typeface="+mn-ea"/>
          <a:cs typeface="Arial" pitchFamily="34" charset="0"/>
        </a:defRPr>
      </a:lvl2pPr>
      <a:lvl3pPr marL="1143000" indent="-228600" algn="l" rtl="0" eaLnBrk="0" fontAlgn="base" hangingPunct="0">
        <a:spcBef>
          <a:spcPct val="20000"/>
        </a:spcBef>
        <a:spcAft>
          <a:spcPct val="0"/>
        </a:spcAft>
        <a:buSzPct val="55000"/>
        <a:buFont typeface="Wingdings" panose="05000000000000000000" pitchFamily="2" charset="2"/>
        <a:buChar char="l"/>
        <a:defRPr sz="2400" kern="1200">
          <a:solidFill>
            <a:srgbClr val="376092"/>
          </a:solidFill>
          <a:latin typeface="Arial" pitchFamily="34" charset="0"/>
          <a:ea typeface="+mn-ea"/>
          <a:cs typeface="Arial" pitchFamily="34" charset="0"/>
        </a:defRPr>
      </a:lvl3pPr>
      <a:lvl4pPr marL="1600200" indent="-228600" algn="l" rtl="0" eaLnBrk="0" fontAlgn="base" hangingPunct="0">
        <a:spcBef>
          <a:spcPct val="20000"/>
        </a:spcBef>
        <a:spcAft>
          <a:spcPct val="0"/>
        </a:spcAft>
        <a:buSzPct val="50000"/>
        <a:buFont typeface="Wingdings" panose="05000000000000000000" pitchFamily="2" charset="2"/>
        <a:buChar char="l"/>
        <a:defRPr sz="2000" kern="1200">
          <a:solidFill>
            <a:srgbClr val="376092"/>
          </a:solidFill>
          <a:latin typeface="Arial" pitchFamily="34" charset="0"/>
          <a:ea typeface="+mn-ea"/>
          <a:cs typeface="Arial" pitchFamily="34" charset="0"/>
        </a:defRPr>
      </a:lvl4pPr>
      <a:lvl5pPr marL="2057400" indent="-228600" algn="l" rtl="0" eaLnBrk="0" fontAlgn="base" hangingPunct="0">
        <a:spcBef>
          <a:spcPct val="20000"/>
        </a:spcBef>
        <a:spcAft>
          <a:spcPct val="0"/>
        </a:spcAft>
        <a:buSzPct val="45000"/>
        <a:buFont typeface="Wingdings" panose="05000000000000000000" pitchFamily="2" charset="2"/>
        <a:buChar char="l"/>
        <a:defRPr sz="2000" kern="1200">
          <a:solidFill>
            <a:srgbClr val="37609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Arial" pitchFamily="34" charset="0"/>
                <a:cs typeface="Arial" pitchFamily="34" charset="0"/>
              </a:defRPr>
            </a:lvl1pPr>
          </a:lstStyle>
          <a:p>
            <a:pPr>
              <a:defRPr/>
            </a:pPr>
            <a:fld id="{808BD04B-EA95-4871-9388-245BC159A1BE}" type="datetimeFigureOut">
              <a:rPr lang="en-US"/>
              <a:pPr>
                <a:defRPr/>
              </a:pPr>
              <a:t>6/28/2017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cs typeface="Arial" panose="020B0604020202020204" pitchFamily="34" charset="0"/>
              </a:defRPr>
            </a:lvl1pPr>
          </a:lstStyle>
          <a:p>
            <a:pPr>
              <a:defRPr/>
            </a:pPr>
            <a:fld id="{3BFEE8B2-C515-46D5-83CB-401A49249C5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rtl="0" eaLnBrk="0" fontAlgn="base" hangingPunct="0">
        <a:spcBef>
          <a:spcPct val="0"/>
        </a:spcBef>
        <a:spcAft>
          <a:spcPct val="0"/>
        </a:spcAft>
        <a:defRPr sz="44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0" fontAlgn="base" hangingPunct="0">
        <a:spcBef>
          <a:spcPct val="0"/>
        </a:spcBef>
        <a:spcAft>
          <a:spcPct val="0"/>
        </a:spcAft>
        <a:defRPr sz="4400" b="1">
          <a:solidFill>
            <a:schemeClr val="bg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b="1">
          <a:solidFill>
            <a:schemeClr val="bg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b="1">
          <a:solidFill>
            <a:schemeClr val="bg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b="1">
          <a:solidFill>
            <a:schemeClr val="bg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b="1">
          <a:solidFill>
            <a:schemeClr val="bg1"/>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b="1">
          <a:solidFill>
            <a:schemeClr val="bg1"/>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b="1">
          <a:solidFill>
            <a:schemeClr val="bg1"/>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b="1">
          <a:solidFill>
            <a:schemeClr val="bg1"/>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bg1"/>
        </a:buClr>
        <a:buSzPct val="75000"/>
        <a:buFont typeface="Wingdings" panose="05000000000000000000" pitchFamily="2" charset="2"/>
        <a:buChar char="l"/>
        <a:defRPr sz="3200" kern="1200">
          <a:solidFill>
            <a:schemeClr val="bg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bg1"/>
        </a:buClr>
        <a:buSzPct val="60000"/>
        <a:buFont typeface="Wingdings" panose="05000000000000000000" pitchFamily="2" charset="2"/>
        <a:buChar char="l"/>
        <a:defRPr sz="2800" kern="1200">
          <a:solidFill>
            <a:schemeClr val="bg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bg1"/>
        </a:buClr>
        <a:buSzPct val="55000"/>
        <a:buFont typeface="Wingdings" panose="05000000000000000000" pitchFamily="2" charset="2"/>
        <a:buChar char="l"/>
        <a:defRPr sz="2400" kern="1200">
          <a:solidFill>
            <a:schemeClr val="bg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chemeClr val="bg1"/>
        </a:buClr>
        <a:buSzPct val="50000"/>
        <a:buFont typeface="Wingdings" panose="05000000000000000000" pitchFamily="2" charset="2"/>
        <a:buChar char="l"/>
        <a:defRPr sz="2000" kern="1200">
          <a:solidFill>
            <a:schemeClr val="bg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chemeClr val="bg1"/>
        </a:buClr>
        <a:buSzPct val="45000"/>
        <a:buFont typeface="Wingdings" panose="05000000000000000000" pitchFamily="2" charset="2"/>
        <a:buChar char="l"/>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71800" y="274638"/>
            <a:ext cx="2514600" cy="1143000"/>
          </a:xfrm>
          <a:prstGeom prst="rect">
            <a:avLst/>
          </a:prstGeom>
        </p:spPr>
        <p:txBody>
          <a:bodyPr vert="horz" lIns="91440" tIns="45720" rIns="91440" bIns="45720" rtlCol="0" anchor="ctr">
            <a:noAutofit/>
          </a:bodyPr>
          <a:lstStyle/>
          <a:p>
            <a:r>
              <a:rPr lang="en-US" smtClean="0"/>
              <a:t>Click to edit Master title style</a:t>
            </a:r>
            <a:endParaRPr lang="en-US"/>
          </a:p>
        </p:txBody>
      </p:sp>
      <p:sp>
        <p:nvSpPr>
          <p:cNvPr id="3075" name="Text Placeholder 2"/>
          <p:cNvSpPr>
            <a:spLocks noGrp="1"/>
          </p:cNvSpPr>
          <p:nvPr>
            <p:ph type="body" idx="1"/>
          </p:nvPr>
        </p:nvSpPr>
        <p:spPr bwMode="auto">
          <a:xfrm>
            <a:off x="457200" y="19812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Arial" pitchFamily="34" charset="0"/>
                <a:cs typeface="Arial" pitchFamily="34" charset="0"/>
              </a:defRPr>
            </a:lvl1pPr>
          </a:lstStyle>
          <a:p>
            <a:pPr>
              <a:defRPr/>
            </a:pPr>
            <a:fld id="{68F8AC67-3D19-40B8-B14F-6488709BB69E}" type="datetimeFigureOut">
              <a:rPr lang="en-US"/>
              <a:pPr>
                <a:defRPr/>
              </a:pPr>
              <a:t>6/28/2017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cs typeface="Arial" panose="020B0604020202020204" pitchFamily="34" charset="0"/>
              </a:defRPr>
            </a:lvl1pPr>
          </a:lstStyle>
          <a:p>
            <a:pPr>
              <a:defRPr/>
            </a:pPr>
            <a:fld id="{8899AE23-D60C-4A28-967E-F0150C1733A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iming>
    <p:tnLst>
      <p:par>
        <p:cTn id="1" dur="indefinite" restart="never" nodeType="tmRoot"/>
      </p:par>
    </p:tnLst>
  </p:timing>
  <p:txStyles>
    <p:titleStyle>
      <a:lvl1pPr algn="ctr" rtl="0" eaLnBrk="0" fontAlgn="base" hangingPunct="0">
        <a:spcBef>
          <a:spcPct val="0"/>
        </a:spcBef>
        <a:spcAft>
          <a:spcPct val="0"/>
        </a:spcAft>
        <a:defRPr sz="24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0" fontAlgn="base" hangingPunct="0">
        <a:spcBef>
          <a:spcPct val="0"/>
        </a:spcBef>
        <a:spcAft>
          <a:spcPct val="0"/>
        </a:spcAft>
        <a:defRPr sz="2400" b="1">
          <a:solidFill>
            <a:schemeClr val="bg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2400" b="1">
          <a:solidFill>
            <a:schemeClr val="bg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2400" b="1">
          <a:solidFill>
            <a:schemeClr val="bg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2400" b="1">
          <a:solidFill>
            <a:schemeClr val="bg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2400" b="1">
          <a:solidFill>
            <a:schemeClr val="bg1"/>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2400" b="1">
          <a:solidFill>
            <a:schemeClr val="bg1"/>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2400" b="1">
          <a:solidFill>
            <a:schemeClr val="bg1"/>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2400" b="1">
          <a:solidFill>
            <a:schemeClr val="bg1"/>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bg1"/>
        </a:buClr>
        <a:buSzPct val="75000"/>
        <a:buFont typeface="Wingdings" panose="05000000000000000000" pitchFamily="2" charset="2"/>
        <a:buChar char="l"/>
        <a:defRPr sz="3200" kern="1200">
          <a:solidFill>
            <a:schemeClr val="bg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bg1"/>
        </a:buClr>
        <a:buSzPct val="60000"/>
        <a:buFont typeface="Wingdings" panose="05000000000000000000" pitchFamily="2" charset="2"/>
        <a:buChar char="l"/>
        <a:defRPr sz="2800" kern="1200">
          <a:solidFill>
            <a:schemeClr val="bg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bg1"/>
        </a:buClr>
        <a:buSzPct val="55000"/>
        <a:buFont typeface="Wingdings" panose="05000000000000000000" pitchFamily="2" charset="2"/>
        <a:buChar char="l"/>
        <a:defRPr sz="2400" kern="1200">
          <a:solidFill>
            <a:schemeClr val="bg1"/>
          </a:solidFill>
          <a:latin typeface="Arial" pitchFamily="34" charset="0"/>
          <a:ea typeface="+mn-ea"/>
          <a:cs typeface="Arial" pitchFamily="34" charset="0"/>
        </a:defRPr>
      </a:lvl3pPr>
      <a:lvl4pPr marL="1600200" indent="-228600" algn="l" rtl="0" eaLnBrk="0" fontAlgn="base" hangingPunct="0">
        <a:spcBef>
          <a:spcPct val="20000"/>
        </a:spcBef>
        <a:spcAft>
          <a:spcPct val="0"/>
        </a:spcAft>
        <a:buSzPct val="50000"/>
        <a:buFont typeface="Wingdings" panose="05000000000000000000" pitchFamily="2" charset="2"/>
        <a:buChar char="l"/>
        <a:defRPr sz="2000" kern="1200">
          <a:solidFill>
            <a:schemeClr val="bg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chemeClr val="bg1"/>
        </a:buClr>
        <a:buSzPct val="45000"/>
        <a:buFont typeface="Wingdings" panose="05000000000000000000" pitchFamily="2" charset="2"/>
        <a:buChar char="l"/>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nd/3.0/" TargetMode="External"/><Relationship Id="rId2" Type="http://schemas.openxmlformats.org/officeDocument/2006/relationships/notesSlide" Target="../notesSlides/notesSlide1.xml"/><Relationship Id="rId1" Type="http://schemas.openxmlformats.org/officeDocument/2006/relationships/slideLayout" Target="../slideLayouts/slideLayout6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notesSlide" Target="../notesSlides/notesSlide30.xml"/><Relationship Id="rId1" Type="http://schemas.openxmlformats.org/officeDocument/2006/relationships/slideLayout" Target="../slideLayouts/slideLayout32.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33.xml"/><Relationship Id="rId4" Type="http://schemas.openxmlformats.org/officeDocument/2006/relationships/image" Target="../media/image28.wmf"/></Relationships>
</file>

<file path=ppt/slides/_rels/slide3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2.xml"/><Relationship Id="rId1" Type="http://schemas.openxmlformats.org/officeDocument/2006/relationships/slideLayout" Target="../slideLayouts/slideLayout34.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35.xml"/><Relationship Id="rId4" Type="http://schemas.openxmlformats.org/officeDocument/2006/relationships/image" Target="../media/image30.wmf"/></Relationships>
</file>

<file path=ppt/slides/_rels/slide3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4.xml"/><Relationship Id="rId1" Type="http://schemas.openxmlformats.org/officeDocument/2006/relationships/slideLayout" Target="../slideLayouts/slideLayout36.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5.xml"/><Relationship Id="rId1" Type="http://schemas.openxmlformats.org/officeDocument/2006/relationships/slideLayout" Target="../slideLayouts/slideLayout37.xml"/><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6.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7.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8.xml"/><Relationship Id="rId1" Type="http://schemas.openxmlformats.org/officeDocument/2006/relationships/slideLayout" Target="../slideLayouts/slideLayout40.xml"/><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hyperlink" Target="http://www.daftlogic.com/projects-google-maps-area-calculator-tool.htm" TargetMode="External"/><Relationship Id="rId2" Type="http://schemas.openxmlformats.org/officeDocument/2006/relationships/notesSlide" Target="../notesSlides/notesSlide39.xml"/><Relationship Id="rId1" Type="http://schemas.openxmlformats.org/officeDocument/2006/relationships/slideLayout" Target="../slideLayouts/slideLayout41.xml"/><Relationship Id="rId5" Type="http://schemas.openxmlformats.org/officeDocument/2006/relationships/image" Target="../media/image39.jpeg"/><Relationship Id="rId4" Type="http://schemas.openxmlformats.org/officeDocument/2006/relationships/image" Target="../media/image30.wmf"/></Relationships>
</file>

<file path=ppt/slides/_rels/slide4.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0.xm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1.xml"/><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2.xml"/><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43.xml"/><Relationship Id="rId1" Type="http://schemas.openxmlformats.org/officeDocument/2006/relationships/slideLayout" Target="../slideLayouts/slideLayout45.xml"/><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3" Type="http://schemas.openxmlformats.org/officeDocument/2006/relationships/hyperlink" Target="http://www.projectaware.org/DiveAgainstDebrisData" TargetMode="External"/><Relationship Id="rId2" Type="http://schemas.openxmlformats.org/officeDocument/2006/relationships/notesSlide" Target="../notesSlides/notesSlide44.xml"/><Relationship Id="rId1" Type="http://schemas.openxmlformats.org/officeDocument/2006/relationships/slideLayout" Target="../slideLayouts/slideLayout46.xml"/><Relationship Id="rId5" Type="http://schemas.openxmlformats.org/officeDocument/2006/relationships/hyperlink" Target="mailto:diveagainstdebris@projectaware.org" TargetMode="External"/><Relationship Id="rId4" Type="http://schemas.openxmlformats.org/officeDocument/2006/relationships/image" Target="../media/image32.wmf"/></Relationships>
</file>

<file path=ppt/slides/_rels/slide4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5.xml"/><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8.xml"/><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3" Type="http://schemas.openxmlformats.org/officeDocument/2006/relationships/hyperlink" Target="http://www.projectaware.org/contact" TargetMode="External"/><Relationship Id="rId2" Type="http://schemas.openxmlformats.org/officeDocument/2006/relationships/notesSlide" Target="../notesSlides/notesSlide49.xml"/><Relationship Id="rId1" Type="http://schemas.openxmlformats.org/officeDocument/2006/relationships/slideLayout" Target="../slideLayouts/slideLayout49.xml"/><Relationship Id="rId4" Type="http://schemas.openxmlformats.org/officeDocument/2006/relationships/image" Target="../media/image41.jpeg"/></Relationships>
</file>

<file path=ppt/slides/_rels/slide5.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0.xml"/><Relationship Id="rId1" Type="http://schemas.openxmlformats.org/officeDocument/2006/relationships/slideLayout" Target="../slideLayouts/slideLayout5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2590800"/>
            <a:ext cx="7772400" cy="2971800"/>
          </a:xfrm>
        </p:spPr>
        <p:txBody>
          <a:bodyPr wrap="square" numCol="1" anchorCtr="0" compatLnSpc="1">
            <a:prstTxWarp prst="textNoShape">
              <a:avLst/>
            </a:prstTxWarp>
          </a:bodyPr>
          <a:lstStyle/>
          <a:p>
            <a:pPr eaLnBrk="1" hangingPunct="1">
              <a:defRPr/>
            </a:pPr>
            <a:r>
              <a:rPr lang="en-AU" altLang="en-US" sz="3200" dirty="0" smtClean="0">
                <a:effectLst>
                  <a:outerShdw blurRad="38100" dist="38100" dir="2700000" algn="tl">
                    <a:srgbClr val="C0C0C0"/>
                  </a:outerShdw>
                </a:effectLst>
              </a:rPr>
              <a:t>Dive Against Debris®</a:t>
            </a:r>
            <a:br>
              <a:rPr lang="en-AU" altLang="en-US" sz="3200" dirty="0" smtClean="0">
                <a:effectLst>
                  <a:outerShdw blurRad="38100" dist="38100" dir="2700000" algn="tl">
                    <a:srgbClr val="C0C0C0"/>
                  </a:outerShdw>
                </a:effectLst>
              </a:rPr>
            </a:br>
            <a:r>
              <a:rPr lang="en-AU" altLang="en-US" sz="3200" dirty="0" smtClean="0">
                <a:effectLst>
                  <a:outerShdw blurRad="38100" dist="38100" dir="2700000" algn="tl">
                    <a:srgbClr val="C0C0C0"/>
                  </a:outerShdw>
                </a:effectLst>
              </a:rPr>
              <a:t> </a:t>
            </a:r>
            <a:r>
              <a:rPr lang="fr-FR" altLang="en-US" sz="3200" dirty="0" smtClean="0">
                <a:effectLst/>
              </a:rPr>
              <a:t>Présentation du Guide pour les  enquêtes</a:t>
            </a:r>
            <a:r>
              <a:rPr lang="fr-FR" altLang="en-US" sz="2000" dirty="0" smtClean="0">
                <a:effectLst/>
              </a:rPr>
              <a:t> </a:t>
            </a:r>
            <a:r>
              <a:rPr lang="fr-FR" altLang="en-US" dirty="0" smtClean="0">
                <a:effectLst>
                  <a:outerShdw blurRad="38100" dist="38100" dir="2700000" algn="tl">
                    <a:srgbClr val="C0C0C0"/>
                  </a:outerShdw>
                </a:effectLst>
              </a:rPr>
              <a:t/>
            </a:r>
            <a:br>
              <a:rPr lang="fr-FR" altLang="en-US" dirty="0" smtClean="0">
                <a:effectLst>
                  <a:outerShdw blurRad="38100" dist="38100" dir="2700000" algn="tl">
                    <a:srgbClr val="C0C0C0"/>
                  </a:outerShdw>
                </a:effectLst>
              </a:rPr>
            </a:br>
            <a:r>
              <a:rPr lang="fr-FR" altLang="en-US" sz="2000" dirty="0" smtClean="0">
                <a:effectLst>
                  <a:outerShdw blurRad="38100" dist="38100" dir="2700000" algn="tl">
                    <a:srgbClr val="C0C0C0"/>
                  </a:outerShdw>
                </a:effectLst>
              </a:rPr>
              <a:t> </a:t>
            </a:r>
            <a:r>
              <a:rPr lang="fr-FR" altLang="en-US" dirty="0" smtClean="0">
                <a:effectLst>
                  <a:outerShdw blurRad="38100" dist="38100" dir="2700000" algn="tl">
                    <a:srgbClr val="C0C0C0"/>
                  </a:outerShdw>
                </a:effectLst>
              </a:rPr>
              <a:t/>
            </a:r>
            <a:br>
              <a:rPr lang="fr-FR" altLang="en-US" dirty="0" smtClean="0">
                <a:effectLst>
                  <a:outerShdw blurRad="38100" dist="38100" dir="2700000" algn="tl">
                    <a:srgbClr val="C0C0C0"/>
                  </a:outerShdw>
                </a:effectLst>
              </a:rPr>
            </a:br>
            <a:r>
              <a:rPr lang="fr-FR" altLang="en-US" sz="2400" dirty="0" smtClean="0">
                <a:solidFill>
                  <a:srgbClr val="00B0F0"/>
                </a:solidFill>
                <a:effectLst>
                  <a:outerShdw blurRad="38100" dist="38100" dir="2700000" algn="tl">
                    <a:srgbClr val="C0C0C0"/>
                  </a:outerShdw>
                </a:effectLst>
              </a:rPr>
              <a:t>Un programme d’enquêtes destiné aux plongeurs, sur les déchets trouvés sous l’eau</a:t>
            </a:r>
          </a:p>
        </p:txBody>
      </p:sp>
      <p:sp>
        <p:nvSpPr>
          <p:cNvPr id="46083" name="TextBox 2"/>
          <p:cNvSpPr txBox="1">
            <a:spLocks noChangeArrowheads="1"/>
          </p:cNvSpPr>
          <p:nvPr/>
        </p:nvSpPr>
        <p:spPr bwMode="auto">
          <a:xfrm>
            <a:off x="228600" y="6096000"/>
            <a:ext cx="876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SzPct val="75000"/>
              <a:buFont typeface="Wingdings" panose="05000000000000000000" pitchFamily="2" charset="2"/>
              <a:buChar char="l"/>
              <a:defRPr sz="3200">
                <a:solidFill>
                  <a:schemeClr val="bg1"/>
                </a:solidFill>
                <a:latin typeface="Arial" panose="020B0604020202020204" pitchFamily="34" charset="0"/>
                <a:cs typeface="Arial" panose="020B0604020202020204" pitchFamily="34" charset="0"/>
              </a:defRPr>
            </a:lvl1pPr>
            <a:lvl2pPr marL="742950" indent="-285750">
              <a:spcBef>
                <a:spcPct val="20000"/>
              </a:spcBef>
              <a:buClr>
                <a:schemeClr val="bg1"/>
              </a:buClr>
              <a:buSzPct val="60000"/>
              <a:buFont typeface="Wingdings" panose="05000000000000000000" pitchFamily="2" charset="2"/>
              <a:buChar char="l"/>
              <a:defRPr sz="2800">
                <a:solidFill>
                  <a:schemeClr val="bg1"/>
                </a:solidFill>
                <a:latin typeface="Arial" panose="020B0604020202020204" pitchFamily="34" charset="0"/>
                <a:cs typeface="Arial" panose="020B0604020202020204" pitchFamily="34" charset="0"/>
              </a:defRPr>
            </a:lvl2pPr>
            <a:lvl3pPr marL="1143000" indent="-228600">
              <a:spcBef>
                <a:spcPct val="20000"/>
              </a:spcBef>
              <a:buClr>
                <a:schemeClr val="bg1"/>
              </a:buClr>
              <a:buSzPct val="55000"/>
              <a:buFont typeface="Wingdings" panose="05000000000000000000" pitchFamily="2" charset="2"/>
              <a:buChar char="l"/>
              <a:defRPr sz="2400">
                <a:solidFill>
                  <a:schemeClr val="bg1"/>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chemeClr val="bg1"/>
                </a:solidFill>
                <a:latin typeface="Arial" panose="020B0604020202020204" pitchFamily="34" charset="0"/>
                <a:cs typeface="Arial" panose="020B0604020202020204" pitchFamily="34" charset="0"/>
              </a:defRPr>
            </a:lvl4pPr>
            <a:lvl5pPr marL="2057400" indent="-228600">
              <a:spcBef>
                <a:spcPct val="20000"/>
              </a:spcBef>
              <a:buClr>
                <a:schemeClr val="bg1"/>
              </a:buClr>
              <a:buSzPct val="45000"/>
              <a:buFont typeface="Wingdings" panose="05000000000000000000" pitchFamily="2" charset="2"/>
              <a:buChar char="l"/>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1"/>
              </a:buClr>
              <a:buSzPct val="45000"/>
              <a:buFont typeface="Wingdings" panose="05000000000000000000" pitchFamily="2" charset="2"/>
              <a:buChar char="l"/>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1"/>
              </a:buClr>
              <a:buSzPct val="45000"/>
              <a:buFont typeface="Wingdings" panose="05000000000000000000" pitchFamily="2" charset="2"/>
              <a:buChar char="l"/>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1"/>
              </a:buClr>
              <a:buSzPct val="45000"/>
              <a:buFont typeface="Wingdings" panose="05000000000000000000" pitchFamily="2" charset="2"/>
              <a:buChar char="l"/>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1"/>
              </a:buClr>
              <a:buSzPct val="45000"/>
              <a:buFont typeface="Wingdings" panose="05000000000000000000" pitchFamily="2" charset="2"/>
              <a:buChar char="l"/>
              <a:defRPr sz="2000">
                <a:solidFill>
                  <a:schemeClr val="bg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en-US" sz="1000" dirty="0">
                <a:cs typeface="Angsana New" panose="02020603050405020304" pitchFamily="18" charset="-34"/>
              </a:rPr>
              <a:t>Cet ouvrage est publié sous la Licence de "</a:t>
            </a:r>
            <a:r>
              <a:rPr lang="fr-FR" altLang="en-US" sz="1000" dirty="0" err="1">
                <a:cs typeface="Angsana New" panose="02020603050405020304" pitchFamily="18" charset="-34"/>
              </a:rPr>
              <a:t>Creative</a:t>
            </a:r>
            <a:r>
              <a:rPr lang="fr-FR" altLang="en-US" sz="1000" dirty="0">
                <a:cs typeface="Angsana New" panose="02020603050405020304" pitchFamily="18" charset="-34"/>
              </a:rPr>
              <a:t> Commons Attribution" - pas d'utilisation commerciale - pas de modifications 3.0".</a:t>
            </a:r>
          </a:p>
          <a:p>
            <a:pPr algn="ctr" eaLnBrk="1" hangingPunct="1">
              <a:spcBef>
                <a:spcPct val="0"/>
              </a:spcBef>
              <a:buClrTx/>
              <a:buSzTx/>
              <a:buFontTx/>
              <a:buNone/>
            </a:pPr>
            <a:r>
              <a:rPr lang="fr-FR" altLang="en-US" sz="1000" dirty="0">
                <a:cs typeface="Angsana New" panose="02020603050405020304" pitchFamily="18" charset="-34"/>
              </a:rPr>
              <a:t>Pour obtenir un exemplaire de cette licence, allez sur</a:t>
            </a:r>
            <a:r>
              <a:rPr lang="fr-FR" altLang="en-US" sz="1000" dirty="0">
                <a:solidFill>
                  <a:schemeClr val="tx1"/>
                </a:solidFill>
                <a:cs typeface="Angsana New" panose="02020603050405020304" pitchFamily="18" charset="-34"/>
              </a:rPr>
              <a:t> </a:t>
            </a:r>
            <a:r>
              <a:rPr lang="fr-FR" altLang="en-US" sz="1000" dirty="0">
                <a:solidFill>
                  <a:schemeClr val="tx1"/>
                </a:solidFill>
                <a:cs typeface="Angsana New" panose="02020603050405020304" pitchFamily="18" charset="-34"/>
                <a:hlinkClick r:id="rId3"/>
              </a:rPr>
              <a:t>http://creativecommons.org/licenses/by-nc-nd/3.0/</a:t>
            </a:r>
            <a:endParaRPr lang="en-GB" altLang="en-US" sz="1000" dirty="0">
              <a:solidFill>
                <a:schemeClr val="tx1"/>
              </a:solidFill>
              <a:cs typeface="Angsana New" panose="02020603050405020304" pitchFamily="18" charset="-34"/>
            </a:endParaRPr>
          </a:p>
        </p:txBody>
      </p:sp>
      <p:sp>
        <p:nvSpPr>
          <p:cNvPr id="46084" name="TextBox 3"/>
          <p:cNvSpPr txBox="1">
            <a:spLocks noChangeArrowheads="1"/>
          </p:cNvSpPr>
          <p:nvPr/>
        </p:nvSpPr>
        <p:spPr bwMode="auto">
          <a:xfrm>
            <a:off x="76200" y="6553200"/>
            <a:ext cx="3200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SzPct val="75000"/>
              <a:buFont typeface="Wingdings" panose="05000000000000000000" pitchFamily="2" charset="2"/>
              <a:buChar char="l"/>
              <a:defRPr sz="3200">
                <a:solidFill>
                  <a:schemeClr val="bg1"/>
                </a:solidFill>
                <a:latin typeface="Arial" panose="020B0604020202020204" pitchFamily="34" charset="0"/>
                <a:cs typeface="Arial" panose="020B0604020202020204" pitchFamily="34" charset="0"/>
              </a:defRPr>
            </a:lvl1pPr>
            <a:lvl2pPr marL="742950" indent="-285750">
              <a:spcBef>
                <a:spcPct val="20000"/>
              </a:spcBef>
              <a:buClr>
                <a:schemeClr val="bg1"/>
              </a:buClr>
              <a:buSzPct val="60000"/>
              <a:buFont typeface="Wingdings" panose="05000000000000000000" pitchFamily="2" charset="2"/>
              <a:buChar char="l"/>
              <a:defRPr sz="2800">
                <a:solidFill>
                  <a:schemeClr val="bg1"/>
                </a:solidFill>
                <a:latin typeface="Arial" panose="020B0604020202020204" pitchFamily="34" charset="0"/>
                <a:cs typeface="Arial" panose="020B0604020202020204" pitchFamily="34" charset="0"/>
              </a:defRPr>
            </a:lvl2pPr>
            <a:lvl3pPr marL="1143000" indent="-228600">
              <a:spcBef>
                <a:spcPct val="20000"/>
              </a:spcBef>
              <a:buClr>
                <a:schemeClr val="bg1"/>
              </a:buClr>
              <a:buSzPct val="55000"/>
              <a:buFont typeface="Wingdings" panose="05000000000000000000" pitchFamily="2" charset="2"/>
              <a:buChar char="l"/>
              <a:defRPr sz="2400">
                <a:solidFill>
                  <a:schemeClr val="bg1"/>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chemeClr val="bg1"/>
                </a:solidFill>
                <a:latin typeface="Arial" panose="020B0604020202020204" pitchFamily="34" charset="0"/>
                <a:cs typeface="Arial" panose="020B0604020202020204" pitchFamily="34" charset="0"/>
              </a:defRPr>
            </a:lvl4pPr>
            <a:lvl5pPr marL="2057400" indent="-228600">
              <a:spcBef>
                <a:spcPct val="20000"/>
              </a:spcBef>
              <a:buClr>
                <a:schemeClr val="bg1"/>
              </a:buClr>
              <a:buSzPct val="45000"/>
              <a:buFont typeface="Wingdings" panose="05000000000000000000" pitchFamily="2" charset="2"/>
              <a:buChar char="l"/>
              <a:defRPr sz="20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1"/>
              </a:buClr>
              <a:buSzPct val="45000"/>
              <a:buFont typeface="Wingdings" panose="05000000000000000000" pitchFamily="2" charset="2"/>
              <a:buChar char="l"/>
              <a:defRPr sz="20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1"/>
              </a:buClr>
              <a:buSzPct val="45000"/>
              <a:buFont typeface="Wingdings" panose="05000000000000000000" pitchFamily="2" charset="2"/>
              <a:buChar char="l"/>
              <a:defRPr sz="20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1"/>
              </a:buClr>
              <a:buSzPct val="45000"/>
              <a:buFont typeface="Wingdings" panose="05000000000000000000" pitchFamily="2" charset="2"/>
              <a:buChar char="l"/>
              <a:defRPr sz="20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1"/>
              </a:buClr>
              <a:buSzPct val="45000"/>
              <a:buFont typeface="Wingdings" panose="05000000000000000000" pitchFamily="2" charset="2"/>
              <a:buChar char="l"/>
              <a:defRPr sz="2000">
                <a:solidFill>
                  <a:schemeClr val="bg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GB" altLang="en-US" sz="1000" dirty="0">
                <a:latin typeface="Calibri" panose="020F0502020204030204" pitchFamily="34" charset="0"/>
                <a:cs typeface="Angsana New" panose="02020603050405020304" pitchFamily="18" charset="-34"/>
              </a:rPr>
              <a:t>09/2015 Version </a:t>
            </a:r>
            <a:r>
              <a:rPr lang="en-GB" altLang="en-US" sz="1000" dirty="0" smtClean="0">
                <a:latin typeface="Calibri" panose="020F0502020204030204" pitchFamily="34" charset="0"/>
                <a:cs typeface="Angsana New" panose="02020603050405020304" pitchFamily="18" charset="-34"/>
              </a:rPr>
              <a:t>2.4F</a:t>
            </a:r>
            <a:endParaRPr lang="en-GB" altLang="en-US" sz="1000" dirty="0">
              <a:latin typeface="Calibri" panose="020F0502020204030204" pitchFamily="34" charset="0"/>
              <a:cs typeface="Angsana New" panose="02020603050405020304" pitchFamily="18" charset="-34"/>
            </a:endParaRPr>
          </a:p>
        </p:txBody>
      </p:sp>
      <p:pic>
        <p:nvPicPr>
          <p:cNvPr id="46085" name="Picture 6" descr="by-nc-nd.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5715000"/>
            <a:ext cx="8382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sp>
        <p:nvSpPr>
          <p:cNvPr id="64515" name="Text Placeholder 11"/>
          <p:cNvSpPr txBox="1">
            <a:spLocks/>
          </p:cNvSpPr>
          <p:nvPr/>
        </p:nvSpPr>
        <p:spPr bwMode="auto">
          <a:xfrm>
            <a:off x="76200" y="6418263"/>
            <a:ext cx="266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fr-FR" altLang="en-US" sz="1400" b="1">
                <a:solidFill>
                  <a:srgbClr val="FFFFFF"/>
                </a:solidFill>
              </a:rPr>
              <a:t>S1: Les déchets marins</a:t>
            </a:r>
          </a:p>
        </p:txBody>
      </p:sp>
      <p:sp>
        <p:nvSpPr>
          <p:cNvPr id="2" name="Title 1"/>
          <p:cNvSpPr>
            <a:spLocks noGrp="1"/>
          </p:cNvSpPr>
          <p:nvPr>
            <p:ph type="title"/>
          </p:nvPr>
        </p:nvSpPr>
        <p:spPr>
          <a:xfrm>
            <a:off x="457200" y="892175"/>
            <a:ext cx="5181600" cy="990600"/>
          </a:xfrm>
        </p:spPr>
        <p:txBody>
          <a:bodyPr wrap="square" numCol="1" anchor="t" anchorCtr="0" compatLnSpc="1">
            <a:prstTxWarp prst="textNoShape">
              <a:avLst/>
            </a:prstTxWarp>
          </a:bodyPr>
          <a:lstStyle/>
          <a:p>
            <a:pPr eaLnBrk="1" hangingPunct="1">
              <a:defRPr/>
            </a:pPr>
            <a:r>
              <a:rPr lang="fr-FR" altLang="en-US" smtClean="0">
                <a:effectLst>
                  <a:outerShdw blurRad="38100" dist="38100" dir="2700000" algn="tl">
                    <a:srgbClr val="C0C0C0"/>
                  </a:outerShdw>
                </a:effectLst>
              </a:rPr>
              <a:t>D’où viennent-ils?</a:t>
            </a:r>
          </a:p>
        </p:txBody>
      </p:sp>
      <p:sp>
        <p:nvSpPr>
          <p:cNvPr id="64517" name="Slide Number Placeholder 4"/>
          <p:cNvSpPr>
            <a:spLocks noGrp="1"/>
          </p:cNvSpPr>
          <p:nvPr>
            <p:ph type="sldNum" sz="quarter" idx="12"/>
          </p:nvPr>
        </p:nvSpPr>
        <p:spPr bwMode="auto">
          <a:xfrm>
            <a:off x="8001000" y="6356350"/>
            <a:ext cx="990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8DCF19E6-4B05-4577-9322-2C6EC31FBF61}" type="slidenum">
              <a:rPr lang="fr-FR" altLang="en-US" sz="1200" b="1">
                <a:solidFill>
                  <a:srgbClr val="FFFFFF"/>
                </a:solidFill>
              </a:rPr>
              <a:pPr>
                <a:spcBef>
                  <a:spcPct val="0"/>
                </a:spcBef>
                <a:buSzTx/>
                <a:buFontTx/>
                <a:buNone/>
              </a:pPr>
              <a:t>10</a:t>
            </a:fld>
            <a:endParaRPr lang="fr-FR" altLang="en-US" sz="1200" b="1">
              <a:solidFill>
                <a:srgbClr val="FFFFFF"/>
              </a:solidFill>
            </a:endParaRPr>
          </a:p>
        </p:txBody>
      </p:sp>
      <p:sp>
        <p:nvSpPr>
          <p:cNvPr id="64518" name="TextBox 17"/>
          <p:cNvSpPr txBox="1">
            <a:spLocks noChangeArrowheads="1"/>
          </p:cNvSpPr>
          <p:nvPr/>
        </p:nvSpPr>
        <p:spPr bwMode="auto">
          <a:xfrm>
            <a:off x="4446588" y="2209800"/>
            <a:ext cx="434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800" b="1">
                <a:solidFill>
                  <a:srgbClr val="953735"/>
                </a:solidFill>
                <a:latin typeface="Calibri" panose="020F0502020204030204" pitchFamily="34" charset="0"/>
                <a:cs typeface="Times New Roman" panose="02020603050405020304" pitchFamily="18" charset="0"/>
              </a:rPr>
              <a:t>Mais sont aussi déversés ou perdus en mer</a:t>
            </a:r>
            <a:endParaRPr lang="fr-FR" altLang="en-US" sz="1800">
              <a:solidFill>
                <a:srgbClr val="953735"/>
              </a:solidFill>
              <a:latin typeface="Calibri" panose="020F0502020204030204" pitchFamily="34" charset="0"/>
              <a:cs typeface="Angsana New" panose="02020603050405020304" pitchFamily="18" charset="-34"/>
            </a:endParaRPr>
          </a:p>
        </p:txBody>
      </p:sp>
      <p:sp>
        <p:nvSpPr>
          <p:cNvPr id="64519" name="TextBox 18"/>
          <p:cNvSpPr txBox="1">
            <a:spLocks noChangeArrowheads="1"/>
          </p:cNvSpPr>
          <p:nvPr/>
        </p:nvSpPr>
        <p:spPr bwMode="auto">
          <a:xfrm>
            <a:off x="1066800" y="2057400"/>
            <a:ext cx="28273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800" b="1">
                <a:solidFill>
                  <a:srgbClr val="953735"/>
                </a:solidFill>
                <a:latin typeface="Calibri" panose="020F0502020204030204" pitchFamily="34" charset="0"/>
                <a:cs typeface="Times New Roman" panose="02020603050405020304" pitchFamily="18" charset="0"/>
              </a:rPr>
              <a:t>La plupart proviennent de la terre ferme</a:t>
            </a:r>
            <a:endParaRPr lang="fr-FR" altLang="en-US" sz="1800">
              <a:solidFill>
                <a:srgbClr val="953735"/>
              </a:solidFill>
              <a:latin typeface="Calibri" panose="020F0502020204030204" pitchFamily="34" charset="0"/>
              <a:cs typeface="Angsana New" panose="02020603050405020304" pitchFamily="18" charset="-34"/>
            </a:endParaRPr>
          </a:p>
        </p:txBody>
      </p:sp>
      <p:pic>
        <p:nvPicPr>
          <p:cNvPr id="64520" name="Picture 19" descr="Finished Wolcott Henry 2005Marine Photoban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667000"/>
            <a:ext cx="2743200"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1" name="Picture 27" descr="MD2_credit_silentreef.com.au.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674938"/>
            <a:ext cx="27432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Arrow Connector 19"/>
          <p:cNvCxnSpPr/>
          <p:nvPr/>
        </p:nvCxnSpPr>
        <p:spPr>
          <a:xfrm>
            <a:off x="457200" y="5943600"/>
            <a:ext cx="8027988"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64523" name="TextBox 31"/>
          <p:cNvSpPr txBox="1">
            <a:spLocks noChangeArrowheads="1"/>
          </p:cNvSpPr>
          <p:nvPr/>
        </p:nvSpPr>
        <p:spPr bwMode="auto">
          <a:xfrm>
            <a:off x="6096000" y="5945188"/>
            <a:ext cx="2743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i="1" dirty="0">
                <a:latin typeface="Calibri" panose="020F0502020204030204" pitchFamily="34" charset="0"/>
                <a:cs typeface="Times New Roman" panose="02020603050405020304" pitchFamily="18" charset="0"/>
              </a:rPr>
              <a:t>L’océan, c’est par là</a:t>
            </a:r>
            <a:endParaRPr lang="fr-FR" altLang="en-US" sz="1200" i="1" dirty="0">
              <a:solidFill>
                <a:schemeClr val="tx1"/>
              </a:solidFill>
              <a:latin typeface="Calibri" panose="020F0502020204030204" pitchFamily="34" charset="0"/>
              <a:cs typeface="Angsana New" panose="02020603050405020304" pitchFamily="18" charset="-34"/>
            </a:endParaRPr>
          </a:p>
        </p:txBody>
      </p:sp>
      <p:sp>
        <p:nvSpPr>
          <p:cNvPr id="64524" name="Content Placeholder 2"/>
          <p:cNvSpPr>
            <a:spLocks noGrp="1"/>
          </p:cNvSpPr>
          <p:nvPr>
            <p:ph idx="1"/>
          </p:nvPr>
        </p:nvSpPr>
        <p:spPr>
          <a:xfrm>
            <a:off x="1066800" y="4267200"/>
            <a:ext cx="3352800" cy="1905000"/>
          </a:xfrm>
        </p:spPr>
        <p:txBody>
          <a:bodyPr/>
          <a:lstStyle/>
          <a:p>
            <a:pPr eaLnBrk="1" hangingPunct="1"/>
            <a:r>
              <a:rPr lang="fr-FR" altLang="en-US" sz="1800" b="1" smtClean="0"/>
              <a:t>Décharges des villes proches de la mer</a:t>
            </a:r>
          </a:p>
          <a:p>
            <a:pPr eaLnBrk="1" hangingPunct="1"/>
            <a:r>
              <a:rPr lang="fr-FR" altLang="en-US" sz="1800" b="1" smtClean="0"/>
              <a:t>Égouts non traités</a:t>
            </a:r>
          </a:p>
          <a:p>
            <a:pPr eaLnBrk="1" hangingPunct="1"/>
            <a:r>
              <a:rPr lang="fr-FR" altLang="en-US" sz="1800" b="1" smtClean="0"/>
              <a:t>Déchets industriels</a:t>
            </a:r>
          </a:p>
          <a:p>
            <a:pPr eaLnBrk="1" hangingPunct="1"/>
            <a:r>
              <a:rPr lang="fr-FR" altLang="en-US" sz="1800" b="1" smtClean="0"/>
              <a:t>Et bien d’autres</a:t>
            </a:r>
          </a:p>
        </p:txBody>
      </p:sp>
      <p:sp>
        <p:nvSpPr>
          <p:cNvPr id="64525" name="Content Placeholder 2"/>
          <p:cNvSpPr txBox="1">
            <a:spLocks/>
          </p:cNvSpPr>
          <p:nvPr/>
        </p:nvSpPr>
        <p:spPr bwMode="auto">
          <a:xfrm>
            <a:off x="5334000" y="4267200"/>
            <a:ext cx="2819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eaLnBrk="1" hangingPunct="1"/>
            <a:r>
              <a:rPr lang="fr-FR" altLang="en-US" sz="1800" b="1"/>
              <a:t>Bateaux et navires</a:t>
            </a:r>
          </a:p>
          <a:p>
            <a:pPr eaLnBrk="1" hangingPunct="1"/>
            <a:r>
              <a:rPr lang="fr-FR" altLang="en-US" sz="1800" b="1"/>
              <a:t>Cargos chargés d’huile et de gaz</a:t>
            </a:r>
          </a:p>
          <a:p>
            <a:pPr eaLnBrk="1" hangingPunct="1"/>
            <a:r>
              <a:rPr lang="fr-FR" altLang="en-US" sz="1800" b="1"/>
              <a:t>Fermes d’aquaculture</a:t>
            </a:r>
          </a:p>
        </p:txBody>
      </p:sp>
      <p:sp>
        <p:nvSpPr>
          <p:cNvPr id="64526" name="Content Placeholder 2"/>
          <p:cNvSpPr>
            <a:spLocks noGrp="1"/>
          </p:cNvSpPr>
          <p:nvPr>
            <p:ph idx="1"/>
          </p:nvPr>
        </p:nvSpPr>
        <p:spPr>
          <a:xfrm>
            <a:off x="381000" y="1600200"/>
            <a:ext cx="8534400" cy="533400"/>
          </a:xfrm>
        </p:spPr>
        <p:txBody>
          <a:bodyPr/>
          <a:lstStyle/>
          <a:p>
            <a:pPr algn="ctr" eaLnBrk="1" hangingPunct="1">
              <a:buFont typeface="Wingdings" panose="05000000000000000000" pitchFamily="2" charset="2"/>
              <a:buNone/>
            </a:pPr>
            <a:r>
              <a:rPr lang="fr-FR" altLang="en-US" sz="1800" b="1" smtClean="0">
                <a:ea typeface="Calibri" panose="020F0502020204030204" pitchFamily="34" charset="0"/>
                <a:cs typeface="Times New Roman" panose="02020603050405020304" pitchFamily="18" charset="0"/>
              </a:rPr>
              <a:t>Les êtres humains sont responsables de tous les déchets marins</a:t>
            </a:r>
          </a:p>
        </p:txBody>
      </p:sp>
      <p:sp>
        <p:nvSpPr>
          <p:cNvPr id="64527"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sp>
        <p:nvSpPr>
          <p:cNvPr id="66563" name="Text Placeholder 11"/>
          <p:cNvSpPr txBox="1">
            <a:spLocks/>
          </p:cNvSpPr>
          <p:nvPr/>
        </p:nvSpPr>
        <p:spPr bwMode="auto">
          <a:xfrm>
            <a:off x="76200" y="6418263"/>
            <a:ext cx="266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fr-FR" altLang="en-US" sz="1400" b="1">
                <a:solidFill>
                  <a:srgbClr val="FFFFFF"/>
                </a:solidFill>
              </a:rPr>
              <a:t>S1: Les déchets marins</a:t>
            </a:r>
          </a:p>
        </p:txBody>
      </p:sp>
      <p:sp>
        <p:nvSpPr>
          <p:cNvPr id="2" name="Title 1"/>
          <p:cNvSpPr>
            <a:spLocks noGrp="1"/>
          </p:cNvSpPr>
          <p:nvPr>
            <p:ph type="title"/>
          </p:nvPr>
        </p:nvSpPr>
        <p:spPr>
          <a:xfrm>
            <a:off x="457200" y="892175"/>
            <a:ext cx="5181600" cy="990600"/>
          </a:xfrm>
        </p:spPr>
        <p:txBody>
          <a:bodyPr wrap="square" numCol="1" anchor="t" anchorCtr="0" compatLnSpc="1">
            <a:prstTxWarp prst="textNoShape">
              <a:avLst/>
            </a:prstTxWarp>
          </a:bodyPr>
          <a:lstStyle/>
          <a:p>
            <a:pPr eaLnBrk="1" hangingPunct="1">
              <a:defRPr/>
            </a:pPr>
            <a:r>
              <a:rPr lang="fr-FR" altLang="en-US" smtClean="0">
                <a:effectLst>
                  <a:outerShdw blurRad="38100" dist="38100" dir="2700000" algn="tl">
                    <a:srgbClr val="C0C0C0"/>
                  </a:outerShdw>
                </a:effectLst>
              </a:rPr>
              <a:t>D’où viennent-ils?</a:t>
            </a:r>
          </a:p>
        </p:txBody>
      </p:sp>
      <p:sp>
        <p:nvSpPr>
          <p:cNvPr id="66565" name="Content Placeholder 2"/>
          <p:cNvSpPr>
            <a:spLocks noGrp="1"/>
          </p:cNvSpPr>
          <p:nvPr>
            <p:ph idx="1"/>
          </p:nvPr>
        </p:nvSpPr>
        <p:spPr>
          <a:xfrm>
            <a:off x="228600" y="1752600"/>
            <a:ext cx="6172200" cy="1143000"/>
          </a:xfrm>
        </p:spPr>
        <p:txBody>
          <a:bodyPr/>
          <a:lstStyle/>
          <a:p>
            <a:pPr eaLnBrk="1" hangingPunct="1"/>
            <a:r>
              <a:rPr lang="fr-FR" altLang="en-US" smtClean="0"/>
              <a:t>Les ordures publiques sont également un problème majeur ...</a:t>
            </a:r>
            <a:endParaRPr lang="fr-FR" altLang="en-US" smtClean="0">
              <a:ea typeface="Calibri" panose="020F0502020204030204" pitchFamily="34" charset="0"/>
              <a:cs typeface="Times New Roman" panose="02020603050405020304" pitchFamily="18" charset="0"/>
            </a:endParaRPr>
          </a:p>
        </p:txBody>
      </p:sp>
      <p:sp>
        <p:nvSpPr>
          <p:cNvPr id="66566" name="Slide Number Placeholder 4"/>
          <p:cNvSpPr>
            <a:spLocks noGrp="1"/>
          </p:cNvSpPr>
          <p:nvPr>
            <p:ph type="sldNum" sz="quarter" idx="12"/>
          </p:nvPr>
        </p:nvSpPr>
        <p:spPr bwMode="auto">
          <a:xfrm>
            <a:off x="8001000" y="6356350"/>
            <a:ext cx="990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A4B3805B-C87A-4C59-9408-BC67620E091F}" type="slidenum">
              <a:rPr lang="fr-FR" altLang="en-US" sz="1200" b="1">
                <a:solidFill>
                  <a:srgbClr val="FFFFFF"/>
                </a:solidFill>
              </a:rPr>
              <a:pPr>
                <a:spcBef>
                  <a:spcPct val="0"/>
                </a:spcBef>
                <a:buSzTx/>
                <a:buFontTx/>
                <a:buNone/>
              </a:pPr>
              <a:t>11</a:t>
            </a:fld>
            <a:endParaRPr lang="fr-FR" altLang="en-US" sz="1200" b="1">
              <a:solidFill>
                <a:srgbClr val="FFFFFF"/>
              </a:solidFill>
            </a:endParaRPr>
          </a:p>
        </p:txBody>
      </p:sp>
      <p:pic>
        <p:nvPicPr>
          <p:cNvPr id="66567" name="Picture 20" descr="MD5_credit_silentreef.com.au.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102100"/>
            <a:ext cx="27432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Picture 21" descr="MD17_credit_silentreef.com.au.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352800"/>
            <a:ext cx="2743200"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9" name="Picture 22" descr="MD4_credit_silentreef.com.au.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667000"/>
            <a:ext cx="2743200"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0" name="TextBox 24"/>
          <p:cNvSpPr txBox="1">
            <a:spLocks noChangeArrowheads="1"/>
          </p:cNvSpPr>
          <p:nvPr/>
        </p:nvSpPr>
        <p:spPr bwMode="auto">
          <a:xfrm>
            <a:off x="228600" y="5410200"/>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800" b="1">
                <a:latin typeface="Calibri" panose="020F0502020204030204" pitchFamily="34" charset="0"/>
                <a:cs typeface="Times New Roman" panose="02020603050405020304" pitchFamily="18" charset="0"/>
              </a:rPr>
              <a:t>Les détritus...</a:t>
            </a:r>
            <a:endParaRPr lang="fr-FR" altLang="en-US" sz="1800">
              <a:solidFill>
                <a:schemeClr val="tx1"/>
              </a:solidFill>
              <a:latin typeface="Calibri" panose="020F0502020204030204" pitchFamily="34" charset="0"/>
              <a:cs typeface="Angsana New" panose="02020603050405020304" pitchFamily="18" charset="-34"/>
            </a:endParaRPr>
          </a:p>
        </p:txBody>
      </p:sp>
      <p:sp>
        <p:nvSpPr>
          <p:cNvPr id="66571" name="TextBox 25"/>
          <p:cNvSpPr txBox="1">
            <a:spLocks noChangeArrowheads="1"/>
          </p:cNvSpPr>
          <p:nvPr/>
        </p:nvSpPr>
        <p:spPr bwMode="auto">
          <a:xfrm>
            <a:off x="3048000" y="4648200"/>
            <a:ext cx="289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800" b="1">
                <a:latin typeface="Calibri" panose="020F0502020204030204" pitchFamily="34" charset="0"/>
                <a:cs typeface="Times New Roman" panose="02020603050405020304" pitchFamily="18" charset="0"/>
              </a:rPr>
              <a:t>... voyagent via le drainage des eaux...</a:t>
            </a:r>
            <a:endParaRPr lang="fr-FR" altLang="en-US" sz="1800">
              <a:solidFill>
                <a:schemeClr val="tx1"/>
              </a:solidFill>
              <a:latin typeface="Calibri" panose="020F0502020204030204" pitchFamily="34" charset="0"/>
              <a:cs typeface="Angsana New" panose="02020603050405020304" pitchFamily="18" charset="-34"/>
            </a:endParaRPr>
          </a:p>
        </p:txBody>
      </p:sp>
      <p:sp>
        <p:nvSpPr>
          <p:cNvPr id="66572" name="TextBox 26"/>
          <p:cNvSpPr txBox="1">
            <a:spLocks noChangeArrowheads="1"/>
          </p:cNvSpPr>
          <p:nvPr/>
        </p:nvSpPr>
        <p:spPr bwMode="auto">
          <a:xfrm>
            <a:off x="5867400" y="3962400"/>
            <a:ext cx="3200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800" b="1">
                <a:latin typeface="Calibri" panose="020F0502020204030204" pitchFamily="34" charset="0"/>
                <a:cs typeface="Times New Roman" panose="02020603050405020304" pitchFamily="18" charset="0"/>
              </a:rPr>
              <a:t>... et descendent les ruisseaux et les rivières, ou sont emportés par le vent</a:t>
            </a:r>
            <a:endParaRPr lang="fr-FR" altLang="en-US" sz="1800">
              <a:solidFill>
                <a:schemeClr val="tx1"/>
              </a:solidFill>
              <a:latin typeface="Calibri" panose="020F0502020204030204" pitchFamily="34" charset="0"/>
              <a:cs typeface="Angsana New" panose="02020603050405020304" pitchFamily="18" charset="-34"/>
            </a:endParaRPr>
          </a:p>
        </p:txBody>
      </p:sp>
      <p:cxnSp>
        <p:nvCxnSpPr>
          <p:cNvPr id="31" name="Straight Arrow Connector 30"/>
          <p:cNvCxnSpPr/>
          <p:nvPr/>
        </p:nvCxnSpPr>
        <p:spPr>
          <a:xfrm>
            <a:off x="457200" y="5867400"/>
            <a:ext cx="8027988"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66574" name="TextBox 31"/>
          <p:cNvSpPr txBox="1">
            <a:spLocks noChangeArrowheads="1"/>
          </p:cNvSpPr>
          <p:nvPr/>
        </p:nvSpPr>
        <p:spPr bwMode="auto">
          <a:xfrm>
            <a:off x="6096000" y="5943600"/>
            <a:ext cx="2743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i="1" dirty="0">
                <a:latin typeface="Calibri" panose="020F0502020204030204" pitchFamily="34" charset="0"/>
                <a:cs typeface="Times New Roman" panose="02020603050405020304" pitchFamily="18" charset="0"/>
              </a:rPr>
              <a:t>L’océan, c’est par là</a:t>
            </a:r>
            <a:endParaRPr lang="fr-FR" altLang="en-US" sz="1200" i="1" dirty="0">
              <a:solidFill>
                <a:schemeClr val="tx1"/>
              </a:solidFill>
              <a:latin typeface="Calibri" panose="020F0502020204030204" pitchFamily="34" charset="0"/>
              <a:cs typeface="Angsana New" panose="02020603050405020304" pitchFamily="18" charset="-34"/>
            </a:endParaRPr>
          </a:p>
        </p:txBody>
      </p:sp>
      <p:sp>
        <p:nvSpPr>
          <p:cNvPr id="66575"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sp>
        <p:nvSpPr>
          <p:cNvPr id="68611" name="Text Placeholder 11"/>
          <p:cNvSpPr txBox="1">
            <a:spLocks/>
          </p:cNvSpPr>
          <p:nvPr/>
        </p:nvSpPr>
        <p:spPr bwMode="auto">
          <a:xfrm>
            <a:off x="76200" y="6418263"/>
            <a:ext cx="266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fr-FR" altLang="en-US" sz="1400" b="1">
                <a:solidFill>
                  <a:schemeClr val="bg1"/>
                </a:solidFill>
                <a:cs typeface="Angsana New" panose="02020603050405020304" pitchFamily="18" charset="-34"/>
              </a:rPr>
              <a:t>S1: </a:t>
            </a:r>
            <a:r>
              <a:rPr lang="fr-FR" altLang="en-US" sz="1400" b="1">
                <a:solidFill>
                  <a:srgbClr val="FFFFFF"/>
                </a:solidFill>
                <a:cs typeface="Angsana New" panose="02020603050405020304" pitchFamily="18" charset="-34"/>
              </a:rPr>
              <a:t>Les déchets marins</a:t>
            </a:r>
          </a:p>
        </p:txBody>
      </p:sp>
      <p:sp>
        <p:nvSpPr>
          <p:cNvPr id="2" name="Title 1"/>
          <p:cNvSpPr>
            <a:spLocks noGrp="1"/>
          </p:cNvSpPr>
          <p:nvPr>
            <p:ph type="title"/>
          </p:nvPr>
        </p:nvSpPr>
        <p:spPr>
          <a:xfrm>
            <a:off x="457200" y="892175"/>
            <a:ext cx="5181600" cy="990600"/>
          </a:xfrm>
        </p:spPr>
        <p:txBody>
          <a:bodyPr wrap="square" numCol="1" anchor="t" anchorCtr="0" compatLnSpc="1">
            <a:prstTxWarp prst="textNoShape">
              <a:avLst/>
            </a:prstTxWarp>
          </a:bodyPr>
          <a:lstStyle/>
          <a:p>
            <a:pPr eaLnBrk="1" hangingPunct="1">
              <a:defRPr/>
            </a:pPr>
            <a:r>
              <a:rPr lang="fr-FR" altLang="en-US" smtClean="0">
                <a:effectLst>
                  <a:outerShdw blurRad="38100" dist="38100" dir="2700000" algn="tl">
                    <a:srgbClr val="C0C0C0"/>
                  </a:outerShdw>
                </a:effectLst>
              </a:rPr>
              <a:t>D’où viennent-ils?</a:t>
            </a:r>
          </a:p>
        </p:txBody>
      </p:sp>
      <p:sp>
        <p:nvSpPr>
          <p:cNvPr id="68613" name="Slide Number Placeholder 4"/>
          <p:cNvSpPr>
            <a:spLocks noGrp="1"/>
          </p:cNvSpPr>
          <p:nvPr>
            <p:ph type="sldNum" sz="quarter" idx="12"/>
          </p:nvPr>
        </p:nvSpPr>
        <p:spPr bwMode="auto">
          <a:xfrm>
            <a:off x="8001000" y="6356350"/>
            <a:ext cx="990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1E6402B1-D086-4A05-B2EB-912075ABE7F1}" type="slidenum">
              <a:rPr lang="fr-FR" altLang="en-US" sz="1200" b="1">
                <a:solidFill>
                  <a:srgbClr val="FFFFFF"/>
                </a:solidFill>
              </a:rPr>
              <a:pPr>
                <a:spcBef>
                  <a:spcPct val="0"/>
                </a:spcBef>
                <a:buSzTx/>
                <a:buFontTx/>
                <a:buNone/>
              </a:pPr>
              <a:t>12</a:t>
            </a:fld>
            <a:endParaRPr lang="fr-FR" altLang="en-US" sz="1200" b="1">
              <a:solidFill>
                <a:srgbClr val="FFFFFF"/>
              </a:solidFill>
            </a:endParaRPr>
          </a:p>
        </p:txBody>
      </p:sp>
      <p:cxnSp>
        <p:nvCxnSpPr>
          <p:cNvPr id="31" name="Straight Arrow Connector 30"/>
          <p:cNvCxnSpPr/>
          <p:nvPr/>
        </p:nvCxnSpPr>
        <p:spPr>
          <a:xfrm>
            <a:off x="3835400" y="4876800"/>
            <a:ext cx="1295400"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68615" name="TextBox 15"/>
          <p:cNvSpPr txBox="1">
            <a:spLocks noChangeArrowheads="1"/>
          </p:cNvSpPr>
          <p:nvPr/>
        </p:nvSpPr>
        <p:spPr bwMode="auto">
          <a:xfrm>
            <a:off x="3581400" y="1944688"/>
            <a:ext cx="16764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800" b="1">
                <a:latin typeface="Calibri" panose="020F0502020204030204" pitchFamily="34" charset="0"/>
                <a:cs typeface="Times New Roman" panose="02020603050405020304" pitchFamily="18" charset="0"/>
              </a:rPr>
              <a:t>Confondus pour de la nourriture</a:t>
            </a:r>
            <a:endParaRPr lang="fr-FR" altLang="en-US" sz="1800">
              <a:solidFill>
                <a:schemeClr val="tx1"/>
              </a:solidFill>
              <a:latin typeface="Calibri" panose="020F0502020204030204" pitchFamily="34" charset="0"/>
              <a:cs typeface="Angsana New" panose="02020603050405020304" pitchFamily="18" charset="-34"/>
            </a:endParaRPr>
          </a:p>
        </p:txBody>
      </p:sp>
      <p:sp>
        <p:nvSpPr>
          <p:cNvPr id="68616" name="TextBox 17"/>
          <p:cNvSpPr txBox="1">
            <a:spLocks noChangeArrowheads="1"/>
          </p:cNvSpPr>
          <p:nvPr/>
        </p:nvSpPr>
        <p:spPr bwMode="auto">
          <a:xfrm>
            <a:off x="457200" y="2362200"/>
            <a:ext cx="29718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2400" b="1">
                <a:solidFill>
                  <a:srgbClr val="953735"/>
                </a:solidFill>
                <a:latin typeface="Calibri" panose="020F0502020204030204" pitchFamily="34" charset="0"/>
                <a:cs typeface="Times New Roman" panose="02020603050405020304" pitchFamily="18" charset="0"/>
              </a:rPr>
              <a:t>Une fois dans l'océan, chaque année, les déchets marins tuent des dizaines de milliers d'animaux marins et d’oiseaux de mer</a:t>
            </a:r>
            <a:endParaRPr lang="fr-FR" altLang="en-US" sz="2400">
              <a:solidFill>
                <a:srgbClr val="953735"/>
              </a:solidFill>
              <a:latin typeface="Calibri" panose="020F0502020204030204" pitchFamily="34" charset="0"/>
              <a:cs typeface="Angsana New" panose="02020603050405020304" pitchFamily="18" charset="-34"/>
            </a:endParaRPr>
          </a:p>
        </p:txBody>
      </p:sp>
      <p:cxnSp>
        <p:nvCxnSpPr>
          <p:cNvPr id="15" name="Straight Arrow Connector 14"/>
          <p:cNvCxnSpPr/>
          <p:nvPr/>
        </p:nvCxnSpPr>
        <p:spPr>
          <a:xfrm>
            <a:off x="3784600" y="3200400"/>
            <a:ext cx="1295400"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810000" y="1600200"/>
            <a:ext cx="1295400"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68619" name="Picture 21" descr="env source impact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699000"/>
            <a:ext cx="27432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0" name="Picture 26" descr="ent source impac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073400"/>
            <a:ext cx="27432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1" name="Picture 28" descr="ingest source impac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447800"/>
            <a:ext cx="2743200"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2" name="TextBox 29"/>
          <p:cNvSpPr txBox="1">
            <a:spLocks noChangeArrowheads="1"/>
          </p:cNvSpPr>
          <p:nvPr/>
        </p:nvSpPr>
        <p:spPr bwMode="auto">
          <a:xfrm>
            <a:off x="3429000" y="3276600"/>
            <a:ext cx="1981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800" b="1">
                <a:latin typeface="Calibri" panose="020F0502020204030204" pitchFamily="34" charset="0"/>
                <a:cs typeface="Times New Roman" panose="02020603050405020304" pitchFamily="18" charset="0"/>
              </a:rPr>
              <a:t>Emmêlés autour des nageoires dorsales et pectorales, des ailes et des gorges</a:t>
            </a:r>
            <a:endParaRPr lang="fr-FR" altLang="en-US" sz="1800">
              <a:solidFill>
                <a:schemeClr val="tx1"/>
              </a:solidFill>
              <a:latin typeface="Calibri" panose="020F0502020204030204" pitchFamily="34" charset="0"/>
              <a:cs typeface="Angsana New" panose="02020603050405020304" pitchFamily="18" charset="-34"/>
            </a:endParaRPr>
          </a:p>
        </p:txBody>
      </p:sp>
      <p:sp>
        <p:nvSpPr>
          <p:cNvPr id="68623" name="TextBox 31"/>
          <p:cNvSpPr txBox="1">
            <a:spLocks noChangeArrowheads="1"/>
          </p:cNvSpPr>
          <p:nvPr/>
        </p:nvSpPr>
        <p:spPr bwMode="auto">
          <a:xfrm>
            <a:off x="3581400" y="51816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800" b="1">
                <a:latin typeface="Calibri" panose="020F0502020204030204" pitchFamily="34" charset="0"/>
                <a:cs typeface="Times New Roman" panose="02020603050405020304" pitchFamily="18" charset="0"/>
              </a:rPr>
              <a:t>Dégâts sur les environnements</a:t>
            </a:r>
            <a:endParaRPr lang="fr-FR" altLang="en-US" sz="1800">
              <a:solidFill>
                <a:schemeClr val="tx1"/>
              </a:solidFill>
              <a:latin typeface="Calibri" panose="020F0502020204030204" pitchFamily="34" charset="0"/>
              <a:cs typeface="Angsana New" panose="02020603050405020304" pitchFamily="18" charset="-34"/>
            </a:endParaRPr>
          </a:p>
        </p:txBody>
      </p:sp>
      <p:sp>
        <p:nvSpPr>
          <p:cNvPr id="68624"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6781800" cy="715963"/>
          </a:xfrm>
        </p:spPr>
        <p:txBody>
          <a:bodyPr wrap="square" numCol="1" anchor="t" anchorCtr="0" compatLnSpc="1">
            <a:prstTxWarp prst="textNoShape">
              <a:avLst/>
            </a:prstTxWarp>
          </a:bodyPr>
          <a:lstStyle/>
          <a:p>
            <a:pPr eaLnBrk="1" hangingPunct="1">
              <a:defRPr/>
            </a:pPr>
            <a:r>
              <a:rPr lang="fr-FR" altLang="en-US" sz="3200" smtClean="0">
                <a:effectLst>
                  <a:outerShdw blurRad="38100" dist="38100" dir="2700000" algn="tl">
                    <a:srgbClr val="C0C0C0"/>
                  </a:outerShdw>
                </a:effectLst>
              </a:rPr>
              <a:t>Pouvons-nous résoudre ce fléau?</a:t>
            </a:r>
          </a:p>
        </p:txBody>
      </p:sp>
      <p:sp>
        <p:nvSpPr>
          <p:cNvPr id="70659" name="Content Placeholder 2"/>
          <p:cNvSpPr>
            <a:spLocks noGrp="1"/>
          </p:cNvSpPr>
          <p:nvPr>
            <p:ph idx="1"/>
          </p:nvPr>
        </p:nvSpPr>
        <p:spPr>
          <a:xfrm>
            <a:off x="533400" y="2239963"/>
            <a:ext cx="4419600" cy="3703637"/>
          </a:xfrm>
        </p:spPr>
        <p:txBody>
          <a:bodyPr/>
          <a:lstStyle/>
          <a:p>
            <a:pPr eaLnBrk="1" hangingPunct="1"/>
            <a:r>
              <a:rPr lang="fr-FR" altLang="en-US" dirty="0" smtClean="0"/>
              <a:t>En travaillant ensemble à une échelle locale, nationale et internationale sur les nombreux changements indispensables:</a:t>
            </a:r>
          </a:p>
          <a:p>
            <a:pPr eaLnBrk="1" hangingPunct="1"/>
            <a:endParaRPr lang="fr-FR" altLang="en-US" dirty="0" smtClean="0"/>
          </a:p>
          <a:p>
            <a:pPr lvl="1" eaLnBrk="1" hangingPunct="1"/>
            <a:r>
              <a:rPr lang="fr-FR" altLang="en-US" dirty="0" smtClean="0"/>
              <a:t>Des politiques </a:t>
            </a:r>
            <a:r>
              <a:rPr lang="fr-FR" altLang="en-US" i="1" dirty="0" smtClean="0"/>
              <a:t>de gestion</a:t>
            </a:r>
          </a:p>
          <a:p>
            <a:pPr lvl="1" eaLnBrk="1" hangingPunct="1"/>
            <a:r>
              <a:rPr lang="fr-FR" altLang="en-US" dirty="0" smtClean="0"/>
              <a:t>Des infrastructures </a:t>
            </a:r>
            <a:r>
              <a:rPr lang="fr-FR" altLang="en-US" i="1" dirty="0" smtClean="0"/>
              <a:t>pour bloquer les ordures</a:t>
            </a:r>
          </a:p>
          <a:p>
            <a:pPr lvl="1" eaLnBrk="1" hangingPunct="1"/>
            <a:r>
              <a:rPr lang="fr-FR" altLang="en-US" dirty="0" smtClean="0"/>
              <a:t>Des règlementations </a:t>
            </a:r>
            <a:r>
              <a:rPr lang="fr-FR" altLang="en-US" i="1" dirty="0" smtClean="0"/>
              <a:t>pour contrôler nos déchets</a:t>
            </a:r>
          </a:p>
          <a:p>
            <a:pPr lvl="1" eaLnBrk="1" hangingPunct="1"/>
            <a:r>
              <a:rPr lang="fr-FR" altLang="en-US" dirty="0" smtClean="0"/>
              <a:t>Dans les attitudes </a:t>
            </a:r>
            <a:r>
              <a:rPr lang="fr-FR" altLang="en-US" i="1" dirty="0" smtClean="0"/>
              <a:t>pour réduire nos ordures</a:t>
            </a:r>
          </a:p>
        </p:txBody>
      </p:sp>
      <p:sp>
        <p:nvSpPr>
          <p:cNvPr id="70660" name="Text Placeholder 11"/>
          <p:cNvSpPr>
            <a:spLocks noGrp="1"/>
          </p:cNvSpPr>
          <p:nvPr>
            <p:ph type="body" sz="quarter" idx="12"/>
          </p:nvPr>
        </p:nvSpPr>
        <p:spPr>
          <a:xfrm>
            <a:off x="457200" y="1676400"/>
            <a:ext cx="8153400" cy="685800"/>
          </a:xfrm>
        </p:spPr>
        <p:txBody>
          <a:bodyPr/>
          <a:lstStyle/>
          <a:p>
            <a:pPr eaLnBrk="1" hangingPunct="1"/>
            <a:r>
              <a:rPr lang="fr-FR" altLang="en-US" smtClean="0"/>
              <a:t>OUI, nous le pouvons!</a:t>
            </a:r>
          </a:p>
        </p:txBody>
      </p:sp>
      <p:sp>
        <p:nvSpPr>
          <p:cNvPr id="70661" name="Slide Number Placeholder 8"/>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0D1E2205-527D-4469-9376-EF262D6789E1}" type="slidenum">
              <a:rPr lang="fr-FR" altLang="en-US" sz="1200">
                <a:solidFill>
                  <a:schemeClr val="bg1"/>
                </a:solidFill>
              </a:rPr>
              <a:pPr>
                <a:spcBef>
                  <a:spcPct val="0"/>
                </a:spcBef>
                <a:buSzTx/>
                <a:buFontTx/>
                <a:buNone/>
              </a:pPr>
              <a:t>13</a:t>
            </a:fld>
            <a:endParaRPr lang="fr-FR" altLang="en-US" sz="1200">
              <a:solidFill>
                <a:schemeClr val="bg1"/>
              </a:solidFill>
            </a:endParaRPr>
          </a:p>
        </p:txBody>
      </p:sp>
      <p:sp>
        <p:nvSpPr>
          <p:cNvPr id="70662" name="Text Placeholder 18"/>
          <p:cNvSpPr>
            <a:spLocks noGrp="1"/>
          </p:cNvSpPr>
          <p:nvPr>
            <p:ph type="body" sz="quarter" idx="16"/>
          </p:nvPr>
        </p:nvSpPr>
        <p:spPr>
          <a:xfrm>
            <a:off x="76200" y="6418263"/>
            <a:ext cx="2590800" cy="304800"/>
          </a:xfrm>
        </p:spPr>
        <p:txBody>
          <a:bodyPr/>
          <a:lstStyle/>
          <a:p>
            <a:pPr eaLnBrk="1" hangingPunct="1"/>
            <a:r>
              <a:rPr lang="fr-FR" altLang="en-US" sz="1400" smtClean="0"/>
              <a:t>S1: </a:t>
            </a:r>
            <a:r>
              <a:rPr lang="fr-FR" altLang="en-US" sz="1400" smtClean="0">
                <a:solidFill>
                  <a:srgbClr val="FFFFFF"/>
                </a:solidFill>
              </a:rPr>
              <a:t>Les déchets marins</a:t>
            </a:r>
            <a:endParaRPr lang="fr-FR" altLang="en-US" sz="1400" smtClean="0"/>
          </a:p>
          <a:p>
            <a:pPr eaLnBrk="1" hangingPunct="1"/>
            <a:endParaRPr lang="fr-FR" altLang="en-US" sz="1400" smtClean="0"/>
          </a:p>
        </p:txBody>
      </p:sp>
      <p:pic>
        <p:nvPicPr>
          <p:cNvPr id="70663" name="Picture 7" descr="MD1_credit_silentree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981200"/>
            <a:ext cx="3657600"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4"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543800" cy="990600"/>
          </a:xfrm>
        </p:spPr>
        <p:txBody>
          <a:bodyPr wrap="square" numCol="1" anchor="t" anchorCtr="0" compatLnSpc="1">
            <a:prstTxWarp prst="textNoShape">
              <a:avLst/>
            </a:prstTxWarp>
          </a:bodyPr>
          <a:lstStyle/>
          <a:p>
            <a:pPr eaLnBrk="1" hangingPunct="1">
              <a:defRPr/>
            </a:pPr>
            <a:r>
              <a:rPr lang="fr-FR" altLang="en-US" sz="3200" dirty="0" smtClean="0">
                <a:effectLst>
                  <a:outerShdw blurRad="38100" dist="38100" dir="2700000" algn="tl">
                    <a:srgbClr val="C0C0C0"/>
                  </a:outerShdw>
                </a:effectLst>
              </a:rPr>
              <a:t>Dive Against Debris</a:t>
            </a:r>
            <a:r>
              <a:rPr lang="fr-FR" altLang="en-US" sz="3200" dirty="0" smtClean="0">
                <a:effectLst/>
              </a:rPr>
              <a:t>®</a:t>
            </a:r>
            <a:r>
              <a:rPr lang="fr-FR" altLang="en-US" sz="3200" dirty="0" smtClean="0">
                <a:effectLst>
                  <a:outerShdw blurRad="38100" dist="38100" dir="2700000" algn="tl">
                    <a:srgbClr val="C0C0C0"/>
                  </a:outerShdw>
                </a:effectLst>
              </a:rPr>
              <a:t/>
            </a:r>
            <a:br>
              <a:rPr lang="fr-FR" altLang="en-US" sz="3200" dirty="0" smtClean="0">
                <a:effectLst>
                  <a:outerShdw blurRad="38100" dist="38100" dir="2700000" algn="tl">
                    <a:srgbClr val="C0C0C0"/>
                  </a:outerShdw>
                </a:effectLst>
              </a:rPr>
            </a:br>
            <a:r>
              <a:rPr lang="fr-FR" altLang="en-US" sz="2600" dirty="0" smtClean="0">
                <a:effectLst>
                  <a:outerShdw blurRad="38100" dist="38100" dir="2700000" algn="tl">
                    <a:srgbClr val="C0C0C0"/>
                  </a:outerShdw>
                </a:effectLst>
              </a:rPr>
              <a:t>– Plonger pour obtenir un changement</a:t>
            </a:r>
          </a:p>
        </p:txBody>
      </p:sp>
      <p:sp>
        <p:nvSpPr>
          <p:cNvPr id="35843" name="Content Placeholder 2"/>
          <p:cNvSpPr>
            <a:spLocks noGrp="1"/>
          </p:cNvSpPr>
          <p:nvPr>
            <p:ph idx="1"/>
          </p:nvPr>
        </p:nvSpPr>
        <p:spPr>
          <a:xfrm>
            <a:off x="685800" y="2514600"/>
            <a:ext cx="4419600" cy="3733800"/>
          </a:xfrm>
        </p:spPr>
        <p:txBody>
          <a:bodyPr>
            <a:normAutofit lnSpcReduction="10000"/>
          </a:bodyPr>
          <a:lstStyle/>
          <a:p>
            <a:pPr eaLnBrk="1" hangingPunct="1">
              <a:lnSpc>
                <a:spcPct val="90000"/>
              </a:lnSpc>
              <a:defRPr/>
            </a:pPr>
            <a:r>
              <a:rPr lang="fr-FR" altLang="en-US" dirty="0" smtClean="0"/>
              <a:t>Vous rendez l'océan plus sûr pour la vie marine</a:t>
            </a:r>
          </a:p>
          <a:p>
            <a:pPr eaLnBrk="1" hangingPunct="1">
              <a:lnSpc>
                <a:spcPct val="90000"/>
              </a:lnSpc>
              <a:defRPr/>
            </a:pPr>
            <a:r>
              <a:rPr lang="fr-FR" altLang="en-US" dirty="0" smtClean="0"/>
              <a:t>Les données que vous rassemblez permettent de:</a:t>
            </a:r>
          </a:p>
          <a:p>
            <a:pPr lvl="1" eaLnBrk="1" hangingPunct="1">
              <a:lnSpc>
                <a:spcPct val="90000"/>
              </a:lnSpc>
              <a:defRPr/>
            </a:pPr>
            <a:r>
              <a:rPr lang="fr-FR" altLang="en-US" dirty="0" smtClean="0"/>
              <a:t>Soutenir les actions contre les déchets marins</a:t>
            </a:r>
          </a:p>
          <a:p>
            <a:pPr lvl="1" eaLnBrk="1" hangingPunct="1">
              <a:lnSpc>
                <a:spcPct val="90000"/>
              </a:lnSpc>
              <a:defRPr/>
            </a:pPr>
            <a:r>
              <a:rPr lang="fr-FR" altLang="en-US" dirty="0" smtClean="0"/>
              <a:t>Déterminer les types et les quantités d'ordures</a:t>
            </a:r>
          </a:p>
          <a:p>
            <a:pPr lvl="1" eaLnBrk="1" hangingPunct="1">
              <a:lnSpc>
                <a:spcPct val="90000"/>
              </a:lnSpc>
              <a:defRPr/>
            </a:pPr>
            <a:r>
              <a:rPr lang="fr-FR" altLang="en-US" dirty="0" smtClean="0"/>
              <a:t>Renforcer nos connaissances sur l'impact des ordures</a:t>
            </a:r>
          </a:p>
          <a:p>
            <a:pPr eaLnBrk="1" hangingPunct="1">
              <a:lnSpc>
                <a:spcPct val="90000"/>
              </a:lnSpc>
              <a:defRPr/>
            </a:pPr>
            <a:r>
              <a:rPr lang="fr-FR" altLang="en-US" dirty="0" smtClean="0">
                <a:ea typeface="Calibri" panose="020F0502020204030204" pitchFamily="34" charset="0"/>
                <a:cs typeface="Times New Roman" panose="02020603050405020304" pitchFamily="18" charset="0"/>
              </a:rPr>
              <a:t>Vous soutenez les représentants locaux de Project AWARE</a:t>
            </a:r>
          </a:p>
          <a:p>
            <a:pPr eaLnBrk="1" hangingPunct="1">
              <a:lnSpc>
                <a:spcPct val="90000"/>
              </a:lnSpc>
              <a:defRPr/>
            </a:pPr>
            <a:r>
              <a:rPr lang="fr-FR" altLang="en-US" dirty="0" smtClean="0"/>
              <a:t>Vous convainquez les autres à changer d’attitude</a:t>
            </a:r>
          </a:p>
        </p:txBody>
      </p:sp>
      <p:sp>
        <p:nvSpPr>
          <p:cNvPr id="72708" name="Text Placeholder 13"/>
          <p:cNvSpPr>
            <a:spLocks noGrp="1"/>
          </p:cNvSpPr>
          <p:nvPr>
            <p:ph type="body" sz="quarter" idx="12"/>
          </p:nvPr>
        </p:nvSpPr>
        <p:spPr>
          <a:xfrm>
            <a:off x="381000" y="1752600"/>
            <a:ext cx="8458200" cy="685800"/>
          </a:xfrm>
        </p:spPr>
        <p:txBody>
          <a:bodyPr/>
          <a:lstStyle/>
          <a:p>
            <a:pPr eaLnBrk="1" hangingPunct="1">
              <a:lnSpc>
                <a:spcPct val="90000"/>
              </a:lnSpc>
            </a:pPr>
            <a:r>
              <a:rPr lang="fr-FR" altLang="en-US" dirty="0" smtClean="0"/>
              <a:t>Lorsque vous plongez au sein du programme Dive Against Debris®, vous plongez pour le changement</a:t>
            </a:r>
          </a:p>
        </p:txBody>
      </p:sp>
      <p:sp>
        <p:nvSpPr>
          <p:cNvPr id="72709" name="Slide Number Placeholder 8"/>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EE85E6D0-7248-4AD6-8466-CAD4370390E9}" type="slidenum">
              <a:rPr lang="fr-FR" altLang="en-US" sz="1200">
                <a:solidFill>
                  <a:schemeClr val="bg1"/>
                </a:solidFill>
              </a:rPr>
              <a:pPr>
                <a:spcBef>
                  <a:spcPct val="0"/>
                </a:spcBef>
                <a:buSzTx/>
                <a:buFontTx/>
                <a:buNone/>
              </a:pPr>
              <a:t>14</a:t>
            </a:fld>
            <a:endParaRPr lang="fr-FR" altLang="en-US" sz="1200">
              <a:solidFill>
                <a:schemeClr val="bg1"/>
              </a:solidFill>
            </a:endParaRPr>
          </a:p>
        </p:txBody>
      </p:sp>
      <p:sp>
        <p:nvSpPr>
          <p:cNvPr id="72710" name="Text Placeholder 13"/>
          <p:cNvSpPr>
            <a:spLocks noGrp="1"/>
          </p:cNvSpPr>
          <p:nvPr>
            <p:ph type="body" sz="quarter" idx="16"/>
          </p:nvPr>
        </p:nvSpPr>
        <p:spPr>
          <a:xfrm>
            <a:off x="76200" y="6418263"/>
            <a:ext cx="2590800" cy="304800"/>
          </a:xfrm>
        </p:spPr>
        <p:txBody>
          <a:bodyPr/>
          <a:lstStyle/>
          <a:p>
            <a:pPr eaLnBrk="1" hangingPunct="1"/>
            <a:r>
              <a:rPr lang="fr-FR" altLang="en-US" sz="1400" smtClean="0"/>
              <a:t>S1: </a:t>
            </a:r>
            <a:r>
              <a:rPr lang="fr-FR" altLang="en-US" sz="1400" smtClean="0">
                <a:solidFill>
                  <a:srgbClr val="FFFFFF"/>
                </a:solidFill>
              </a:rPr>
              <a:t>Les déchets marins</a:t>
            </a:r>
          </a:p>
        </p:txBody>
      </p:sp>
      <p:pic>
        <p:nvPicPr>
          <p:cNvPr id="72711" name="Picture 8" descr="EmperorDivers_Nuweibalder_4852_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819400"/>
            <a:ext cx="365760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2"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6705600" cy="990600"/>
          </a:xfrm>
        </p:spPr>
        <p:txBody>
          <a:bodyPr anchor="t"/>
          <a:lstStyle/>
          <a:p>
            <a:pPr eaLnBrk="1" fontAlgn="auto" hangingPunct="1">
              <a:spcAft>
                <a:spcPts val="0"/>
              </a:spcAft>
              <a:defRPr/>
            </a:pPr>
            <a:r>
              <a:rPr lang="fr-FR" smtClean="0"/>
              <a:t>Créé uniquement pour les plongeurs</a:t>
            </a:r>
            <a:endParaRPr lang="fr-FR"/>
          </a:p>
        </p:txBody>
      </p:sp>
      <p:sp>
        <p:nvSpPr>
          <p:cNvPr id="37891" name="Content Placeholder 2"/>
          <p:cNvSpPr>
            <a:spLocks noGrp="1"/>
          </p:cNvSpPr>
          <p:nvPr>
            <p:ph idx="1"/>
          </p:nvPr>
        </p:nvSpPr>
        <p:spPr>
          <a:xfrm>
            <a:off x="685800" y="2590800"/>
            <a:ext cx="3886200" cy="2667000"/>
          </a:xfrm>
        </p:spPr>
        <p:txBody>
          <a:bodyPr>
            <a:normAutofit lnSpcReduction="10000"/>
          </a:bodyPr>
          <a:lstStyle/>
          <a:p>
            <a:pPr eaLnBrk="1" hangingPunct="1">
              <a:lnSpc>
                <a:spcPct val="90000"/>
              </a:lnSpc>
              <a:defRPr/>
            </a:pPr>
            <a:r>
              <a:rPr lang="fr-FR" altLang="en-US" smtClean="0"/>
              <a:t>70% des ordures qui pénètrent</a:t>
            </a:r>
            <a:r>
              <a:rPr lang="fr-FR" altLang="en-US" b="0" smtClean="0"/>
              <a:t> </a:t>
            </a:r>
            <a:r>
              <a:rPr lang="fr-FR" altLang="en-US" smtClean="0"/>
              <a:t>dans nos océans se déposent sur le fond marin</a:t>
            </a:r>
          </a:p>
          <a:p>
            <a:pPr eaLnBrk="1" hangingPunct="1">
              <a:lnSpc>
                <a:spcPct val="90000"/>
              </a:lnSpc>
              <a:defRPr/>
            </a:pPr>
            <a:r>
              <a:rPr lang="fr-FR" altLang="en-US" smtClean="0"/>
              <a:t>Le problème est considérable, mais le mouvement global des plongeurs  partisans du Project AWARE est, lui aussi, considérable</a:t>
            </a:r>
          </a:p>
          <a:p>
            <a:pPr eaLnBrk="1" hangingPunct="1">
              <a:lnSpc>
                <a:spcPct val="90000"/>
              </a:lnSpc>
              <a:defRPr/>
            </a:pPr>
            <a:r>
              <a:rPr lang="fr-FR" altLang="en-US" smtClean="0"/>
              <a:t>Ensemble, nos actions font la différence</a:t>
            </a:r>
          </a:p>
        </p:txBody>
      </p:sp>
      <p:sp>
        <p:nvSpPr>
          <p:cNvPr id="74756" name="Text Placeholder 11"/>
          <p:cNvSpPr>
            <a:spLocks noGrp="1"/>
          </p:cNvSpPr>
          <p:nvPr>
            <p:ph type="body" sz="quarter" idx="12"/>
          </p:nvPr>
        </p:nvSpPr>
        <p:spPr>
          <a:xfrm>
            <a:off x="457200" y="1676400"/>
            <a:ext cx="8153400" cy="685800"/>
          </a:xfrm>
        </p:spPr>
        <p:txBody>
          <a:bodyPr/>
          <a:lstStyle/>
          <a:p>
            <a:pPr eaLnBrk="1" hangingPunct="1">
              <a:lnSpc>
                <a:spcPct val="80000"/>
              </a:lnSpc>
            </a:pPr>
            <a:r>
              <a:rPr lang="fr-FR" altLang="en-US" sz="1700" smtClean="0">
                <a:ea typeface="Calibri" panose="020F0502020204030204" pitchFamily="34" charset="0"/>
                <a:cs typeface="Times New Roman" panose="02020603050405020304" pitchFamily="18" charset="0"/>
              </a:rPr>
              <a:t>Seuls les plongeurs ont la formation, les connaissances et les techniques nécessaires pour retirer les déchets marins du fond de l’eau</a:t>
            </a:r>
          </a:p>
        </p:txBody>
      </p:sp>
      <p:sp>
        <p:nvSpPr>
          <p:cNvPr id="74757" name="Slide Number Placeholder 8"/>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2CB7BD80-8358-4267-8795-8B684EF5496E}" type="slidenum">
              <a:rPr lang="fr-FR" altLang="en-US" sz="1200">
                <a:solidFill>
                  <a:schemeClr val="bg1"/>
                </a:solidFill>
              </a:rPr>
              <a:pPr>
                <a:spcBef>
                  <a:spcPct val="0"/>
                </a:spcBef>
                <a:buSzTx/>
                <a:buFontTx/>
                <a:buNone/>
              </a:pPr>
              <a:t>15</a:t>
            </a:fld>
            <a:endParaRPr lang="fr-FR" altLang="en-US" sz="1200">
              <a:solidFill>
                <a:schemeClr val="bg1"/>
              </a:solidFill>
            </a:endParaRPr>
          </a:p>
        </p:txBody>
      </p:sp>
      <p:sp>
        <p:nvSpPr>
          <p:cNvPr id="74758" name="Text Placeholder 12"/>
          <p:cNvSpPr>
            <a:spLocks noGrp="1"/>
          </p:cNvSpPr>
          <p:nvPr>
            <p:ph type="body" sz="quarter" idx="16"/>
          </p:nvPr>
        </p:nvSpPr>
        <p:spPr>
          <a:xfrm>
            <a:off x="76200" y="6418263"/>
            <a:ext cx="2590800" cy="304800"/>
          </a:xfrm>
        </p:spPr>
        <p:txBody>
          <a:bodyPr/>
          <a:lstStyle/>
          <a:p>
            <a:pPr eaLnBrk="1" hangingPunct="1"/>
            <a:r>
              <a:rPr lang="fr-FR" altLang="en-US" sz="1400" smtClean="0"/>
              <a:t>S1: </a:t>
            </a:r>
            <a:r>
              <a:rPr lang="fr-FR" altLang="en-US" sz="1400" smtClean="0">
                <a:solidFill>
                  <a:srgbClr val="FFFFFF"/>
                </a:solidFill>
              </a:rPr>
              <a:t>Les déchets marins</a:t>
            </a:r>
            <a:endParaRPr lang="fr-FR" altLang="en-US" sz="1400" smtClean="0"/>
          </a:p>
        </p:txBody>
      </p:sp>
      <p:sp>
        <p:nvSpPr>
          <p:cNvPr id="74759" name="Text Placeholder 11"/>
          <p:cNvSpPr txBox="1">
            <a:spLocks/>
          </p:cNvSpPr>
          <p:nvPr/>
        </p:nvSpPr>
        <p:spPr bwMode="auto">
          <a:xfrm>
            <a:off x="457200" y="5181600"/>
            <a:ext cx="8153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buFont typeface="Wingdings" panose="05000000000000000000" pitchFamily="2" charset="2"/>
              <a:buNone/>
            </a:pPr>
            <a:r>
              <a:rPr lang="fr-FR" altLang="en-US" sz="2800" b="1">
                <a:latin typeface="Calibri" panose="020F0502020204030204" pitchFamily="34" charset="0"/>
                <a:cs typeface="Angsana New" panose="02020603050405020304" pitchFamily="18" charset="-34"/>
              </a:rPr>
              <a:t>Faites en sorte que vos plongées soient utiles!</a:t>
            </a:r>
          </a:p>
        </p:txBody>
      </p:sp>
      <p:pic>
        <p:nvPicPr>
          <p:cNvPr id="74760" name="Picture 8" descr="Blenheim Dive Centre NZ retouch.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362200"/>
            <a:ext cx="36576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1"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884238"/>
            <a:ext cx="5334000" cy="990600"/>
          </a:xfrm>
        </p:spPr>
        <p:txBody>
          <a:bodyPr wrap="square" numCol="1" anchorCtr="0" compatLnSpc="1">
            <a:prstTxWarp prst="textNoShape">
              <a:avLst/>
            </a:prstTxWarp>
          </a:bodyPr>
          <a:lstStyle/>
          <a:p>
            <a:pPr eaLnBrk="1" hangingPunct="1">
              <a:defRPr/>
            </a:pPr>
            <a:r>
              <a:rPr lang="fr-FR" altLang="en-US" smtClean="0">
                <a:effectLst>
                  <a:outerShdw blurRad="38100" dist="38100" dir="2700000" algn="tl">
                    <a:srgbClr val="C0C0C0"/>
                  </a:outerShdw>
                </a:effectLst>
              </a:rPr>
              <a:t>Nous avons vu</a:t>
            </a:r>
          </a:p>
        </p:txBody>
      </p:sp>
      <p:sp>
        <p:nvSpPr>
          <p:cNvPr id="76803" name="Content Placeholder 7"/>
          <p:cNvSpPr>
            <a:spLocks noGrp="1"/>
          </p:cNvSpPr>
          <p:nvPr>
            <p:ph idx="1"/>
          </p:nvPr>
        </p:nvSpPr>
        <p:spPr>
          <a:xfrm>
            <a:off x="685800" y="3048000"/>
            <a:ext cx="7239000" cy="2438400"/>
          </a:xfrm>
        </p:spPr>
        <p:txBody>
          <a:bodyPr/>
          <a:lstStyle/>
          <a:p>
            <a:pPr eaLnBrk="1" hangingPunct="1"/>
            <a:r>
              <a:rPr lang="fr-FR" altLang="en-US" dirty="0" smtClean="0"/>
              <a:t>Les dégâts</a:t>
            </a:r>
          </a:p>
          <a:p>
            <a:pPr eaLnBrk="1" hangingPunct="1"/>
            <a:r>
              <a:rPr lang="fr-FR" altLang="en-US" dirty="0" smtClean="0"/>
              <a:t>Les déchets marins –</a:t>
            </a:r>
            <a:r>
              <a:rPr lang="fr-FR" altLang="en-US" b="0" dirty="0" smtClean="0"/>
              <a:t> </a:t>
            </a:r>
            <a:r>
              <a:rPr lang="fr-FR" altLang="en-US" dirty="0" smtClean="0"/>
              <a:t>de quoi s’agit-il?</a:t>
            </a:r>
          </a:p>
          <a:p>
            <a:pPr eaLnBrk="1" hangingPunct="1"/>
            <a:r>
              <a:rPr lang="fr-FR" altLang="en-US" dirty="0" smtClean="0"/>
              <a:t>D’où viennent-ils ?</a:t>
            </a:r>
          </a:p>
          <a:p>
            <a:pPr eaLnBrk="1" hangingPunct="1"/>
            <a:r>
              <a:rPr lang="fr-FR" altLang="en-US" dirty="0" smtClean="0"/>
              <a:t>Pouvons-nous résoudre ce fléau?</a:t>
            </a:r>
          </a:p>
          <a:p>
            <a:pPr eaLnBrk="1" hangingPunct="1"/>
            <a:r>
              <a:rPr lang="fr-FR" altLang="en-US" dirty="0" smtClean="0"/>
              <a:t>Dive Against Debris®</a:t>
            </a:r>
            <a:r>
              <a:rPr lang="fr-FR" altLang="en-US" b="0" dirty="0" smtClean="0"/>
              <a:t> </a:t>
            </a:r>
            <a:r>
              <a:rPr lang="fr-FR" altLang="en-US" dirty="0" smtClean="0"/>
              <a:t>– Plonger pour obtenir un changement</a:t>
            </a:r>
          </a:p>
          <a:p>
            <a:pPr eaLnBrk="1" hangingPunct="1"/>
            <a:r>
              <a:rPr lang="fr-FR" altLang="en-US" dirty="0" smtClean="0"/>
              <a:t>Créé uniquement pour les plongeurs</a:t>
            </a:r>
          </a:p>
        </p:txBody>
      </p:sp>
      <p:sp>
        <p:nvSpPr>
          <p:cNvPr id="76804" name="Text Placeholder 8"/>
          <p:cNvSpPr>
            <a:spLocks noGrp="1"/>
          </p:cNvSpPr>
          <p:nvPr>
            <p:ph type="body" sz="quarter" idx="12"/>
          </p:nvPr>
        </p:nvSpPr>
        <p:spPr>
          <a:xfrm>
            <a:off x="457200" y="1981200"/>
            <a:ext cx="8153400" cy="685800"/>
          </a:xfrm>
        </p:spPr>
        <p:txBody>
          <a:bodyPr/>
          <a:lstStyle/>
          <a:p>
            <a:pPr eaLnBrk="1" hangingPunct="1"/>
            <a:r>
              <a:rPr lang="fr-FR" altLang="en-US" smtClean="0"/>
              <a:t>SECTION 1: Le tragique problème des déchets marins</a:t>
            </a:r>
          </a:p>
          <a:p>
            <a:pPr eaLnBrk="1" hangingPunct="1"/>
            <a:endParaRPr lang="fr-FR" altLang="en-US" smtClean="0"/>
          </a:p>
        </p:txBody>
      </p:sp>
      <p:sp>
        <p:nvSpPr>
          <p:cNvPr id="76805" name="Slide Number Placeholder 4"/>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A9D1FEAF-52AE-4DE9-BA2B-EBC37EA3A5AC}" type="slidenum">
              <a:rPr lang="fr-FR" altLang="en-US" sz="1200">
                <a:solidFill>
                  <a:schemeClr val="bg1"/>
                </a:solidFill>
              </a:rPr>
              <a:pPr>
                <a:spcBef>
                  <a:spcPct val="0"/>
                </a:spcBef>
                <a:buSzTx/>
                <a:buFontTx/>
                <a:buNone/>
              </a:pPr>
              <a:t>16</a:t>
            </a:fld>
            <a:endParaRPr lang="fr-FR" altLang="en-US" sz="1200">
              <a:solidFill>
                <a:schemeClr val="bg1"/>
              </a:solidFill>
            </a:endParaRPr>
          </a:p>
        </p:txBody>
      </p:sp>
      <p:sp>
        <p:nvSpPr>
          <p:cNvPr id="76806" name="Text Placeholder 19"/>
          <p:cNvSpPr>
            <a:spLocks noGrp="1"/>
          </p:cNvSpPr>
          <p:nvPr>
            <p:ph type="body" sz="quarter" idx="16"/>
          </p:nvPr>
        </p:nvSpPr>
        <p:spPr>
          <a:xfrm>
            <a:off x="76200" y="6418263"/>
            <a:ext cx="2590800" cy="304800"/>
          </a:xfrm>
        </p:spPr>
        <p:txBody>
          <a:bodyPr/>
          <a:lstStyle/>
          <a:p>
            <a:pPr eaLnBrk="1" hangingPunct="1"/>
            <a:r>
              <a:rPr lang="fr-FR" altLang="en-US" sz="1400" smtClean="0"/>
              <a:t>S1: </a:t>
            </a:r>
            <a:r>
              <a:rPr lang="fr-FR" altLang="en-US" sz="1400" smtClean="0">
                <a:solidFill>
                  <a:srgbClr val="FFFFFF"/>
                </a:solidFill>
              </a:rPr>
              <a:t>Les déchets marins</a:t>
            </a:r>
            <a:endParaRPr lang="fr-FR" altLang="en-US" sz="1400" smtClean="0"/>
          </a:p>
        </p:txBody>
      </p:sp>
      <p:sp>
        <p:nvSpPr>
          <p:cNvPr id="76807" name="Text Placeholder 8"/>
          <p:cNvSpPr txBox="1">
            <a:spLocks/>
          </p:cNvSpPr>
          <p:nvPr/>
        </p:nvSpPr>
        <p:spPr bwMode="auto">
          <a:xfrm>
            <a:off x="457200" y="5562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buFont typeface="Wingdings" panose="05000000000000000000" pitchFamily="2" charset="2"/>
              <a:buNone/>
            </a:pPr>
            <a:r>
              <a:rPr lang="fr-FR" altLang="en-US" sz="2000" b="1">
                <a:latin typeface="Calibri" panose="020F0502020204030204" pitchFamily="34" charset="0"/>
                <a:cs typeface="Angsana New" panose="02020603050405020304" pitchFamily="18" charset="-34"/>
              </a:rPr>
              <a:t>Des questions?</a:t>
            </a:r>
          </a:p>
          <a:p>
            <a:pPr eaLnBrk="1" hangingPunct="1">
              <a:buFont typeface="Wingdings" panose="05000000000000000000" pitchFamily="2" charset="2"/>
              <a:buNone/>
            </a:pPr>
            <a:endParaRPr lang="fr-FR" altLang="en-US" sz="2000" b="1">
              <a:latin typeface="Calibri" panose="020F0502020204030204" pitchFamily="34" charset="0"/>
              <a:cs typeface="Angsana New" panose="02020603050405020304" pitchFamily="18" charset="-34"/>
            </a:endParaRPr>
          </a:p>
        </p:txBody>
      </p:sp>
      <p:sp>
        <p:nvSpPr>
          <p:cNvPr id="76808" name="Text Placeholder 28"/>
          <p:cNvSpPr txBox="1">
            <a:spLocks/>
          </p:cNvSpPr>
          <p:nvPr/>
        </p:nvSpPr>
        <p:spPr bwMode="auto">
          <a:xfrm>
            <a:off x="685800" y="23622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eaLnBrk="1" hangingPunct="1">
              <a:buFontTx/>
              <a:buNone/>
            </a:pPr>
            <a:r>
              <a:rPr lang="fr-FR" altLang="en-US" sz="1800" b="1" dirty="0">
                <a:cs typeface="Angsana New" panose="02020603050405020304" pitchFamily="18" charset="-34"/>
              </a:rPr>
              <a:t>Le problème des déchets marins et la manière dont les plongeurs peuvent nous aider à le résoudre</a:t>
            </a:r>
          </a:p>
        </p:txBody>
      </p:sp>
      <p:sp>
        <p:nvSpPr>
          <p:cNvPr id="76809"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371600"/>
            <a:ext cx="7772400" cy="1371600"/>
          </a:xfrm>
        </p:spPr>
        <p:txBody>
          <a:bodyPr wrap="square" numCol="1" anchorCtr="0" compatLnSpc="1">
            <a:prstTxWarp prst="textNoShape">
              <a:avLst/>
            </a:prstTxWarp>
          </a:bodyPr>
          <a:lstStyle/>
          <a:p>
            <a:pPr eaLnBrk="1" hangingPunct="1">
              <a:defRPr/>
            </a:pPr>
            <a:r>
              <a:rPr lang="fr-FR" altLang="en-US" sz="3200" dirty="0" smtClean="0">
                <a:effectLst>
                  <a:outerShdw blurRad="38100" dist="38100" dir="2700000" algn="tl">
                    <a:srgbClr val="C0C0C0"/>
                  </a:outerShdw>
                </a:effectLst>
              </a:rPr>
              <a:t>Il est temps de faire une plongée enquête Dive Against Debris®</a:t>
            </a:r>
            <a:r>
              <a:rPr lang="fr-FR" altLang="en-US" sz="3200" dirty="0" smtClean="0">
                <a:effectLst/>
              </a:rPr>
              <a:t> </a:t>
            </a:r>
          </a:p>
        </p:txBody>
      </p:sp>
      <p:sp>
        <p:nvSpPr>
          <p:cNvPr id="41987" name="Text Placeholder 13"/>
          <p:cNvSpPr>
            <a:spLocks noGrp="1"/>
          </p:cNvSpPr>
          <p:nvPr>
            <p:ph type="body" sz="quarter" idx="4294967295"/>
          </p:nvPr>
        </p:nvSpPr>
        <p:spPr>
          <a:xfrm>
            <a:off x="685800" y="838200"/>
            <a:ext cx="3810000" cy="381000"/>
          </a:xfrm>
        </p:spPr>
        <p:txBody>
          <a:bodyPr rtlCol="0">
            <a:normAutofit fontScale="70000" lnSpcReduction="20000"/>
          </a:bodyPr>
          <a:lstStyle/>
          <a:p>
            <a:pPr eaLnBrk="1" fontAlgn="auto" hangingPunct="1">
              <a:spcAft>
                <a:spcPts val="0"/>
              </a:spcAft>
              <a:defRPr/>
            </a:pPr>
            <a:r>
              <a:rPr lang="fr-FR" smtClean="0">
                <a:solidFill>
                  <a:schemeClr val="accent1">
                    <a:lumMod val="75000"/>
                  </a:schemeClr>
                </a:solidFill>
                <a:latin typeface="Arial" charset="0"/>
                <a:cs typeface="Arial" charset="0"/>
              </a:rPr>
              <a:t>SECTION 2:</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44562"/>
          </a:xfrm>
        </p:spPr>
        <p:txBody>
          <a:bodyPr wrap="square" numCol="1" anchor="t" anchorCtr="0" compatLnSpc="1">
            <a:prstTxWarp prst="textNoShape">
              <a:avLst/>
            </a:prstTxWarp>
          </a:bodyPr>
          <a:lstStyle/>
          <a:p>
            <a:pPr eaLnBrk="1" hangingPunct="1">
              <a:defRPr/>
            </a:pPr>
            <a:r>
              <a:rPr lang="fr-FR" altLang="en-US" smtClean="0">
                <a:solidFill>
                  <a:srgbClr val="558ED5"/>
                </a:solidFill>
                <a:effectLst>
                  <a:outerShdw blurRad="38100" dist="38100" dir="2700000" algn="tl">
                    <a:srgbClr val="C0C0C0"/>
                  </a:outerShdw>
                </a:effectLst>
              </a:rPr>
              <a:t>Faites un plan de plongée</a:t>
            </a:r>
            <a:r>
              <a:rPr lang="fr-FR" altLang="en-US" smtClean="0">
                <a:solidFill>
                  <a:srgbClr val="558ED5"/>
                </a:solidFill>
                <a:effectLst/>
              </a:rPr>
              <a:t> </a:t>
            </a:r>
          </a:p>
        </p:txBody>
      </p:sp>
      <p:sp>
        <p:nvSpPr>
          <p:cNvPr id="44035" name="Content Placeholder 2"/>
          <p:cNvSpPr>
            <a:spLocks noGrp="1"/>
          </p:cNvSpPr>
          <p:nvPr>
            <p:ph idx="1"/>
          </p:nvPr>
        </p:nvSpPr>
        <p:spPr>
          <a:xfrm>
            <a:off x="685800" y="2286000"/>
            <a:ext cx="4495800" cy="3703638"/>
          </a:xfrm>
        </p:spPr>
        <p:txBody>
          <a:bodyPr>
            <a:normAutofit lnSpcReduction="10000"/>
          </a:bodyPr>
          <a:lstStyle/>
          <a:p>
            <a:pPr eaLnBrk="1" hangingPunct="1">
              <a:lnSpc>
                <a:spcPct val="90000"/>
              </a:lnSpc>
              <a:defRPr/>
            </a:pPr>
            <a:r>
              <a:rPr lang="fr-FR" altLang="en-US" sz="1700" dirty="0" smtClean="0"/>
              <a:t>Avoir un argument pour obtenir un changement</a:t>
            </a:r>
          </a:p>
          <a:p>
            <a:pPr eaLnBrk="1" hangingPunct="1">
              <a:lnSpc>
                <a:spcPct val="90000"/>
              </a:lnSpc>
              <a:defRPr/>
            </a:pPr>
            <a:r>
              <a:rPr lang="fr-FR" altLang="en-US" sz="1700" dirty="0" smtClean="0"/>
              <a:t>Aide à identifier les tendances saisonnières</a:t>
            </a:r>
          </a:p>
          <a:p>
            <a:pPr lvl="1" eaLnBrk="1" hangingPunct="1">
              <a:lnSpc>
                <a:spcPct val="90000"/>
              </a:lnSpc>
              <a:defRPr/>
            </a:pPr>
            <a:r>
              <a:rPr lang="fr-FR" altLang="en-US" sz="1700" dirty="0" smtClean="0"/>
              <a:t>Les changements climatiques</a:t>
            </a:r>
          </a:p>
          <a:p>
            <a:pPr lvl="1" eaLnBrk="1" hangingPunct="1">
              <a:lnSpc>
                <a:spcPct val="90000"/>
              </a:lnSpc>
              <a:defRPr/>
            </a:pPr>
            <a:r>
              <a:rPr lang="fr-FR" altLang="en-US" sz="1700" dirty="0" smtClean="0"/>
              <a:t>Les périodes touristiques</a:t>
            </a:r>
          </a:p>
          <a:p>
            <a:pPr lvl="1" eaLnBrk="1" hangingPunct="1">
              <a:lnSpc>
                <a:spcPct val="90000"/>
              </a:lnSpc>
              <a:defRPr/>
            </a:pPr>
            <a:endParaRPr lang="fr-FR" altLang="en-US" sz="1500" dirty="0" smtClean="0"/>
          </a:p>
          <a:p>
            <a:pPr eaLnBrk="1" hangingPunct="1">
              <a:lnSpc>
                <a:spcPct val="90000"/>
              </a:lnSpc>
              <a:defRPr/>
            </a:pPr>
            <a:r>
              <a:rPr lang="en-US" altLang="en-US" sz="1700" dirty="0" smtClean="0"/>
              <a:t>À</a:t>
            </a:r>
            <a:r>
              <a:rPr lang="fr-FR" altLang="en-US" sz="1700" dirty="0" smtClean="0"/>
              <a:t> quelles fréquence devrions-nous répéter une enquête?</a:t>
            </a:r>
          </a:p>
          <a:p>
            <a:pPr lvl="1" eaLnBrk="1" hangingPunct="1">
              <a:lnSpc>
                <a:spcPct val="90000"/>
              </a:lnSpc>
              <a:defRPr/>
            </a:pPr>
            <a:r>
              <a:rPr lang="fr-FR" altLang="en-US" sz="1700" dirty="0" smtClean="0"/>
              <a:t>Pas de condition requise, mais</a:t>
            </a:r>
          </a:p>
          <a:p>
            <a:pPr lvl="2" eaLnBrk="1" hangingPunct="1">
              <a:lnSpc>
                <a:spcPct val="90000"/>
              </a:lnSpc>
              <a:defRPr/>
            </a:pPr>
            <a:r>
              <a:rPr lang="fr-FR" altLang="en-US" sz="1700" dirty="0" smtClean="0"/>
              <a:t>Chaque mois –</a:t>
            </a:r>
            <a:r>
              <a:rPr lang="fr-FR" altLang="en-US" sz="1400" b="0" dirty="0" smtClean="0"/>
              <a:t> </a:t>
            </a:r>
            <a:r>
              <a:rPr lang="fr-FR" altLang="en-US" sz="1700" dirty="0" smtClean="0"/>
              <a:t>préférable</a:t>
            </a:r>
          </a:p>
          <a:p>
            <a:pPr lvl="2" eaLnBrk="1" hangingPunct="1">
              <a:lnSpc>
                <a:spcPct val="90000"/>
              </a:lnSpc>
              <a:defRPr/>
            </a:pPr>
            <a:r>
              <a:rPr lang="fr-FR" altLang="en-US" sz="1700" dirty="0" smtClean="0"/>
              <a:t>Tous les deux mois –</a:t>
            </a:r>
            <a:r>
              <a:rPr lang="fr-FR" altLang="en-US" sz="1400" b="0" dirty="0" smtClean="0"/>
              <a:t> </a:t>
            </a:r>
            <a:r>
              <a:rPr lang="fr-FR" altLang="en-US" sz="1700" dirty="0" smtClean="0"/>
              <a:t>acceptable</a:t>
            </a:r>
          </a:p>
          <a:p>
            <a:pPr lvl="2" eaLnBrk="1" hangingPunct="1">
              <a:lnSpc>
                <a:spcPct val="90000"/>
              </a:lnSpc>
              <a:defRPr/>
            </a:pPr>
            <a:r>
              <a:rPr lang="fr-FR" altLang="en-US" sz="1700" dirty="0" smtClean="0"/>
              <a:t>Une fois par saison – au minimum</a:t>
            </a:r>
          </a:p>
          <a:p>
            <a:pPr eaLnBrk="1" hangingPunct="1">
              <a:lnSpc>
                <a:spcPct val="90000"/>
              </a:lnSpc>
              <a:defRPr/>
            </a:pPr>
            <a:endParaRPr lang="fr-FR" altLang="en-US" sz="1700" dirty="0" smtClean="0"/>
          </a:p>
        </p:txBody>
      </p:sp>
      <p:sp>
        <p:nvSpPr>
          <p:cNvPr id="80900" name="Slide Number Placeholder 8"/>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A0FAEC9C-5DEC-473E-9670-23F6A952C210}" type="slidenum">
              <a:rPr lang="fr-FR" altLang="en-US" sz="1200">
                <a:solidFill>
                  <a:schemeClr val="bg1"/>
                </a:solidFill>
              </a:rPr>
              <a:pPr>
                <a:spcBef>
                  <a:spcPct val="0"/>
                </a:spcBef>
                <a:buSzTx/>
                <a:buFontTx/>
                <a:buNone/>
              </a:pPr>
              <a:t>18</a:t>
            </a:fld>
            <a:endParaRPr lang="fr-FR" altLang="en-US" sz="1200">
              <a:solidFill>
                <a:schemeClr val="bg1"/>
              </a:solidFill>
            </a:endParaRPr>
          </a:p>
        </p:txBody>
      </p:sp>
      <p:sp>
        <p:nvSpPr>
          <p:cNvPr id="80901" name="Text Placeholder 13"/>
          <p:cNvSpPr>
            <a:spLocks noGrp="1"/>
          </p:cNvSpPr>
          <p:nvPr>
            <p:ph type="body" sz="quarter" idx="16"/>
          </p:nvPr>
        </p:nvSpPr>
        <p:spPr>
          <a:xfrm>
            <a:off x="76200" y="6418263"/>
            <a:ext cx="2590800" cy="304800"/>
          </a:xfrm>
        </p:spPr>
        <p:txBody>
          <a:bodyPr/>
          <a:lstStyle/>
          <a:p>
            <a:pPr eaLnBrk="1" hangingPunct="1"/>
            <a:r>
              <a:rPr lang="fr-FR" altLang="en-US" sz="1400" smtClean="0"/>
              <a:t>S2: Il est temps de plonger</a:t>
            </a:r>
          </a:p>
          <a:p>
            <a:pPr eaLnBrk="1" hangingPunct="1"/>
            <a:endParaRPr lang="fr-FR" altLang="en-US" sz="1400" smtClean="0"/>
          </a:p>
        </p:txBody>
      </p:sp>
      <p:sp>
        <p:nvSpPr>
          <p:cNvPr id="80902" name="Text Placeholder 9"/>
          <p:cNvSpPr>
            <a:spLocks noGrp="1"/>
          </p:cNvSpPr>
          <p:nvPr>
            <p:ph type="body" sz="quarter" idx="12"/>
          </p:nvPr>
        </p:nvSpPr>
        <p:spPr>
          <a:xfrm>
            <a:off x="457200" y="1752600"/>
            <a:ext cx="8458200" cy="533400"/>
          </a:xfrm>
        </p:spPr>
        <p:txBody>
          <a:bodyPr/>
          <a:lstStyle/>
          <a:p>
            <a:pPr eaLnBrk="1" hangingPunct="1">
              <a:lnSpc>
                <a:spcPct val="80000"/>
              </a:lnSpc>
            </a:pPr>
            <a:r>
              <a:rPr lang="fr-FR" altLang="en-US" sz="1700" smtClean="0"/>
              <a:t>Répéter vos enquêtes sur les mêmes sites sur une période donnée permet d’obtenir les meilleurs résultats</a:t>
            </a:r>
          </a:p>
        </p:txBody>
      </p:sp>
      <p:pic>
        <p:nvPicPr>
          <p:cNvPr id="80903" name="Picture 7" descr="jupiterdivecen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438400"/>
            <a:ext cx="36576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4" name="Text Placeholder 8"/>
          <p:cNvSpPr txBox="1">
            <a:spLocks/>
          </p:cNvSpPr>
          <p:nvPr/>
        </p:nvSpPr>
        <p:spPr bwMode="auto">
          <a:xfrm>
            <a:off x="6096000" y="59436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r" eaLnBrk="1" hangingPunct="1">
              <a:buFont typeface="Wingdings" panose="05000000000000000000" pitchFamily="2" charset="2"/>
              <a:buNone/>
            </a:pPr>
            <a:r>
              <a:rPr lang="fr-FR" altLang="en-US" sz="1600" b="1" i="1">
                <a:latin typeface="Calibri" panose="020F0502020204030204" pitchFamily="34" charset="0"/>
                <a:cs typeface="Angsana New" panose="02020603050405020304" pitchFamily="18" charset="-34"/>
              </a:rPr>
              <a:t>Planifiez votre plongée</a:t>
            </a:r>
          </a:p>
          <a:p>
            <a:pPr eaLnBrk="1" hangingPunct="1">
              <a:buFont typeface="Wingdings" panose="05000000000000000000" pitchFamily="2" charset="2"/>
              <a:buNone/>
            </a:pPr>
            <a:endParaRPr lang="fr-FR" altLang="en-US" sz="2000" b="1">
              <a:latin typeface="Calibri" panose="020F0502020204030204" pitchFamily="34" charset="0"/>
              <a:cs typeface="Angsana New" panose="02020603050405020304" pitchFamily="18" charset="-34"/>
            </a:endParaRPr>
          </a:p>
        </p:txBody>
      </p:sp>
      <p:sp>
        <p:nvSpPr>
          <p:cNvPr id="80905"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305800" cy="715963"/>
          </a:xfrm>
        </p:spPr>
        <p:txBody>
          <a:bodyPr wrap="square" numCol="1" anchor="t" anchorCtr="0" compatLnSpc="1">
            <a:prstTxWarp prst="textNoShape">
              <a:avLst/>
            </a:prstTxWarp>
          </a:bodyPr>
          <a:lstStyle/>
          <a:p>
            <a:pPr eaLnBrk="1" hangingPunct="1">
              <a:defRPr/>
            </a:pPr>
            <a:r>
              <a:rPr lang="fr-FR" altLang="en-US" smtClean="0">
                <a:effectLst>
                  <a:outerShdw blurRad="38100" dist="38100" dir="2700000" algn="tl">
                    <a:srgbClr val="C0C0C0"/>
                  </a:outerShdw>
                </a:effectLst>
              </a:rPr>
              <a:t>Choisissez le site à prospecter</a:t>
            </a:r>
          </a:p>
        </p:txBody>
      </p:sp>
      <p:sp>
        <p:nvSpPr>
          <p:cNvPr id="82947" name="Content Placeholder 2"/>
          <p:cNvSpPr>
            <a:spLocks noGrp="1"/>
          </p:cNvSpPr>
          <p:nvPr>
            <p:ph idx="1"/>
          </p:nvPr>
        </p:nvSpPr>
        <p:spPr>
          <a:xfrm>
            <a:off x="685800" y="2286000"/>
            <a:ext cx="4648200" cy="2057400"/>
          </a:xfrm>
        </p:spPr>
        <p:txBody>
          <a:bodyPr/>
          <a:lstStyle/>
          <a:p>
            <a:pPr eaLnBrk="1" hangingPunct="1"/>
            <a:r>
              <a:rPr lang="fr-FR" altLang="en-US" smtClean="0"/>
              <a:t>Vous pouvez y revenir régulièrement</a:t>
            </a:r>
          </a:p>
          <a:p>
            <a:pPr eaLnBrk="1" hangingPunct="1"/>
            <a:r>
              <a:rPr lang="fr-FR" altLang="en-US" smtClean="0"/>
              <a:t>Adapté au niveau de techniques et d’expérience de tous les participants</a:t>
            </a:r>
          </a:p>
          <a:p>
            <a:pPr eaLnBrk="1" hangingPunct="1"/>
            <a:r>
              <a:rPr lang="fr-FR" altLang="en-US" smtClean="0"/>
              <a:t>Enquêtes en eau douce, dans les lacs et les rivières</a:t>
            </a:r>
          </a:p>
          <a:p>
            <a:pPr eaLnBrk="1" hangingPunct="1"/>
            <a:r>
              <a:rPr lang="fr-FR" altLang="en-US" smtClean="0"/>
              <a:t>Faut-il une autorisation?</a:t>
            </a:r>
          </a:p>
          <a:p>
            <a:pPr eaLnBrk="1" hangingPunct="1"/>
            <a:endParaRPr lang="fr-FR" altLang="en-US" smtClean="0"/>
          </a:p>
          <a:p>
            <a:pPr eaLnBrk="1" hangingPunct="1"/>
            <a:endParaRPr lang="fr-FR" altLang="en-US" smtClean="0"/>
          </a:p>
        </p:txBody>
      </p:sp>
      <p:sp>
        <p:nvSpPr>
          <p:cNvPr id="82948" name="Text Placeholder 14"/>
          <p:cNvSpPr>
            <a:spLocks noGrp="1"/>
          </p:cNvSpPr>
          <p:nvPr>
            <p:ph type="body" sz="quarter" idx="12"/>
          </p:nvPr>
        </p:nvSpPr>
        <p:spPr>
          <a:xfrm>
            <a:off x="457200" y="1676400"/>
            <a:ext cx="8153400" cy="685800"/>
          </a:xfrm>
        </p:spPr>
        <p:txBody>
          <a:bodyPr/>
          <a:lstStyle/>
          <a:p>
            <a:pPr eaLnBrk="1" hangingPunct="1">
              <a:lnSpc>
                <a:spcPct val="90000"/>
              </a:lnSpc>
            </a:pPr>
            <a:r>
              <a:rPr lang="fr-FR" altLang="en-US" smtClean="0"/>
              <a:t>Lorsque vous choisissez le site que vous allez prospecter, considérez les points suivants:</a:t>
            </a:r>
          </a:p>
        </p:txBody>
      </p:sp>
      <p:sp>
        <p:nvSpPr>
          <p:cNvPr id="82949" name="Slide Number Placeholder 8"/>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0856BCE1-6664-4143-B380-279271BC3A06}" type="slidenum">
              <a:rPr lang="fr-FR" altLang="en-US" sz="1200">
                <a:solidFill>
                  <a:schemeClr val="bg1"/>
                </a:solidFill>
              </a:rPr>
              <a:pPr>
                <a:spcBef>
                  <a:spcPct val="0"/>
                </a:spcBef>
                <a:buSzTx/>
                <a:buFontTx/>
                <a:buNone/>
              </a:pPr>
              <a:t>19</a:t>
            </a:fld>
            <a:endParaRPr lang="fr-FR" altLang="en-US" sz="1200">
              <a:solidFill>
                <a:schemeClr val="bg1"/>
              </a:solidFill>
            </a:endParaRPr>
          </a:p>
        </p:txBody>
      </p:sp>
      <p:sp>
        <p:nvSpPr>
          <p:cNvPr id="82950" name="Text Placeholder 13"/>
          <p:cNvSpPr>
            <a:spLocks noGrp="1"/>
          </p:cNvSpPr>
          <p:nvPr>
            <p:ph type="body" sz="quarter" idx="16"/>
          </p:nvPr>
        </p:nvSpPr>
        <p:spPr>
          <a:xfrm>
            <a:off x="76200" y="6418263"/>
            <a:ext cx="2590800" cy="304800"/>
          </a:xfrm>
        </p:spPr>
        <p:txBody>
          <a:bodyPr/>
          <a:lstStyle/>
          <a:p>
            <a:pPr eaLnBrk="1" hangingPunct="1"/>
            <a:r>
              <a:rPr lang="fr-FR" altLang="en-US" sz="1400" smtClean="0"/>
              <a:t>S2: Il est temps de plonger</a:t>
            </a:r>
          </a:p>
        </p:txBody>
      </p:sp>
      <p:sp>
        <p:nvSpPr>
          <p:cNvPr id="82951" name="Text Placeholder 11"/>
          <p:cNvSpPr txBox="1">
            <a:spLocks/>
          </p:cNvSpPr>
          <p:nvPr/>
        </p:nvSpPr>
        <p:spPr bwMode="auto">
          <a:xfrm>
            <a:off x="304800" y="4343400"/>
            <a:ext cx="4648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buFontTx/>
              <a:buNone/>
            </a:pPr>
            <a:r>
              <a:rPr lang="fr-FR" altLang="en-US" sz="2200" b="1" dirty="0">
                <a:solidFill>
                  <a:srgbClr val="990000"/>
                </a:solidFill>
                <a:latin typeface="Calibri" panose="020F0502020204030204" pitchFamily="34" charset="0"/>
                <a:cs typeface="Angsana New" panose="02020603050405020304" pitchFamily="18" charset="-34"/>
              </a:rPr>
              <a:t>Nettoyage subaquatique ou terrestre?</a:t>
            </a:r>
          </a:p>
          <a:p>
            <a:pPr algn="ctr" eaLnBrk="1" hangingPunct="1">
              <a:buFontTx/>
              <a:buNone/>
            </a:pPr>
            <a:endParaRPr lang="fr-FR" altLang="en-US" sz="1800" b="1" dirty="0" smtClean="0">
              <a:solidFill>
                <a:srgbClr val="990000"/>
              </a:solidFill>
              <a:latin typeface="Calibri" panose="020F0502020204030204" pitchFamily="34" charset="0"/>
              <a:cs typeface="Angsana New" panose="02020603050405020304" pitchFamily="18" charset="-34"/>
            </a:endParaRPr>
          </a:p>
          <a:p>
            <a:pPr algn="ctr" eaLnBrk="1" hangingPunct="1">
              <a:buFontTx/>
              <a:buNone/>
            </a:pPr>
            <a:r>
              <a:rPr lang="fr-FR" altLang="en-US" sz="1800" b="1" dirty="0" smtClean="0">
                <a:solidFill>
                  <a:srgbClr val="990000"/>
                </a:solidFill>
                <a:latin typeface="Calibri" panose="020F0502020204030204" pitchFamily="34" charset="0"/>
                <a:cs typeface="Angsana New" panose="02020603050405020304" pitchFamily="18" charset="-34"/>
              </a:rPr>
              <a:t>Rapporter </a:t>
            </a:r>
            <a:r>
              <a:rPr lang="fr-FR" altLang="en-US" sz="1800" b="1" dirty="0">
                <a:solidFill>
                  <a:srgbClr val="990000"/>
                </a:solidFill>
                <a:latin typeface="Calibri" panose="020F0502020204030204" pitchFamily="34" charset="0"/>
                <a:cs typeface="Angsana New" panose="02020603050405020304" pitchFamily="18" charset="-34"/>
              </a:rPr>
              <a:t>uniquement les déchets immergés rapportés par les plongeurs en scaphandre autonome via le programme </a:t>
            </a:r>
            <a:r>
              <a:rPr lang="fr-FR" altLang="en-US" sz="1800" b="1" dirty="0" smtClean="0">
                <a:solidFill>
                  <a:srgbClr val="990000"/>
                </a:solidFill>
                <a:latin typeface="Calibri" panose="020F0502020204030204" pitchFamily="34" charset="0"/>
                <a:cs typeface="Angsana New" panose="02020603050405020304" pitchFamily="18" charset="-34"/>
              </a:rPr>
              <a:t/>
            </a:r>
            <a:br>
              <a:rPr lang="fr-FR" altLang="en-US" sz="1800" b="1" dirty="0" smtClean="0">
                <a:solidFill>
                  <a:srgbClr val="990000"/>
                </a:solidFill>
                <a:latin typeface="Calibri" panose="020F0502020204030204" pitchFamily="34" charset="0"/>
                <a:cs typeface="Angsana New" panose="02020603050405020304" pitchFamily="18" charset="-34"/>
              </a:rPr>
            </a:br>
            <a:r>
              <a:rPr lang="fr-FR" altLang="en-US" sz="1800" b="1" dirty="0" smtClean="0">
                <a:solidFill>
                  <a:srgbClr val="990000"/>
                </a:solidFill>
                <a:latin typeface="Calibri" panose="020F0502020204030204" pitchFamily="34" charset="0"/>
                <a:cs typeface="Angsana New" panose="02020603050405020304" pitchFamily="18" charset="-34"/>
              </a:rPr>
              <a:t>Dive </a:t>
            </a:r>
            <a:r>
              <a:rPr lang="fr-FR" altLang="en-US" sz="1800" b="1" dirty="0">
                <a:solidFill>
                  <a:srgbClr val="990000"/>
                </a:solidFill>
                <a:latin typeface="Calibri" panose="020F0502020204030204" pitchFamily="34" charset="0"/>
                <a:cs typeface="Angsana New" panose="02020603050405020304" pitchFamily="18" charset="-34"/>
              </a:rPr>
              <a:t>Against </a:t>
            </a:r>
            <a:r>
              <a:rPr lang="fr-FR" altLang="en-US" sz="1800" b="1" dirty="0" smtClean="0">
                <a:solidFill>
                  <a:srgbClr val="990000"/>
                </a:solidFill>
                <a:latin typeface="Calibri" panose="020F0502020204030204" pitchFamily="34" charset="0"/>
                <a:cs typeface="Angsana New" panose="02020603050405020304" pitchFamily="18" charset="-34"/>
              </a:rPr>
              <a:t>Debris</a:t>
            </a:r>
            <a:r>
              <a:rPr lang="fr-FR" altLang="en-US" sz="1800" b="1" dirty="0" smtClean="0">
                <a:solidFill>
                  <a:srgbClr val="990000"/>
                </a:solidFill>
                <a:cs typeface="Angsana New" panose="02020603050405020304" pitchFamily="18" charset="-34"/>
              </a:rPr>
              <a:t>®</a:t>
            </a:r>
            <a:endParaRPr lang="fr-FR" altLang="en-US" sz="1800" dirty="0">
              <a:solidFill>
                <a:srgbClr val="990000"/>
              </a:solidFill>
              <a:cs typeface="Angsana New" panose="02020603050405020304" pitchFamily="18" charset="-34"/>
            </a:endParaRPr>
          </a:p>
        </p:txBody>
      </p:sp>
      <p:sp>
        <p:nvSpPr>
          <p:cNvPr id="82952" name="Text Placeholder 8"/>
          <p:cNvSpPr txBox="1">
            <a:spLocks/>
          </p:cNvSpPr>
          <p:nvPr/>
        </p:nvSpPr>
        <p:spPr bwMode="auto">
          <a:xfrm>
            <a:off x="6096000" y="59436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r" eaLnBrk="1" hangingPunct="1">
              <a:buFont typeface="Wingdings" panose="05000000000000000000" pitchFamily="2" charset="2"/>
              <a:buNone/>
            </a:pPr>
            <a:r>
              <a:rPr lang="fr-FR" altLang="en-US" sz="1600" b="1" i="1">
                <a:latin typeface="Calibri" panose="020F0502020204030204" pitchFamily="34" charset="0"/>
                <a:cs typeface="Angsana New" panose="02020603050405020304" pitchFamily="18" charset="-34"/>
              </a:rPr>
              <a:t>Planifiez votre plongée</a:t>
            </a:r>
            <a:endParaRPr lang="fr-FR" altLang="en-US" sz="2000" b="1">
              <a:latin typeface="Calibri" panose="020F0502020204030204" pitchFamily="34" charset="0"/>
              <a:cs typeface="Angsana New" panose="02020603050405020304" pitchFamily="18" charset="-34"/>
            </a:endParaRPr>
          </a:p>
        </p:txBody>
      </p:sp>
      <p:pic>
        <p:nvPicPr>
          <p:cNvPr id="82953" name="Picture 10" descr="Camel_Dive_Club_585_13_fix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209800"/>
            <a:ext cx="2743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4"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5334000" cy="990600"/>
          </a:xfrm>
        </p:spPr>
        <p:txBody>
          <a:bodyPr wrap="square" numCol="1" anchorCtr="0" compatLnSpc="1">
            <a:prstTxWarp prst="textNoShape">
              <a:avLst/>
            </a:prstTxWarp>
          </a:bodyPr>
          <a:lstStyle/>
          <a:p>
            <a:pPr eaLnBrk="1" hangingPunct="1">
              <a:defRPr/>
            </a:pPr>
            <a:r>
              <a:rPr lang="fr-FR" altLang="en-US" smtClean="0">
                <a:effectLst>
                  <a:outerShdw blurRad="38100" dist="38100" dir="2700000" algn="tl">
                    <a:srgbClr val="C0C0C0"/>
                  </a:outerShdw>
                </a:effectLst>
              </a:rPr>
              <a:t>Nous allons voir . . .</a:t>
            </a:r>
          </a:p>
        </p:txBody>
      </p:sp>
      <p:sp>
        <p:nvSpPr>
          <p:cNvPr id="48131" name="Content Placeholder 2"/>
          <p:cNvSpPr>
            <a:spLocks noGrp="1"/>
          </p:cNvSpPr>
          <p:nvPr>
            <p:ph idx="1"/>
          </p:nvPr>
        </p:nvSpPr>
        <p:spPr>
          <a:xfrm>
            <a:off x="685800" y="3200400"/>
            <a:ext cx="6172200" cy="2819400"/>
          </a:xfrm>
        </p:spPr>
        <p:txBody>
          <a:bodyPr/>
          <a:lstStyle/>
          <a:p>
            <a:pPr eaLnBrk="1" hangingPunct="1"/>
            <a:r>
              <a:rPr lang="fr-FR" altLang="en-US" dirty="0" smtClean="0"/>
              <a:t>Les dégâts</a:t>
            </a:r>
          </a:p>
          <a:p>
            <a:pPr eaLnBrk="1" hangingPunct="1"/>
            <a:r>
              <a:rPr lang="fr-FR" altLang="en-US" dirty="0" smtClean="0"/>
              <a:t>Les déchets marins –</a:t>
            </a:r>
            <a:r>
              <a:rPr lang="fr-FR" altLang="en-US" b="0" dirty="0" smtClean="0"/>
              <a:t> </a:t>
            </a:r>
            <a:r>
              <a:rPr lang="fr-FR" altLang="en-US" dirty="0" smtClean="0"/>
              <a:t>de quoi s’agit-il? </a:t>
            </a:r>
          </a:p>
          <a:p>
            <a:pPr eaLnBrk="1" hangingPunct="1"/>
            <a:r>
              <a:rPr lang="fr-FR" altLang="en-US" dirty="0" smtClean="0"/>
              <a:t>D’où viennent-ils?</a:t>
            </a:r>
          </a:p>
          <a:p>
            <a:pPr eaLnBrk="1" hangingPunct="1"/>
            <a:r>
              <a:rPr lang="fr-FR" altLang="en-US" dirty="0" smtClean="0"/>
              <a:t>Pouvons-nous résoudre ce fléau?</a:t>
            </a:r>
          </a:p>
          <a:p>
            <a:pPr eaLnBrk="1" hangingPunct="1"/>
            <a:r>
              <a:rPr lang="fr-FR" altLang="en-US" dirty="0" smtClean="0"/>
              <a:t>Dive Against Debris®</a:t>
            </a:r>
            <a:r>
              <a:rPr lang="fr-FR" altLang="en-US" b="0" dirty="0" smtClean="0"/>
              <a:t> </a:t>
            </a:r>
            <a:r>
              <a:rPr lang="fr-FR" altLang="en-US" dirty="0" smtClean="0"/>
              <a:t>– Plonger pour obtenir un changement</a:t>
            </a:r>
          </a:p>
          <a:p>
            <a:pPr eaLnBrk="1" hangingPunct="1"/>
            <a:r>
              <a:rPr lang="fr-FR" altLang="en-US" dirty="0" smtClean="0"/>
              <a:t>Créé uniquement pour les plongeurs</a:t>
            </a:r>
          </a:p>
        </p:txBody>
      </p:sp>
      <p:sp>
        <p:nvSpPr>
          <p:cNvPr id="48132" name="Text Placeholder 28"/>
          <p:cNvSpPr>
            <a:spLocks noGrp="1"/>
          </p:cNvSpPr>
          <p:nvPr>
            <p:ph type="body" sz="quarter" idx="12"/>
          </p:nvPr>
        </p:nvSpPr>
        <p:spPr>
          <a:xfrm>
            <a:off x="457200" y="1951038"/>
            <a:ext cx="8153400" cy="685800"/>
          </a:xfrm>
        </p:spPr>
        <p:txBody>
          <a:bodyPr/>
          <a:lstStyle/>
          <a:p>
            <a:pPr eaLnBrk="1" hangingPunct="1"/>
            <a:r>
              <a:rPr lang="fr-FR" altLang="en-US" smtClean="0"/>
              <a:t>SECTION 1: </a:t>
            </a:r>
            <a:r>
              <a:rPr lang="fr-FR" altLang="en-US" sz="2400" smtClean="0"/>
              <a:t>Le tragique problème des déchets marins</a:t>
            </a:r>
          </a:p>
        </p:txBody>
      </p:sp>
      <p:sp>
        <p:nvSpPr>
          <p:cNvPr id="48133" name="Footer Placeholder 9"/>
          <p:cNvSpPr>
            <a:spLocks noGrp="1"/>
          </p:cNvSpPr>
          <p:nvPr>
            <p:ph type="ftr" sz="quarter" idx="17"/>
          </p:nvPr>
        </p:nvSpPr>
        <p:spPr bwMode="auto">
          <a:xfrm>
            <a:off x="2971800" y="6416675"/>
            <a:ext cx="2971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fontAlgn="base">
              <a:spcBef>
                <a:spcPct val="0"/>
              </a:spcBef>
              <a:spcAft>
                <a:spcPct val="0"/>
              </a:spcAft>
              <a:buSzTx/>
              <a:buFontTx/>
              <a:buNone/>
            </a:pPr>
            <a:r>
              <a:rPr lang="fr-FR" altLang="en-US" sz="1200" dirty="0" smtClean="0">
                <a:solidFill>
                  <a:schemeClr val="bg1"/>
                </a:solidFill>
              </a:rPr>
              <a:t>Présentation du Guide pour les enquêtes </a:t>
            </a:r>
            <a:r>
              <a:rPr lang="fr-FR" altLang="en-US" sz="1200" dirty="0" smtClean="0">
                <a:solidFill>
                  <a:schemeClr val="bg1"/>
                </a:solidFill>
                <a:cs typeface="Angsana New" panose="02020603050405020304" pitchFamily="18" charset="-34"/>
              </a:rPr>
              <a:t>Dive Against Debris®</a:t>
            </a:r>
          </a:p>
        </p:txBody>
      </p:sp>
      <p:sp>
        <p:nvSpPr>
          <p:cNvPr id="48134" name="Slide Number Placeholder 8"/>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FC414A52-6611-442D-B3E8-25D578BB8E42}" type="slidenum">
              <a:rPr lang="fr-FR" altLang="en-US" sz="1200">
                <a:solidFill>
                  <a:schemeClr val="bg1"/>
                </a:solidFill>
              </a:rPr>
              <a:pPr>
                <a:spcBef>
                  <a:spcPct val="0"/>
                </a:spcBef>
                <a:buSzTx/>
                <a:buFontTx/>
                <a:buNone/>
              </a:pPr>
              <a:t>2</a:t>
            </a:fld>
            <a:endParaRPr lang="fr-FR" altLang="en-US" sz="1200">
              <a:solidFill>
                <a:schemeClr val="bg1"/>
              </a:solidFill>
            </a:endParaRPr>
          </a:p>
        </p:txBody>
      </p:sp>
      <p:sp>
        <p:nvSpPr>
          <p:cNvPr id="48135" name="Text Placeholder 19"/>
          <p:cNvSpPr>
            <a:spLocks noGrp="1"/>
          </p:cNvSpPr>
          <p:nvPr>
            <p:ph type="body" sz="quarter" idx="16"/>
          </p:nvPr>
        </p:nvSpPr>
        <p:spPr>
          <a:xfrm>
            <a:off x="76200" y="6418263"/>
            <a:ext cx="2590800" cy="304800"/>
          </a:xfrm>
        </p:spPr>
        <p:txBody>
          <a:bodyPr/>
          <a:lstStyle/>
          <a:p>
            <a:pPr eaLnBrk="1" hangingPunct="1"/>
            <a:r>
              <a:rPr lang="fr-FR" altLang="en-US" sz="1400" smtClean="0"/>
              <a:t>Bienvenue</a:t>
            </a:r>
          </a:p>
        </p:txBody>
      </p:sp>
      <p:sp>
        <p:nvSpPr>
          <p:cNvPr id="27" name="Rounded Rectangle 26">
            <a:hlinkClick r:id="rId3" action="ppaction://hlinksldjump"/>
          </p:cNvPr>
          <p:cNvSpPr/>
          <p:nvPr/>
        </p:nvSpPr>
        <p:spPr>
          <a:xfrm>
            <a:off x="6248400" y="51054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sp>
        <p:nvSpPr>
          <p:cNvPr id="48137" name="TextBox 27">
            <a:hlinkClick r:id="rId3" action="ppaction://hlinksldjump"/>
          </p:cNvPr>
          <p:cNvSpPr txBox="1">
            <a:spLocks noChangeArrowheads="1"/>
          </p:cNvSpPr>
          <p:nvPr/>
        </p:nvSpPr>
        <p:spPr bwMode="auto">
          <a:xfrm>
            <a:off x="6324600" y="5157788"/>
            <a:ext cx="213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800" b="1">
                <a:solidFill>
                  <a:schemeClr val="tx2"/>
                </a:solidFill>
                <a:latin typeface="Calibri" panose="020F0502020204030204" pitchFamily="34" charset="0"/>
                <a:cs typeface="Angsana New" panose="02020603050405020304" pitchFamily="18" charset="-34"/>
              </a:rPr>
              <a:t>SECTION 1</a:t>
            </a:r>
          </a:p>
          <a:p>
            <a:pPr algn="ctr" eaLnBrk="1" hangingPunct="1">
              <a:spcBef>
                <a:spcPct val="0"/>
              </a:spcBef>
              <a:buSzTx/>
              <a:buFontTx/>
              <a:buNone/>
            </a:pPr>
            <a:r>
              <a:rPr lang="fr-FR" altLang="en-US" sz="1800" b="1">
                <a:solidFill>
                  <a:schemeClr val="tx2"/>
                </a:solidFill>
                <a:latin typeface="Calibri" panose="020F0502020204030204" pitchFamily="34" charset="0"/>
                <a:cs typeface="Angsana New" panose="02020603050405020304" pitchFamily="18" charset="-34"/>
              </a:rPr>
              <a:t>Les déchets marins</a:t>
            </a:r>
          </a:p>
        </p:txBody>
      </p:sp>
      <p:sp>
        <p:nvSpPr>
          <p:cNvPr id="48138" name="Text Placeholder 28"/>
          <p:cNvSpPr txBox="1">
            <a:spLocks/>
          </p:cNvSpPr>
          <p:nvPr/>
        </p:nvSpPr>
        <p:spPr bwMode="auto">
          <a:xfrm>
            <a:off x="533400" y="24384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eaLnBrk="1" hangingPunct="1">
              <a:buFontTx/>
              <a:buNone/>
            </a:pPr>
            <a:r>
              <a:rPr lang="fr-FR" altLang="en-US" sz="1800" b="1">
                <a:latin typeface="Calibri" panose="020F0502020204030204" pitchFamily="34" charset="0"/>
                <a:cs typeface="Angsana New" panose="02020603050405020304" pitchFamily="18" charset="-34"/>
              </a:rPr>
              <a:t>Le problème des déchets marins et la manière dont les plongeurs peuvent nous aider à le résoudre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229600" cy="990600"/>
          </a:xfrm>
        </p:spPr>
        <p:txBody>
          <a:bodyPr wrap="square" numCol="1" anchor="t" anchorCtr="0" compatLnSpc="1">
            <a:prstTxWarp prst="textNoShape">
              <a:avLst/>
            </a:prstTxWarp>
          </a:bodyPr>
          <a:lstStyle/>
          <a:p>
            <a:pPr eaLnBrk="1" hangingPunct="1">
              <a:defRPr/>
            </a:pPr>
            <a:r>
              <a:rPr lang="fr-FR" altLang="en-US" smtClean="0">
                <a:solidFill>
                  <a:srgbClr val="558ED5"/>
                </a:solidFill>
                <a:effectLst>
                  <a:outerShdw blurRad="38100" dist="38100" dir="2700000" algn="tl">
                    <a:srgbClr val="C0C0C0"/>
                  </a:outerShdw>
                </a:effectLst>
              </a:rPr>
              <a:t>Profils de plongée de l'enquête</a:t>
            </a:r>
            <a:r>
              <a:rPr lang="fr-FR" altLang="en-US" smtClean="0">
                <a:solidFill>
                  <a:srgbClr val="558ED5"/>
                </a:solidFill>
                <a:effectLst/>
              </a:rPr>
              <a:t> </a:t>
            </a:r>
          </a:p>
        </p:txBody>
      </p:sp>
      <p:sp>
        <p:nvSpPr>
          <p:cNvPr id="48131" name="Content Placeholder 2"/>
          <p:cNvSpPr>
            <a:spLocks noGrp="1"/>
          </p:cNvSpPr>
          <p:nvPr>
            <p:ph idx="1"/>
          </p:nvPr>
        </p:nvSpPr>
        <p:spPr>
          <a:xfrm>
            <a:off x="685800" y="1905000"/>
            <a:ext cx="4648200" cy="4254500"/>
          </a:xfrm>
        </p:spPr>
        <p:txBody>
          <a:bodyPr>
            <a:normAutofit fontScale="85000" lnSpcReduction="20000"/>
          </a:bodyPr>
          <a:lstStyle/>
          <a:p>
            <a:pPr eaLnBrk="1" hangingPunct="1">
              <a:lnSpc>
                <a:spcPct val="120000"/>
              </a:lnSpc>
              <a:defRPr/>
            </a:pPr>
            <a:r>
              <a:rPr lang="fr-FR" altLang="en-US" dirty="0" smtClean="0"/>
              <a:t>La sécurité est votre préoccupation majeure</a:t>
            </a:r>
          </a:p>
          <a:p>
            <a:pPr eaLnBrk="1" hangingPunct="1">
              <a:lnSpc>
                <a:spcPct val="120000"/>
              </a:lnSpc>
              <a:defRPr/>
            </a:pPr>
            <a:r>
              <a:rPr lang="fr-FR" altLang="en-US" dirty="0" smtClean="0"/>
              <a:t>Temps de plongée et profondeur</a:t>
            </a:r>
          </a:p>
          <a:p>
            <a:pPr lvl="1" eaLnBrk="1" hangingPunct="1">
              <a:lnSpc>
                <a:spcPct val="120000"/>
              </a:lnSpc>
              <a:defRPr/>
            </a:pPr>
            <a:r>
              <a:rPr lang="fr-FR" altLang="en-US" dirty="0" smtClean="0"/>
              <a:t>Définissez un profil dans le sens de la sécurité</a:t>
            </a:r>
          </a:p>
          <a:p>
            <a:pPr eaLnBrk="1" hangingPunct="1">
              <a:lnSpc>
                <a:spcPct val="120000"/>
              </a:lnSpc>
              <a:defRPr/>
            </a:pPr>
            <a:r>
              <a:rPr lang="fr-FR" altLang="en-US" dirty="0" smtClean="0"/>
              <a:t>Flottabilité</a:t>
            </a:r>
          </a:p>
          <a:p>
            <a:pPr lvl="1" eaLnBrk="1" hangingPunct="1">
              <a:lnSpc>
                <a:spcPct val="120000"/>
              </a:lnSpc>
              <a:defRPr/>
            </a:pPr>
            <a:r>
              <a:rPr lang="fr-FR" altLang="en-US" dirty="0" smtClean="0"/>
              <a:t>Soyez correctement lesté</a:t>
            </a:r>
          </a:p>
          <a:p>
            <a:pPr lvl="1" eaLnBrk="1" hangingPunct="1">
              <a:lnSpc>
                <a:spcPct val="120000"/>
              </a:lnSpc>
              <a:defRPr/>
            </a:pPr>
            <a:r>
              <a:rPr lang="fr-FR" altLang="en-US" dirty="0" smtClean="0"/>
              <a:t>Équipement hydrodynamique et correctement fixé</a:t>
            </a:r>
          </a:p>
          <a:p>
            <a:pPr eaLnBrk="1" hangingPunct="1">
              <a:lnSpc>
                <a:spcPct val="120000"/>
              </a:lnSpc>
              <a:defRPr/>
            </a:pPr>
            <a:r>
              <a:rPr lang="fr-FR" altLang="en-US" dirty="0" smtClean="0"/>
              <a:t>Zone à prospecter</a:t>
            </a:r>
          </a:p>
          <a:p>
            <a:pPr lvl="1" eaLnBrk="1" hangingPunct="1">
              <a:lnSpc>
                <a:spcPct val="120000"/>
              </a:lnSpc>
              <a:defRPr/>
            </a:pPr>
            <a:r>
              <a:rPr lang="fr-FR" altLang="en-US" dirty="0" smtClean="0"/>
              <a:t>Pas de zone spécifique</a:t>
            </a:r>
          </a:p>
          <a:p>
            <a:pPr lvl="1" eaLnBrk="1" hangingPunct="1">
              <a:lnSpc>
                <a:spcPct val="120000"/>
              </a:lnSpc>
              <a:defRPr/>
            </a:pPr>
            <a:r>
              <a:rPr lang="fr-FR" altLang="en-US" dirty="0" smtClean="0"/>
              <a:t>Essayez de couvrir la même zone chaque fois que vous prospectez votre site</a:t>
            </a:r>
          </a:p>
          <a:p>
            <a:pPr eaLnBrk="1" hangingPunct="1">
              <a:lnSpc>
                <a:spcPct val="120000"/>
              </a:lnSpc>
              <a:defRPr/>
            </a:pPr>
            <a:r>
              <a:rPr lang="fr-FR" altLang="en-US" dirty="0" smtClean="0"/>
              <a:t>Nombre de participants</a:t>
            </a:r>
          </a:p>
          <a:p>
            <a:pPr eaLnBrk="1" hangingPunct="1">
              <a:lnSpc>
                <a:spcPct val="120000"/>
              </a:lnSpc>
              <a:defRPr/>
            </a:pPr>
            <a:r>
              <a:rPr lang="fr-FR" altLang="en-US" dirty="0" smtClean="0"/>
              <a:t>Stratégies concernant les binômes</a:t>
            </a:r>
          </a:p>
          <a:p>
            <a:pPr eaLnBrk="1" hangingPunct="1">
              <a:lnSpc>
                <a:spcPct val="90000"/>
              </a:lnSpc>
              <a:defRPr/>
            </a:pPr>
            <a:endParaRPr lang="fr-FR" altLang="en-US" sz="1700" dirty="0" smtClean="0"/>
          </a:p>
        </p:txBody>
      </p:sp>
      <p:sp>
        <p:nvSpPr>
          <p:cNvPr id="84996" name="Text Placeholder 14"/>
          <p:cNvSpPr>
            <a:spLocks noGrp="1"/>
          </p:cNvSpPr>
          <p:nvPr>
            <p:ph type="body" sz="quarter" idx="12"/>
          </p:nvPr>
        </p:nvSpPr>
        <p:spPr>
          <a:xfrm>
            <a:off x="457200" y="1447800"/>
            <a:ext cx="8153400" cy="685800"/>
          </a:xfrm>
        </p:spPr>
        <p:txBody>
          <a:bodyPr/>
          <a:lstStyle/>
          <a:p>
            <a:pPr eaLnBrk="1" hangingPunct="1"/>
            <a:r>
              <a:rPr lang="fr-FR" altLang="en-US" smtClean="0"/>
              <a:t>Considérez le niveau d’expérience de tous les plongeurs</a:t>
            </a:r>
          </a:p>
        </p:txBody>
      </p:sp>
      <p:sp>
        <p:nvSpPr>
          <p:cNvPr id="84997" name="Slide Number Placeholder 8"/>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0094FA88-7F51-47B9-A4E7-8FF774FA790B}" type="slidenum">
              <a:rPr lang="fr-FR" altLang="en-US" sz="1200">
                <a:solidFill>
                  <a:schemeClr val="bg1"/>
                </a:solidFill>
              </a:rPr>
              <a:pPr>
                <a:spcBef>
                  <a:spcPct val="0"/>
                </a:spcBef>
                <a:buSzTx/>
                <a:buFontTx/>
                <a:buNone/>
              </a:pPr>
              <a:t>20</a:t>
            </a:fld>
            <a:endParaRPr lang="fr-FR" altLang="en-US" sz="1200">
              <a:solidFill>
                <a:schemeClr val="bg1"/>
              </a:solidFill>
            </a:endParaRPr>
          </a:p>
        </p:txBody>
      </p:sp>
      <p:sp>
        <p:nvSpPr>
          <p:cNvPr id="84998" name="Text Placeholder 13"/>
          <p:cNvSpPr>
            <a:spLocks noGrp="1"/>
          </p:cNvSpPr>
          <p:nvPr>
            <p:ph type="body" sz="quarter" idx="16"/>
          </p:nvPr>
        </p:nvSpPr>
        <p:spPr>
          <a:xfrm>
            <a:off x="76200" y="6418263"/>
            <a:ext cx="2590800" cy="304800"/>
          </a:xfrm>
        </p:spPr>
        <p:txBody>
          <a:bodyPr/>
          <a:lstStyle/>
          <a:p>
            <a:pPr eaLnBrk="1" hangingPunct="1"/>
            <a:r>
              <a:rPr lang="fr-FR" altLang="en-US" sz="1400" smtClean="0"/>
              <a:t>S2: Il est temps de plonger</a:t>
            </a:r>
          </a:p>
        </p:txBody>
      </p:sp>
      <p:pic>
        <p:nvPicPr>
          <p:cNvPr id="84999"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334000" y="2348849"/>
            <a:ext cx="2743200" cy="339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0" name="Text Placeholder 8"/>
          <p:cNvSpPr txBox="1">
            <a:spLocks/>
          </p:cNvSpPr>
          <p:nvPr/>
        </p:nvSpPr>
        <p:spPr bwMode="auto">
          <a:xfrm>
            <a:off x="6248400" y="59436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r" eaLnBrk="1" hangingPunct="1">
              <a:buFont typeface="Wingdings" panose="05000000000000000000" pitchFamily="2" charset="2"/>
              <a:buNone/>
            </a:pPr>
            <a:r>
              <a:rPr lang="fr-FR" altLang="en-US" sz="1600" b="1" i="1">
                <a:latin typeface="Calibri" panose="020F0502020204030204" pitchFamily="34" charset="0"/>
                <a:cs typeface="Angsana New" panose="02020603050405020304" pitchFamily="18" charset="-34"/>
              </a:rPr>
              <a:t>Planifiez votre plongée</a:t>
            </a:r>
          </a:p>
          <a:p>
            <a:pPr eaLnBrk="1" hangingPunct="1">
              <a:buFont typeface="Wingdings" panose="05000000000000000000" pitchFamily="2" charset="2"/>
              <a:buNone/>
            </a:pPr>
            <a:endParaRPr lang="fr-FR" altLang="en-US" sz="2000" b="1">
              <a:latin typeface="Calibri" panose="020F0502020204030204" pitchFamily="34" charset="0"/>
              <a:cs typeface="Angsana New" panose="02020603050405020304" pitchFamily="18" charset="-34"/>
            </a:endParaRPr>
          </a:p>
        </p:txBody>
      </p:sp>
      <p:sp>
        <p:nvSpPr>
          <p:cNvPr id="85001"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153400" cy="715962"/>
          </a:xfrm>
        </p:spPr>
        <p:txBody>
          <a:bodyPr anchor="t"/>
          <a:lstStyle/>
          <a:p>
            <a:pPr eaLnBrk="1" fontAlgn="auto" hangingPunct="1">
              <a:spcAft>
                <a:spcPts val="0"/>
              </a:spcAft>
              <a:defRPr/>
            </a:pPr>
            <a:r>
              <a:rPr lang="fr-FR" smtClean="0"/>
              <a:t>Plongez selon votre plan</a:t>
            </a:r>
            <a:endParaRPr lang="fr-FR"/>
          </a:p>
        </p:txBody>
      </p:sp>
      <p:sp>
        <p:nvSpPr>
          <p:cNvPr id="87043" name="Content Placeholder 2"/>
          <p:cNvSpPr>
            <a:spLocks noGrp="1"/>
          </p:cNvSpPr>
          <p:nvPr>
            <p:ph idx="1"/>
          </p:nvPr>
        </p:nvSpPr>
        <p:spPr>
          <a:xfrm>
            <a:off x="685800" y="2544763"/>
            <a:ext cx="4191000" cy="3429000"/>
          </a:xfrm>
        </p:spPr>
        <p:txBody>
          <a:bodyPr/>
          <a:lstStyle/>
          <a:p>
            <a:pPr eaLnBrk="1" hangingPunct="1">
              <a:lnSpc>
                <a:spcPct val="90000"/>
              </a:lnSpc>
            </a:pPr>
            <a:r>
              <a:rPr lang="fr-FR" altLang="en-US" smtClean="0">
                <a:ea typeface="Calibri" panose="020F0502020204030204" pitchFamily="34" charset="0"/>
                <a:cs typeface="Times New Roman" panose="02020603050405020304" pitchFamily="18" charset="0"/>
              </a:rPr>
              <a:t>Travaillez avec votre binôme</a:t>
            </a:r>
          </a:p>
          <a:p>
            <a:pPr eaLnBrk="1" hangingPunct="1">
              <a:lnSpc>
                <a:spcPct val="90000"/>
              </a:lnSpc>
            </a:pPr>
            <a:r>
              <a:rPr lang="fr-FR" altLang="en-US" smtClean="0">
                <a:ea typeface="Calibri" panose="020F0502020204030204" pitchFamily="34" charset="0"/>
                <a:cs typeface="Times New Roman" panose="02020603050405020304" pitchFamily="18" charset="0"/>
              </a:rPr>
              <a:t>N’utilisez pas votre gilet pour relever des objets lourds</a:t>
            </a:r>
          </a:p>
          <a:p>
            <a:pPr eaLnBrk="1" hangingPunct="1">
              <a:lnSpc>
                <a:spcPct val="90000"/>
              </a:lnSpc>
            </a:pPr>
            <a:r>
              <a:rPr lang="fr-FR" altLang="en-US" smtClean="0">
                <a:ea typeface="Calibri" panose="020F0502020204030204" pitchFamily="34" charset="0"/>
                <a:cs typeface="Times New Roman" panose="02020603050405020304" pitchFamily="18" charset="0"/>
              </a:rPr>
              <a:t>Ne </a:t>
            </a:r>
            <a:r>
              <a:rPr lang="fr-FR" altLang="en-US" u="sng" smtClean="0">
                <a:ea typeface="Calibri" panose="020F0502020204030204" pitchFamily="34" charset="0"/>
                <a:cs typeface="Times New Roman" panose="02020603050405020304" pitchFamily="18" charset="0"/>
              </a:rPr>
              <a:t>sur-remplissez</a:t>
            </a:r>
            <a:r>
              <a:rPr lang="fr-FR" altLang="en-US" smtClean="0">
                <a:ea typeface="Calibri" panose="020F0502020204030204" pitchFamily="34" charset="0"/>
                <a:cs typeface="Times New Roman" panose="02020603050405020304" pitchFamily="18" charset="0"/>
              </a:rPr>
              <a:t> pas vos sacs</a:t>
            </a:r>
          </a:p>
          <a:p>
            <a:pPr eaLnBrk="1" hangingPunct="1">
              <a:lnSpc>
                <a:spcPct val="90000"/>
              </a:lnSpc>
            </a:pPr>
            <a:r>
              <a:rPr lang="fr-FR" altLang="en-US" smtClean="0">
                <a:ea typeface="Calibri" panose="020F0502020204030204" pitchFamily="34" charset="0"/>
                <a:cs typeface="Times New Roman" panose="02020603050405020304" pitchFamily="18" charset="0"/>
              </a:rPr>
              <a:t>Les objets de plus de 4 kgs/7 lbs doivent être retirés uniquement par les plongeurs formés à utiliser les parachutes de relevage</a:t>
            </a:r>
          </a:p>
          <a:p>
            <a:pPr eaLnBrk="1" hangingPunct="1">
              <a:lnSpc>
                <a:spcPct val="90000"/>
              </a:lnSpc>
            </a:pPr>
            <a:r>
              <a:rPr lang="fr-FR" altLang="en-US" smtClean="0">
                <a:ea typeface="Calibri" panose="020F0502020204030204" pitchFamily="34" charset="0"/>
                <a:cs typeface="Times New Roman" panose="02020603050405020304" pitchFamily="18" charset="0"/>
              </a:rPr>
              <a:t>N’utilisez pas les parachutes de relevage sans formation/expérience</a:t>
            </a:r>
          </a:p>
        </p:txBody>
      </p:sp>
      <p:sp>
        <p:nvSpPr>
          <p:cNvPr id="87044" name="Text Placeholder 14"/>
          <p:cNvSpPr>
            <a:spLocks noGrp="1"/>
          </p:cNvSpPr>
          <p:nvPr>
            <p:ph type="body" sz="quarter" idx="12"/>
          </p:nvPr>
        </p:nvSpPr>
        <p:spPr>
          <a:xfrm>
            <a:off x="457200" y="1676400"/>
            <a:ext cx="8153400" cy="685800"/>
          </a:xfrm>
        </p:spPr>
        <p:txBody>
          <a:bodyPr/>
          <a:lstStyle/>
          <a:p>
            <a:pPr eaLnBrk="1" hangingPunct="1">
              <a:lnSpc>
                <a:spcPct val="80000"/>
              </a:lnSpc>
            </a:pPr>
            <a:r>
              <a:rPr lang="fr-FR" altLang="en-US" sz="1600" smtClean="0">
                <a:ea typeface="Calibri" panose="020F0502020204030204" pitchFamily="34" charset="0"/>
                <a:cs typeface="Times New Roman" panose="02020603050405020304" pitchFamily="18" charset="0"/>
              </a:rPr>
              <a:t>Pendant la plongée, vous ramassez les déchets marins que vous trouvez – de retour au rivage, triez et enregistrez ce que vous avez retiré du fond seulement</a:t>
            </a:r>
          </a:p>
        </p:txBody>
      </p:sp>
      <p:sp>
        <p:nvSpPr>
          <p:cNvPr id="87045" name="Slide Number Placeholder 8"/>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FA5D5F81-6729-43A2-9F24-207E1EAE388E}" type="slidenum">
              <a:rPr lang="fr-FR" altLang="en-US" sz="1200">
                <a:solidFill>
                  <a:schemeClr val="bg1"/>
                </a:solidFill>
              </a:rPr>
              <a:pPr>
                <a:spcBef>
                  <a:spcPct val="0"/>
                </a:spcBef>
                <a:buSzTx/>
                <a:buFontTx/>
                <a:buNone/>
              </a:pPr>
              <a:t>21</a:t>
            </a:fld>
            <a:endParaRPr lang="fr-FR" altLang="en-US" sz="1200">
              <a:solidFill>
                <a:schemeClr val="bg1"/>
              </a:solidFill>
            </a:endParaRPr>
          </a:p>
        </p:txBody>
      </p:sp>
      <p:sp>
        <p:nvSpPr>
          <p:cNvPr id="87046" name="Text Placeholder 13"/>
          <p:cNvSpPr>
            <a:spLocks noGrp="1"/>
          </p:cNvSpPr>
          <p:nvPr>
            <p:ph type="body" sz="quarter" idx="16"/>
          </p:nvPr>
        </p:nvSpPr>
        <p:spPr>
          <a:xfrm>
            <a:off x="76200" y="6418263"/>
            <a:ext cx="2590800" cy="304800"/>
          </a:xfrm>
        </p:spPr>
        <p:txBody>
          <a:bodyPr/>
          <a:lstStyle/>
          <a:p>
            <a:pPr eaLnBrk="1" hangingPunct="1"/>
            <a:r>
              <a:rPr lang="fr-FR" altLang="en-US" sz="1400" smtClean="0"/>
              <a:t>S2: Il est temps de plonger</a:t>
            </a:r>
          </a:p>
        </p:txBody>
      </p:sp>
      <p:sp>
        <p:nvSpPr>
          <p:cNvPr id="87047" name="Text Placeholder 8"/>
          <p:cNvSpPr txBox="1">
            <a:spLocks/>
          </p:cNvSpPr>
          <p:nvPr/>
        </p:nvSpPr>
        <p:spPr bwMode="auto">
          <a:xfrm>
            <a:off x="6096000" y="59436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r" eaLnBrk="1" hangingPunct="1">
              <a:buFont typeface="Wingdings" panose="05000000000000000000" pitchFamily="2" charset="2"/>
              <a:buNone/>
            </a:pPr>
            <a:r>
              <a:rPr lang="fr-FR" altLang="en-US" sz="1600" b="1" i="1">
                <a:latin typeface="Calibri" panose="020F0502020204030204" pitchFamily="34" charset="0"/>
                <a:cs typeface="Angsana New" panose="02020603050405020304" pitchFamily="18" charset="-34"/>
              </a:rPr>
              <a:t>Plongez selon votre plan</a:t>
            </a:r>
          </a:p>
          <a:p>
            <a:pPr eaLnBrk="1" hangingPunct="1">
              <a:buFont typeface="Wingdings" panose="05000000000000000000" pitchFamily="2" charset="2"/>
              <a:buNone/>
            </a:pPr>
            <a:endParaRPr lang="fr-FR" altLang="en-US" sz="2000" b="1">
              <a:latin typeface="Calibri" panose="020F0502020204030204" pitchFamily="34" charset="0"/>
              <a:cs typeface="Angsana New" panose="02020603050405020304" pitchFamily="18" charset="-34"/>
            </a:endParaRPr>
          </a:p>
        </p:txBody>
      </p:sp>
      <p:pic>
        <p:nvPicPr>
          <p:cNvPr id="87048" name="Picture 9" descr="Calypso_Diving_Resort_14591_0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590800"/>
            <a:ext cx="3657600"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9"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077200" cy="715962"/>
          </a:xfrm>
        </p:spPr>
        <p:txBody>
          <a:bodyPr wrap="square" numCol="1" anchor="t" anchorCtr="0" compatLnSpc="1">
            <a:prstTxWarp prst="textNoShape">
              <a:avLst/>
            </a:prstTxWarp>
          </a:bodyPr>
          <a:lstStyle/>
          <a:p>
            <a:pPr eaLnBrk="1" hangingPunct="1">
              <a:defRPr/>
            </a:pPr>
            <a:r>
              <a:rPr lang="fr-FR" altLang="en-US" smtClean="0">
                <a:effectLst>
                  <a:outerShdw blurRad="38100" dist="38100" dir="2700000" algn="tl">
                    <a:srgbClr val="C0C0C0"/>
                  </a:outerShdw>
                </a:effectLst>
              </a:rPr>
              <a:t>Équipement</a:t>
            </a:r>
          </a:p>
        </p:txBody>
      </p:sp>
      <p:sp>
        <p:nvSpPr>
          <p:cNvPr id="89091" name="Content Placeholder 2"/>
          <p:cNvSpPr>
            <a:spLocks noGrp="1"/>
          </p:cNvSpPr>
          <p:nvPr>
            <p:ph idx="1"/>
          </p:nvPr>
        </p:nvSpPr>
        <p:spPr>
          <a:xfrm>
            <a:off x="685800" y="2438400"/>
            <a:ext cx="3962400" cy="3459163"/>
          </a:xfrm>
        </p:spPr>
        <p:txBody>
          <a:bodyPr/>
          <a:lstStyle/>
          <a:p>
            <a:pPr eaLnBrk="1" hangingPunct="1"/>
            <a:r>
              <a:rPr lang="fr-FR" altLang="en-US" smtClean="0"/>
              <a:t>Obligatoire:</a:t>
            </a:r>
          </a:p>
          <a:p>
            <a:pPr lvl="1" eaLnBrk="1" hangingPunct="1"/>
            <a:r>
              <a:rPr lang="fr-FR" altLang="en-US" smtClean="0"/>
              <a:t>Sacs filets</a:t>
            </a:r>
          </a:p>
          <a:p>
            <a:pPr lvl="1" eaLnBrk="1" hangingPunct="1"/>
            <a:r>
              <a:rPr lang="fr-FR" altLang="en-US" smtClean="0"/>
              <a:t>Outils de plongée/couteau</a:t>
            </a:r>
          </a:p>
          <a:p>
            <a:pPr lvl="1" eaLnBrk="1" hangingPunct="1"/>
            <a:r>
              <a:rPr lang="fr-FR" altLang="en-US" smtClean="0"/>
              <a:t>Gants</a:t>
            </a:r>
          </a:p>
        </p:txBody>
      </p:sp>
      <p:sp>
        <p:nvSpPr>
          <p:cNvPr id="89092" name="Text Placeholder 14"/>
          <p:cNvSpPr>
            <a:spLocks noGrp="1"/>
          </p:cNvSpPr>
          <p:nvPr>
            <p:ph type="body" sz="quarter" idx="12"/>
          </p:nvPr>
        </p:nvSpPr>
        <p:spPr>
          <a:xfrm>
            <a:off x="457200" y="1676400"/>
            <a:ext cx="8153400" cy="685800"/>
          </a:xfrm>
        </p:spPr>
        <p:txBody>
          <a:bodyPr/>
          <a:lstStyle/>
          <a:p>
            <a:pPr eaLnBrk="1" hangingPunct="1">
              <a:lnSpc>
                <a:spcPct val="90000"/>
              </a:lnSpc>
            </a:pPr>
            <a:r>
              <a:rPr lang="fr-FR" altLang="en-US" smtClean="0"/>
              <a:t>Un équipement approprié vous aidera à rendre la plongée plus sûre et agréable</a:t>
            </a:r>
          </a:p>
        </p:txBody>
      </p:sp>
      <p:sp>
        <p:nvSpPr>
          <p:cNvPr id="89093" name="Slide Number Placeholder 8"/>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B5047C56-3974-4208-9115-3B708B9B0C83}" type="slidenum">
              <a:rPr lang="fr-FR" altLang="en-US" sz="1200">
                <a:solidFill>
                  <a:schemeClr val="bg1"/>
                </a:solidFill>
              </a:rPr>
              <a:pPr>
                <a:spcBef>
                  <a:spcPct val="0"/>
                </a:spcBef>
                <a:buSzTx/>
                <a:buFontTx/>
                <a:buNone/>
              </a:pPr>
              <a:t>22</a:t>
            </a:fld>
            <a:endParaRPr lang="fr-FR" altLang="en-US" sz="1200">
              <a:solidFill>
                <a:schemeClr val="bg1"/>
              </a:solidFill>
            </a:endParaRPr>
          </a:p>
        </p:txBody>
      </p:sp>
      <p:sp>
        <p:nvSpPr>
          <p:cNvPr id="89094" name="Text Placeholder 13"/>
          <p:cNvSpPr>
            <a:spLocks noGrp="1"/>
          </p:cNvSpPr>
          <p:nvPr>
            <p:ph type="body" sz="quarter" idx="16"/>
          </p:nvPr>
        </p:nvSpPr>
        <p:spPr>
          <a:xfrm>
            <a:off x="76200" y="6418263"/>
            <a:ext cx="2590800" cy="304800"/>
          </a:xfrm>
        </p:spPr>
        <p:txBody>
          <a:bodyPr/>
          <a:lstStyle/>
          <a:p>
            <a:pPr eaLnBrk="1" hangingPunct="1"/>
            <a:r>
              <a:rPr lang="fr-FR" altLang="en-US" sz="1400" smtClean="0"/>
              <a:t>S2: Il est temps de plonger</a:t>
            </a:r>
          </a:p>
        </p:txBody>
      </p:sp>
      <p:sp>
        <p:nvSpPr>
          <p:cNvPr id="89095" name="Content Placeholder 2"/>
          <p:cNvSpPr txBox="1">
            <a:spLocks/>
          </p:cNvSpPr>
          <p:nvPr/>
        </p:nvSpPr>
        <p:spPr bwMode="auto">
          <a:xfrm>
            <a:off x="4419600" y="2484438"/>
            <a:ext cx="3962400" cy="345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800100" indent="-34290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eaLnBrk="1" hangingPunct="1"/>
            <a:r>
              <a:rPr lang="fr-FR" altLang="en-US" sz="1800" b="1"/>
              <a:t>Recommandé:</a:t>
            </a:r>
          </a:p>
          <a:p>
            <a:pPr lvl="1" eaLnBrk="1" hangingPunct="1">
              <a:buSzPct val="75000"/>
            </a:pPr>
            <a:r>
              <a:rPr lang="fr-FR" altLang="en-US" sz="1800" b="1"/>
              <a:t>Ciseaux</a:t>
            </a:r>
          </a:p>
          <a:p>
            <a:pPr lvl="1" eaLnBrk="1" hangingPunct="1">
              <a:buSzPct val="75000"/>
            </a:pPr>
            <a:r>
              <a:rPr lang="fr-FR" altLang="en-US" sz="1800" b="1"/>
              <a:t>GPS</a:t>
            </a:r>
          </a:p>
          <a:p>
            <a:pPr lvl="1" eaLnBrk="1" hangingPunct="1">
              <a:buSzPct val="75000"/>
            </a:pPr>
            <a:r>
              <a:rPr lang="fr-FR" altLang="en-US" sz="1800" b="1"/>
              <a:t>Balances</a:t>
            </a:r>
          </a:p>
          <a:p>
            <a:pPr lvl="1" eaLnBrk="1" hangingPunct="1">
              <a:buSzPct val="75000"/>
            </a:pPr>
            <a:r>
              <a:rPr lang="fr-FR" altLang="en-US" sz="1800" b="1"/>
              <a:t>Appareil photo étanche</a:t>
            </a:r>
          </a:p>
          <a:p>
            <a:pPr lvl="1" eaLnBrk="1" hangingPunct="1">
              <a:buSzPct val="75000"/>
            </a:pPr>
            <a:r>
              <a:rPr lang="fr-FR" altLang="en-US" sz="1800" b="1"/>
              <a:t>Récipient pour objets coupants</a:t>
            </a:r>
          </a:p>
          <a:p>
            <a:pPr lvl="1" eaLnBrk="1" hangingPunct="1">
              <a:buSzPct val="75000"/>
            </a:pPr>
            <a:r>
              <a:rPr lang="fr-FR" altLang="en-US" sz="1800" b="1"/>
              <a:t>Ardoises immergeables et crayons</a:t>
            </a:r>
          </a:p>
        </p:txBody>
      </p:sp>
      <p:sp>
        <p:nvSpPr>
          <p:cNvPr id="89096" name="Text Placeholder 8"/>
          <p:cNvSpPr txBox="1">
            <a:spLocks/>
          </p:cNvSpPr>
          <p:nvPr/>
        </p:nvSpPr>
        <p:spPr bwMode="auto">
          <a:xfrm>
            <a:off x="6096000" y="59436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r" eaLnBrk="1" hangingPunct="1">
              <a:buFont typeface="Wingdings" panose="05000000000000000000" pitchFamily="2" charset="2"/>
              <a:buNone/>
            </a:pPr>
            <a:r>
              <a:rPr lang="fr-FR" altLang="en-US" sz="1600" b="1" i="1">
                <a:latin typeface="Calibri" panose="020F0502020204030204" pitchFamily="34" charset="0"/>
                <a:cs typeface="Angsana New" panose="02020603050405020304" pitchFamily="18" charset="-34"/>
              </a:rPr>
              <a:t>Plongez selon votre plan</a:t>
            </a:r>
          </a:p>
        </p:txBody>
      </p:sp>
      <p:sp>
        <p:nvSpPr>
          <p:cNvPr id="89097"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305800" cy="639762"/>
          </a:xfrm>
        </p:spPr>
        <p:txBody>
          <a:bodyPr wrap="square" numCol="1" anchor="t" anchorCtr="0" compatLnSpc="1">
            <a:prstTxWarp prst="textNoShape">
              <a:avLst/>
            </a:prstTxWarp>
          </a:bodyPr>
          <a:lstStyle/>
          <a:p>
            <a:pPr eaLnBrk="1" hangingPunct="1">
              <a:defRPr/>
            </a:pPr>
            <a:r>
              <a:rPr lang="fr-FR" altLang="en-US" smtClean="0">
                <a:effectLst>
                  <a:outerShdw blurRad="38100" dist="38100" dir="2700000" algn="tl">
                    <a:srgbClr val="C0C0C0"/>
                  </a:outerShdw>
                </a:effectLst>
              </a:rPr>
              <a:t>Flottabilité</a:t>
            </a:r>
          </a:p>
        </p:txBody>
      </p:sp>
      <p:sp>
        <p:nvSpPr>
          <p:cNvPr id="91139" name="Content Placeholder 2"/>
          <p:cNvSpPr>
            <a:spLocks noGrp="1"/>
          </p:cNvSpPr>
          <p:nvPr>
            <p:ph idx="1"/>
          </p:nvPr>
        </p:nvSpPr>
        <p:spPr>
          <a:xfrm>
            <a:off x="685800" y="2484438"/>
            <a:ext cx="3886200" cy="3154362"/>
          </a:xfrm>
        </p:spPr>
        <p:txBody>
          <a:bodyPr/>
          <a:lstStyle/>
          <a:p>
            <a:pPr eaLnBrk="1" hangingPunct="1"/>
            <a:r>
              <a:rPr lang="fr-FR" altLang="en-US" dirty="0" smtClean="0"/>
              <a:t>Maintenez votre</a:t>
            </a:r>
          </a:p>
          <a:p>
            <a:pPr lvl="1" eaLnBrk="1" hangingPunct="1"/>
            <a:r>
              <a:rPr lang="fr-FR" altLang="en-US" dirty="0" smtClean="0"/>
              <a:t>Corps</a:t>
            </a:r>
          </a:p>
          <a:p>
            <a:pPr lvl="1" eaLnBrk="1" hangingPunct="1"/>
            <a:r>
              <a:rPr lang="en-US" altLang="en-US" dirty="0" smtClean="0"/>
              <a:t>É</a:t>
            </a:r>
            <a:r>
              <a:rPr lang="fr-FR" altLang="en-US" dirty="0" err="1" smtClean="0"/>
              <a:t>quipement</a:t>
            </a:r>
            <a:r>
              <a:rPr lang="fr-FR" altLang="en-US" dirty="0" smtClean="0"/>
              <a:t> </a:t>
            </a:r>
          </a:p>
          <a:p>
            <a:pPr lvl="1" eaLnBrk="1" hangingPunct="1"/>
            <a:r>
              <a:rPr lang="fr-FR" altLang="en-US" dirty="0" smtClean="0"/>
              <a:t>Et palmes </a:t>
            </a:r>
            <a:r>
              <a:rPr lang="fr-FR" altLang="en-US" dirty="0"/>
              <a:t/>
            </a:r>
            <a:br>
              <a:rPr lang="fr-FR" altLang="en-US" dirty="0"/>
            </a:br>
            <a:r>
              <a:rPr lang="fr-FR" altLang="en-US" dirty="0" smtClean="0"/>
              <a:t>              loin du fond</a:t>
            </a:r>
          </a:p>
          <a:p>
            <a:pPr eaLnBrk="1" hangingPunct="1"/>
            <a:endParaRPr lang="fr-FR" altLang="en-US" dirty="0" smtClean="0"/>
          </a:p>
          <a:p>
            <a:pPr eaLnBrk="1" hangingPunct="1"/>
            <a:r>
              <a:rPr lang="fr-FR" altLang="en-US" dirty="0" smtClean="0"/>
              <a:t>Restez attentif à la position de votre corps tout au long de votre plongée</a:t>
            </a:r>
          </a:p>
          <a:p>
            <a:pPr lvl="1" eaLnBrk="1" hangingPunct="1"/>
            <a:endParaRPr lang="fr-FR" altLang="en-US" dirty="0" smtClean="0"/>
          </a:p>
        </p:txBody>
      </p:sp>
      <p:sp>
        <p:nvSpPr>
          <p:cNvPr id="91140" name="Text Placeholder 13"/>
          <p:cNvSpPr>
            <a:spLocks noGrp="1"/>
          </p:cNvSpPr>
          <p:nvPr>
            <p:ph type="body" sz="quarter" idx="12"/>
          </p:nvPr>
        </p:nvSpPr>
        <p:spPr>
          <a:xfrm>
            <a:off x="457200" y="1600200"/>
            <a:ext cx="8153400" cy="685800"/>
          </a:xfrm>
        </p:spPr>
        <p:txBody>
          <a:bodyPr/>
          <a:lstStyle/>
          <a:p>
            <a:pPr eaLnBrk="1" hangingPunct="1"/>
            <a:r>
              <a:rPr lang="fr-FR" altLang="en-US" sz="2400" smtClean="0"/>
              <a:t>Soyez attentif à votre flottabilité et à votre stabilité</a:t>
            </a:r>
          </a:p>
        </p:txBody>
      </p:sp>
      <p:sp>
        <p:nvSpPr>
          <p:cNvPr id="91141" name="Slide Number Placeholder 8"/>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8931C315-BACA-4383-85B6-7B43030C5044}" type="slidenum">
              <a:rPr lang="fr-FR" altLang="en-US" sz="1200">
                <a:solidFill>
                  <a:schemeClr val="bg1"/>
                </a:solidFill>
              </a:rPr>
              <a:pPr>
                <a:spcBef>
                  <a:spcPct val="0"/>
                </a:spcBef>
                <a:buSzTx/>
                <a:buFontTx/>
                <a:buNone/>
              </a:pPr>
              <a:t>23</a:t>
            </a:fld>
            <a:endParaRPr lang="fr-FR" altLang="en-US" sz="1200">
              <a:solidFill>
                <a:schemeClr val="bg1"/>
              </a:solidFill>
            </a:endParaRPr>
          </a:p>
        </p:txBody>
      </p:sp>
      <p:sp>
        <p:nvSpPr>
          <p:cNvPr id="91142" name="Text Placeholder 13"/>
          <p:cNvSpPr>
            <a:spLocks noGrp="1"/>
          </p:cNvSpPr>
          <p:nvPr>
            <p:ph type="body" sz="quarter" idx="16"/>
          </p:nvPr>
        </p:nvSpPr>
        <p:spPr>
          <a:xfrm>
            <a:off x="76200" y="6418263"/>
            <a:ext cx="2590800" cy="304800"/>
          </a:xfrm>
        </p:spPr>
        <p:txBody>
          <a:bodyPr/>
          <a:lstStyle/>
          <a:p>
            <a:pPr eaLnBrk="1" hangingPunct="1"/>
            <a:r>
              <a:rPr lang="fr-FR" altLang="en-US" sz="1400" smtClean="0"/>
              <a:t>S2: Il est temps de plonger</a:t>
            </a:r>
          </a:p>
        </p:txBody>
      </p:sp>
      <p:sp>
        <p:nvSpPr>
          <p:cNvPr id="91143" name="Text Placeholder 8"/>
          <p:cNvSpPr txBox="1">
            <a:spLocks/>
          </p:cNvSpPr>
          <p:nvPr/>
        </p:nvSpPr>
        <p:spPr bwMode="auto">
          <a:xfrm>
            <a:off x="6096000" y="59436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r" eaLnBrk="1" hangingPunct="1">
              <a:buFont typeface="Wingdings" panose="05000000000000000000" pitchFamily="2" charset="2"/>
              <a:buNone/>
            </a:pPr>
            <a:r>
              <a:rPr lang="fr-FR" altLang="en-US" sz="1600" b="1" i="1">
                <a:latin typeface="Calibri" panose="020F0502020204030204" pitchFamily="34" charset="0"/>
                <a:cs typeface="Angsana New" panose="02020603050405020304" pitchFamily="18" charset="-34"/>
              </a:rPr>
              <a:t>Plongez selon votre plan</a:t>
            </a:r>
          </a:p>
          <a:p>
            <a:pPr eaLnBrk="1" hangingPunct="1">
              <a:buFont typeface="Wingdings" panose="05000000000000000000" pitchFamily="2" charset="2"/>
              <a:buNone/>
            </a:pPr>
            <a:endParaRPr lang="fr-FR" altLang="en-US" sz="2000" b="1">
              <a:latin typeface="Calibri" panose="020F0502020204030204" pitchFamily="34" charset="0"/>
              <a:cs typeface="Angsana New" panose="02020603050405020304" pitchFamily="18" charset="-34"/>
            </a:endParaRPr>
          </a:p>
        </p:txBody>
      </p:sp>
      <p:pic>
        <p:nvPicPr>
          <p:cNvPr id="91144" name="Picture 9" descr="HondurasMayan Divers - Roatan, Anja Garrido Barnet (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590800"/>
            <a:ext cx="36576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5"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305800" cy="639762"/>
          </a:xfrm>
        </p:spPr>
        <p:txBody>
          <a:bodyPr wrap="square" numCol="1" anchor="t" anchorCtr="0" compatLnSpc="1">
            <a:prstTxWarp prst="textNoShape">
              <a:avLst/>
            </a:prstTxWarp>
          </a:bodyPr>
          <a:lstStyle/>
          <a:p>
            <a:pPr eaLnBrk="1" hangingPunct="1">
              <a:defRPr/>
            </a:pPr>
            <a:r>
              <a:rPr lang="fr-FR" altLang="en-US" smtClean="0">
                <a:effectLst>
                  <a:outerShdw blurRad="38100" dist="38100" dir="2700000" algn="tl">
                    <a:srgbClr val="C0C0C0"/>
                  </a:outerShdw>
                </a:effectLst>
              </a:rPr>
              <a:t>Objets tranchants</a:t>
            </a:r>
          </a:p>
        </p:txBody>
      </p:sp>
      <p:sp>
        <p:nvSpPr>
          <p:cNvPr id="93187" name="Content Placeholder 2"/>
          <p:cNvSpPr>
            <a:spLocks noGrp="1"/>
          </p:cNvSpPr>
          <p:nvPr>
            <p:ph idx="1"/>
          </p:nvPr>
        </p:nvSpPr>
        <p:spPr>
          <a:xfrm>
            <a:off x="457200" y="2332038"/>
            <a:ext cx="4038600" cy="3154362"/>
          </a:xfrm>
        </p:spPr>
        <p:txBody>
          <a:bodyPr/>
          <a:lstStyle/>
          <a:p>
            <a:pPr eaLnBrk="1" hangingPunct="1"/>
            <a:r>
              <a:rPr lang="fr-FR" altLang="en-US" smtClean="0"/>
              <a:t>Ne pas les enlever s’ils représentent un danger</a:t>
            </a:r>
          </a:p>
          <a:p>
            <a:pPr eaLnBrk="1" hangingPunct="1"/>
            <a:r>
              <a:rPr lang="fr-FR" altLang="en-US" smtClean="0"/>
              <a:t>Utiliser un container rigide</a:t>
            </a:r>
          </a:p>
          <a:p>
            <a:pPr eaLnBrk="1" hangingPunct="1"/>
            <a:r>
              <a:rPr lang="fr-FR" altLang="en-US" smtClean="0"/>
              <a:t>Soyez particulièrement vigilant lorsque vous décidez de retirer des instruments médicaux tranchants:</a:t>
            </a:r>
          </a:p>
          <a:p>
            <a:pPr lvl="1" eaLnBrk="1" hangingPunct="1"/>
            <a:r>
              <a:rPr lang="fr-FR" altLang="en-US" smtClean="0"/>
              <a:t>Seringues, aiguilles, scalpels, lancettes, aiguilles de suture</a:t>
            </a:r>
          </a:p>
          <a:p>
            <a:pPr lvl="1" eaLnBrk="1" hangingPunct="1"/>
            <a:endParaRPr lang="fr-FR" altLang="en-US" smtClean="0"/>
          </a:p>
        </p:txBody>
      </p:sp>
      <p:sp>
        <p:nvSpPr>
          <p:cNvPr id="93188" name="Text Placeholder 13"/>
          <p:cNvSpPr>
            <a:spLocks noGrp="1"/>
          </p:cNvSpPr>
          <p:nvPr>
            <p:ph type="body" sz="quarter" idx="12"/>
          </p:nvPr>
        </p:nvSpPr>
        <p:spPr>
          <a:xfrm>
            <a:off x="457200" y="1616075"/>
            <a:ext cx="8153400" cy="685800"/>
          </a:xfrm>
        </p:spPr>
        <p:txBody>
          <a:bodyPr/>
          <a:lstStyle/>
          <a:p>
            <a:pPr eaLnBrk="1" hangingPunct="1">
              <a:lnSpc>
                <a:spcPct val="90000"/>
              </a:lnSpc>
            </a:pPr>
            <a:r>
              <a:rPr lang="fr-FR" altLang="en-US" smtClean="0"/>
              <a:t>Soyez prudent avec les objets qui peuvent occasionner une blessure par perforation</a:t>
            </a:r>
          </a:p>
        </p:txBody>
      </p:sp>
      <p:sp>
        <p:nvSpPr>
          <p:cNvPr id="93189" name="Slide Number Placeholder 8"/>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63C5671B-CB26-4FFE-AA13-5C85D665D9E1}" type="slidenum">
              <a:rPr lang="fr-FR" altLang="en-US" sz="1200">
                <a:solidFill>
                  <a:schemeClr val="bg1"/>
                </a:solidFill>
              </a:rPr>
              <a:pPr>
                <a:spcBef>
                  <a:spcPct val="0"/>
                </a:spcBef>
                <a:buSzTx/>
                <a:buFontTx/>
                <a:buNone/>
              </a:pPr>
              <a:t>24</a:t>
            </a:fld>
            <a:endParaRPr lang="fr-FR" altLang="en-US" sz="1200">
              <a:solidFill>
                <a:schemeClr val="bg1"/>
              </a:solidFill>
            </a:endParaRPr>
          </a:p>
        </p:txBody>
      </p:sp>
      <p:sp>
        <p:nvSpPr>
          <p:cNvPr id="93190" name="Text Placeholder 13"/>
          <p:cNvSpPr>
            <a:spLocks noGrp="1"/>
          </p:cNvSpPr>
          <p:nvPr>
            <p:ph type="body" sz="quarter" idx="16"/>
          </p:nvPr>
        </p:nvSpPr>
        <p:spPr>
          <a:xfrm>
            <a:off x="76200" y="6418263"/>
            <a:ext cx="2590800" cy="304800"/>
          </a:xfrm>
        </p:spPr>
        <p:txBody>
          <a:bodyPr/>
          <a:lstStyle/>
          <a:p>
            <a:pPr eaLnBrk="1" hangingPunct="1"/>
            <a:r>
              <a:rPr lang="fr-FR" altLang="en-US" sz="1400" smtClean="0"/>
              <a:t>S2: Il est temps de plonger</a:t>
            </a:r>
          </a:p>
        </p:txBody>
      </p:sp>
      <p:pic>
        <p:nvPicPr>
          <p:cNvPr id="93191" name="Picture 7" descr="syringes_silentree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14600"/>
            <a:ext cx="3657600"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2" name="Text Placeholder 8"/>
          <p:cNvSpPr txBox="1">
            <a:spLocks/>
          </p:cNvSpPr>
          <p:nvPr/>
        </p:nvSpPr>
        <p:spPr bwMode="auto">
          <a:xfrm>
            <a:off x="6096000" y="59436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r" eaLnBrk="1" hangingPunct="1">
              <a:buFont typeface="Wingdings" panose="05000000000000000000" pitchFamily="2" charset="2"/>
              <a:buNone/>
            </a:pPr>
            <a:r>
              <a:rPr lang="fr-FR" altLang="en-US" sz="1600" b="1" i="1">
                <a:latin typeface="Calibri" panose="020F0502020204030204" pitchFamily="34" charset="0"/>
                <a:cs typeface="Angsana New" panose="02020603050405020304" pitchFamily="18" charset="-34"/>
              </a:rPr>
              <a:t>Plongez selon votre plan</a:t>
            </a:r>
          </a:p>
        </p:txBody>
      </p:sp>
      <p:sp>
        <p:nvSpPr>
          <p:cNvPr id="93193"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9038"/>
            <a:ext cx="8229600" cy="639762"/>
          </a:xfrm>
        </p:spPr>
        <p:txBody>
          <a:bodyPr wrap="square" numCol="1" anchor="t" anchorCtr="0" compatLnSpc="1">
            <a:prstTxWarp prst="textNoShape">
              <a:avLst/>
            </a:prstTxWarp>
          </a:bodyPr>
          <a:lstStyle/>
          <a:p>
            <a:pPr eaLnBrk="1" hangingPunct="1">
              <a:defRPr/>
            </a:pPr>
            <a:r>
              <a:rPr lang="fr-FR" altLang="en-US" smtClean="0">
                <a:effectLst>
                  <a:outerShdw blurRad="38100" dist="38100" dir="2700000" algn="tl">
                    <a:srgbClr val="C0C0C0"/>
                  </a:outerShdw>
                </a:effectLst>
              </a:rPr>
              <a:t>Prenez des photos pour raconter l’histoire</a:t>
            </a:r>
          </a:p>
        </p:txBody>
      </p:sp>
      <p:sp>
        <p:nvSpPr>
          <p:cNvPr id="95235" name="Content Placeholder 2"/>
          <p:cNvSpPr>
            <a:spLocks noGrp="1"/>
          </p:cNvSpPr>
          <p:nvPr>
            <p:ph idx="1"/>
          </p:nvPr>
        </p:nvSpPr>
        <p:spPr>
          <a:xfrm>
            <a:off x="457200" y="2743200"/>
            <a:ext cx="4267200" cy="3048000"/>
          </a:xfrm>
        </p:spPr>
        <p:txBody>
          <a:bodyPr/>
          <a:lstStyle/>
          <a:p>
            <a:pPr eaLnBrk="1" hangingPunct="1">
              <a:buFont typeface="Wingdings" panose="05000000000000000000" pitchFamily="2" charset="2"/>
              <a:buNone/>
            </a:pPr>
            <a:r>
              <a:rPr lang="fr-FR" altLang="en-US" sz="1500" smtClean="0">
                <a:ea typeface="Calibri" panose="020F0502020204030204" pitchFamily="34" charset="0"/>
                <a:cs typeface="Times New Roman" panose="02020603050405020304" pitchFamily="18" charset="0"/>
              </a:rPr>
              <a:t>1. Photos qui expliquent vos données:</a:t>
            </a:r>
          </a:p>
          <a:p>
            <a:pPr lvl="1" eaLnBrk="1" hangingPunct="1"/>
            <a:r>
              <a:rPr lang="fr-FR" altLang="en-US" sz="1500" smtClean="0">
                <a:ea typeface="Calibri" panose="020F0502020204030204" pitchFamily="34" charset="0"/>
                <a:cs typeface="Times New Roman" panose="02020603050405020304" pitchFamily="18" charset="0"/>
              </a:rPr>
              <a:t>Déchets marins qui détériorent l'environnement</a:t>
            </a:r>
            <a:endParaRPr lang="fr-FR" altLang="en-US" sz="1500" b="0" smtClean="0">
              <a:ea typeface="Calibri" panose="020F0502020204030204" pitchFamily="34" charset="0"/>
              <a:cs typeface="Times New Roman" panose="02020603050405020304" pitchFamily="18" charset="0"/>
            </a:endParaRPr>
          </a:p>
          <a:p>
            <a:pPr lvl="1" eaLnBrk="1" hangingPunct="1"/>
            <a:r>
              <a:rPr lang="fr-FR" altLang="en-US" sz="1500" smtClean="0">
                <a:ea typeface="Calibri" panose="020F0502020204030204" pitchFamily="34" charset="0"/>
                <a:cs typeface="Times New Roman" panose="02020603050405020304" pitchFamily="18" charset="0"/>
              </a:rPr>
              <a:t>Animaux emmêlés</a:t>
            </a:r>
          </a:p>
          <a:p>
            <a:pPr lvl="1" eaLnBrk="1" hangingPunct="1"/>
            <a:r>
              <a:rPr lang="fr-FR" altLang="en-US" sz="1500" smtClean="0">
                <a:ea typeface="Calibri" panose="020F0502020204030204" pitchFamily="34" charset="0"/>
                <a:cs typeface="Times New Roman" panose="02020603050405020304" pitchFamily="18" charset="0"/>
              </a:rPr>
              <a:t>Déchets que vous n'avez pas identifiés</a:t>
            </a:r>
          </a:p>
          <a:p>
            <a:pPr lvl="1" eaLnBrk="1" hangingPunct="1"/>
            <a:r>
              <a:rPr lang="fr-FR" altLang="en-US" sz="1500" smtClean="0">
                <a:ea typeface="Calibri" panose="020F0502020204030204" pitchFamily="34" charset="0"/>
                <a:cs typeface="Times New Roman" panose="02020603050405020304" pitchFamily="18" charset="0"/>
              </a:rPr>
              <a:t>Déchets marins immergés</a:t>
            </a:r>
          </a:p>
          <a:p>
            <a:pPr lvl="1" eaLnBrk="1" hangingPunct="1"/>
            <a:r>
              <a:rPr lang="fr-FR" altLang="en-US" sz="1500" smtClean="0">
                <a:ea typeface="Calibri" panose="020F0502020204030204" pitchFamily="34" charset="0"/>
                <a:cs typeface="Times New Roman" panose="02020603050405020304" pitchFamily="18" charset="0"/>
              </a:rPr>
              <a:t>Déchets que vous n'avez pas remontés</a:t>
            </a:r>
          </a:p>
          <a:p>
            <a:pPr eaLnBrk="1" hangingPunct="1"/>
            <a:r>
              <a:rPr lang="fr-FR" altLang="en-US" sz="1500" smtClean="0">
                <a:ea typeface="Calibri" panose="020F0502020204030204" pitchFamily="34" charset="0"/>
                <a:cs typeface="Times New Roman" panose="02020603050405020304" pitchFamily="18" charset="0"/>
              </a:rPr>
              <a:t>Partagez ces photos lorsque vous envoyez vos données</a:t>
            </a:r>
          </a:p>
        </p:txBody>
      </p:sp>
      <p:sp>
        <p:nvSpPr>
          <p:cNvPr id="95236" name="Text Placeholder 10"/>
          <p:cNvSpPr>
            <a:spLocks noGrp="1"/>
          </p:cNvSpPr>
          <p:nvPr>
            <p:ph type="body" sz="quarter" idx="12"/>
          </p:nvPr>
        </p:nvSpPr>
        <p:spPr>
          <a:xfrm>
            <a:off x="457200" y="1646238"/>
            <a:ext cx="8153400" cy="1096962"/>
          </a:xfrm>
        </p:spPr>
        <p:txBody>
          <a:bodyPr/>
          <a:lstStyle/>
          <a:p>
            <a:pPr eaLnBrk="1" hangingPunct="1">
              <a:lnSpc>
                <a:spcPct val="90000"/>
              </a:lnSpc>
            </a:pPr>
            <a:r>
              <a:rPr lang="fr-FR" altLang="en-US" sz="1800" dirty="0" smtClean="0"/>
              <a:t>Prendre des photos n’est pas une conditions requise de l’enquête, mais elles permettent d’illustrer le problème et de convaincre les autres à agir</a:t>
            </a:r>
          </a:p>
          <a:p>
            <a:pPr algn="ctr" eaLnBrk="1" hangingPunct="1">
              <a:lnSpc>
                <a:spcPct val="90000"/>
              </a:lnSpc>
            </a:pPr>
            <a:endParaRPr lang="fr-FR" altLang="en-US" sz="1050" dirty="0" smtClean="0"/>
          </a:p>
          <a:p>
            <a:pPr algn="ctr" eaLnBrk="1" hangingPunct="1">
              <a:lnSpc>
                <a:spcPct val="90000"/>
              </a:lnSpc>
            </a:pPr>
            <a:r>
              <a:rPr lang="fr-FR" altLang="en-US" sz="1800" dirty="0" smtClean="0"/>
              <a:t>Il y a deux types de photos à prendre:</a:t>
            </a:r>
          </a:p>
        </p:txBody>
      </p:sp>
      <p:sp>
        <p:nvSpPr>
          <p:cNvPr id="95237" name="Slide Number Placeholder 4"/>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0DADC7E2-54B1-4EFD-8D84-9F25BDE53EE7}" type="slidenum">
              <a:rPr lang="fr-FR" altLang="en-US" sz="1200">
                <a:solidFill>
                  <a:schemeClr val="bg1"/>
                </a:solidFill>
              </a:rPr>
              <a:pPr>
                <a:spcBef>
                  <a:spcPct val="0"/>
                </a:spcBef>
                <a:buSzTx/>
                <a:buFontTx/>
                <a:buNone/>
              </a:pPr>
              <a:t>25</a:t>
            </a:fld>
            <a:endParaRPr lang="fr-FR" altLang="en-US" sz="1200">
              <a:solidFill>
                <a:schemeClr val="bg1"/>
              </a:solidFill>
            </a:endParaRPr>
          </a:p>
        </p:txBody>
      </p:sp>
      <p:sp>
        <p:nvSpPr>
          <p:cNvPr id="95238" name="Text Placeholder 11"/>
          <p:cNvSpPr>
            <a:spLocks noGrp="1"/>
          </p:cNvSpPr>
          <p:nvPr>
            <p:ph type="body" sz="quarter" idx="16"/>
          </p:nvPr>
        </p:nvSpPr>
        <p:spPr>
          <a:xfrm>
            <a:off x="76200" y="6432550"/>
            <a:ext cx="2590800" cy="304800"/>
          </a:xfrm>
        </p:spPr>
        <p:txBody>
          <a:bodyPr/>
          <a:lstStyle/>
          <a:p>
            <a:pPr eaLnBrk="1" hangingPunct="1"/>
            <a:r>
              <a:rPr lang="fr-FR" altLang="en-US" sz="1400" dirty="0" smtClean="0"/>
              <a:t>S2: Il est temps de plonger</a:t>
            </a:r>
          </a:p>
          <a:p>
            <a:pPr eaLnBrk="1" hangingPunct="1"/>
            <a:endParaRPr lang="fr-FR" altLang="en-US" sz="1400" dirty="0" smtClean="0"/>
          </a:p>
        </p:txBody>
      </p:sp>
      <p:sp>
        <p:nvSpPr>
          <p:cNvPr id="95239" name="Content Placeholder 2"/>
          <p:cNvSpPr txBox="1">
            <a:spLocks/>
          </p:cNvSpPr>
          <p:nvPr/>
        </p:nvSpPr>
        <p:spPr bwMode="auto">
          <a:xfrm>
            <a:off x="4724400" y="2744788"/>
            <a:ext cx="4267200" cy="31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eaLnBrk="1" hangingPunct="1">
              <a:buFontTx/>
              <a:buNone/>
            </a:pPr>
            <a:r>
              <a:rPr lang="fr-FR" altLang="en-US" sz="1600" b="1"/>
              <a:t>2</a:t>
            </a:r>
            <a:r>
              <a:rPr lang="fr-FR" altLang="en-US" sz="1500" b="1"/>
              <a:t>. Photos qui racontent votre histoire:</a:t>
            </a:r>
          </a:p>
          <a:p>
            <a:pPr lvl="1" eaLnBrk="1" hangingPunct="1"/>
            <a:r>
              <a:rPr lang="fr-FR" altLang="en-US" sz="1500" b="1"/>
              <a:t>Photos de groupe</a:t>
            </a:r>
          </a:p>
          <a:p>
            <a:pPr lvl="1" eaLnBrk="1" hangingPunct="1"/>
            <a:r>
              <a:rPr lang="fr-FR" altLang="en-US" sz="1500" b="1"/>
              <a:t>Plongeurs en action</a:t>
            </a:r>
          </a:p>
          <a:p>
            <a:pPr lvl="1" eaLnBrk="1" hangingPunct="1"/>
            <a:r>
              <a:rPr lang="fr-FR" altLang="en-US" sz="1500" b="1"/>
              <a:t>Plongeurs qui comptent et enregistrent les déchets</a:t>
            </a:r>
          </a:p>
          <a:p>
            <a:pPr lvl="1" eaLnBrk="1" hangingPunct="1"/>
            <a:r>
              <a:rPr lang="fr-FR" altLang="en-US" sz="1500" b="1"/>
              <a:t>Photos à terre avec toutes les ordures retirées</a:t>
            </a:r>
          </a:p>
          <a:p>
            <a:pPr eaLnBrk="1" hangingPunct="1"/>
            <a:r>
              <a:rPr lang="fr-FR" altLang="en-US" sz="1500" b="1"/>
              <a:t>Affichez-les sur votre blog My Ocean</a:t>
            </a:r>
          </a:p>
          <a:p>
            <a:pPr eaLnBrk="1" hangingPunct="1"/>
            <a:r>
              <a:rPr lang="fr-FR" altLang="en-US" sz="1500" b="1"/>
              <a:t>Partagez-les sur Facebook® ou ScubaEarth®</a:t>
            </a:r>
          </a:p>
          <a:p>
            <a:pPr eaLnBrk="1" hangingPunct="1"/>
            <a:r>
              <a:rPr lang="fr-FR" altLang="en-US" sz="1500" b="1"/>
              <a:t>Utilisez-les pour illustrer votre histoire dans les journaux locaux</a:t>
            </a:r>
          </a:p>
        </p:txBody>
      </p:sp>
      <p:sp>
        <p:nvSpPr>
          <p:cNvPr id="95240" name="Text Placeholder 8"/>
          <p:cNvSpPr txBox="1">
            <a:spLocks/>
          </p:cNvSpPr>
          <p:nvPr/>
        </p:nvSpPr>
        <p:spPr bwMode="auto">
          <a:xfrm>
            <a:off x="6096000" y="59436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r" eaLnBrk="1" hangingPunct="1">
              <a:buFont typeface="Wingdings" panose="05000000000000000000" pitchFamily="2" charset="2"/>
              <a:buNone/>
            </a:pPr>
            <a:r>
              <a:rPr lang="fr-FR" altLang="en-US" sz="1600" b="1" i="1">
                <a:latin typeface="Calibri" panose="020F0502020204030204" pitchFamily="34" charset="0"/>
                <a:cs typeface="Angsana New" panose="02020603050405020304" pitchFamily="18" charset="-34"/>
              </a:rPr>
              <a:t>Plongez selon votre plan</a:t>
            </a:r>
          </a:p>
        </p:txBody>
      </p:sp>
      <p:sp>
        <p:nvSpPr>
          <p:cNvPr id="95241"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7620000" cy="990600"/>
          </a:xfrm>
        </p:spPr>
        <p:txBody>
          <a:bodyPr wrap="square" numCol="1" anchor="t" anchorCtr="0" compatLnSpc="1">
            <a:prstTxWarp prst="textNoShape">
              <a:avLst/>
            </a:prstTxWarp>
          </a:bodyPr>
          <a:lstStyle/>
          <a:p>
            <a:pPr eaLnBrk="1" hangingPunct="1">
              <a:defRPr/>
            </a:pPr>
            <a:r>
              <a:rPr lang="fr-FR" altLang="en-US" smtClean="0">
                <a:effectLst>
                  <a:outerShdw blurRad="38100" dist="38100" dir="2700000" algn="tl">
                    <a:srgbClr val="C0C0C0"/>
                  </a:outerShdw>
                </a:effectLst>
              </a:rPr>
              <a:t>Choses à ne pas toucher</a:t>
            </a:r>
          </a:p>
        </p:txBody>
      </p:sp>
      <p:sp>
        <p:nvSpPr>
          <p:cNvPr id="97283" name="Content Placeholder 2"/>
          <p:cNvSpPr>
            <a:spLocks noGrp="1"/>
          </p:cNvSpPr>
          <p:nvPr>
            <p:ph idx="1"/>
          </p:nvPr>
        </p:nvSpPr>
        <p:spPr>
          <a:xfrm>
            <a:off x="685800" y="2514600"/>
            <a:ext cx="4343400" cy="2362200"/>
          </a:xfrm>
        </p:spPr>
        <p:txBody>
          <a:bodyPr/>
          <a:lstStyle/>
          <a:p>
            <a:pPr eaLnBrk="1" hangingPunct="1"/>
            <a:r>
              <a:rPr lang="fr-FR" altLang="en-US" smtClean="0"/>
              <a:t>S</a:t>
            </a:r>
            <a:r>
              <a:rPr lang="en-US" altLang="en-US" smtClean="0"/>
              <a:t>É</a:t>
            </a:r>
            <a:r>
              <a:rPr lang="fr-FR" altLang="en-US" smtClean="0"/>
              <a:t>CURIT</a:t>
            </a:r>
            <a:r>
              <a:rPr lang="en-US" altLang="en-US" smtClean="0"/>
              <a:t>É</a:t>
            </a:r>
            <a:r>
              <a:rPr lang="fr-FR" altLang="en-US" smtClean="0"/>
              <a:t> AVANT TOUT</a:t>
            </a:r>
          </a:p>
          <a:p>
            <a:pPr eaLnBrk="1" hangingPunct="1"/>
            <a:r>
              <a:rPr lang="fr-FR" altLang="en-US" smtClean="0"/>
              <a:t>Est-il sans danger de retirer l’objet?</a:t>
            </a:r>
          </a:p>
          <a:p>
            <a:pPr lvl="1" eaLnBrk="1" hangingPunct="1"/>
            <a:r>
              <a:rPr lang="fr-FR" altLang="en-US" smtClean="0"/>
              <a:t>Peut-être vaut-il mieux le laisser en place</a:t>
            </a:r>
          </a:p>
          <a:p>
            <a:pPr eaLnBrk="1" hangingPunct="1"/>
            <a:r>
              <a:rPr lang="fr-FR" altLang="en-US" smtClean="0"/>
              <a:t>L’objet peut-il être dangereux?</a:t>
            </a:r>
          </a:p>
          <a:p>
            <a:pPr lvl="1" eaLnBrk="1" hangingPunct="1"/>
            <a:r>
              <a:rPr lang="fr-FR" altLang="en-US" smtClean="0"/>
              <a:t>Peut-être vaut-il mieux l’enlever en perturbant l’environnement quelques instants</a:t>
            </a:r>
          </a:p>
          <a:p>
            <a:pPr eaLnBrk="1" hangingPunct="1"/>
            <a:endParaRPr lang="fr-FR" altLang="en-US" smtClean="0"/>
          </a:p>
        </p:txBody>
      </p:sp>
      <p:sp>
        <p:nvSpPr>
          <p:cNvPr id="97284" name="Text Placeholder 14"/>
          <p:cNvSpPr>
            <a:spLocks noGrp="1"/>
          </p:cNvSpPr>
          <p:nvPr>
            <p:ph type="body" sz="quarter" idx="12"/>
          </p:nvPr>
        </p:nvSpPr>
        <p:spPr>
          <a:xfrm>
            <a:off x="457200" y="1676400"/>
            <a:ext cx="8153400" cy="762000"/>
          </a:xfrm>
        </p:spPr>
        <p:txBody>
          <a:bodyPr/>
          <a:lstStyle/>
          <a:p>
            <a:pPr eaLnBrk="1" hangingPunct="1">
              <a:lnSpc>
                <a:spcPct val="80000"/>
              </a:lnSpc>
            </a:pPr>
            <a:r>
              <a:rPr lang="fr-FR" altLang="en-US" sz="1800" smtClean="0"/>
              <a:t>La vie marine pousse rapidement sur les déchets marins. Certains animaux y établissent leur demeure –</a:t>
            </a:r>
            <a:r>
              <a:rPr lang="fr-FR" altLang="en-US" sz="1800" b="0" smtClean="0"/>
              <a:t> </a:t>
            </a:r>
            <a:r>
              <a:rPr lang="fr-FR" altLang="en-US" sz="1800" smtClean="0"/>
              <a:t>devrions-nous éliminer ces déchets?</a:t>
            </a:r>
          </a:p>
        </p:txBody>
      </p:sp>
      <p:sp>
        <p:nvSpPr>
          <p:cNvPr id="97285" name="Slide Number Placeholder 8"/>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A9921690-FF50-4B54-8AD5-E2E729CA24EB}" type="slidenum">
              <a:rPr lang="fr-FR" altLang="en-US" sz="1200">
                <a:solidFill>
                  <a:schemeClr val="bg1"/>
                </a:solidFill>
              </a:rPr>
              <a:pPr>
                <a:spcBef>
                  <a:spcPct val="0"/>
                </a:spcBef>
                <a:buSzTx/>
                <a:buFontTx/>
                <a:buNone/>
              </a:pPr>
              <a:t>26</a:t>
            </a:fld>
            <a:endParaRPr lang="fr-FR" altLang="en-US" sz="1200">
              <a:solidFill>
                <a:schemeClr val="bg1"/>
              </a:solidFill>
            </a:endParaRPr>
          </a:p>
        </p:txBody>
      </p:sp>
      <p:sp>
        <p:nvSpPr>
          <p:cNvPr id="97286" name="Text Placeholder 20"/>
          <p:cNvSpPr>
            <a:spLocks noGrp="1"/>
          </p:cNvSpPr>
          <p:nvPr>
            <p:ph type="body" sz="quarter" idx="16"/>
          </p:nvPr>
        </p:nvSpPr>
        <p:spPr>
          <a:xfrm>
            <a:off x="76200" y="6418263"/>
            <a:ext cx="2590800" cy="304800"/>
          </a:xfrm>
        </p:spPr>
        <p:txBody>
          <a:bodyPr/>
          <a:lstStyle/>
          <a:p>
            <a:pPr eaLnBrk="1" hangingPunct="1"/>
            <a:r>
              <a:rPr lang="fr-FR" altLang="en-US" sz="1400" smtClean="0"/>
              <a:t>S2: Il est temps de plonger</a:t>
            </a:r>
          </a:p>
        </p:txBody>
      </p:sp>
      <p:sp>
        <p:nvSpPr>
          <p:cNvPr id="97287" name="TextBox 16"/>
          <p:cNvSpPr txBox="1">
            <a:spLocks noChangeArrowheads="1"/>
          </p:cNvSpPr>
          <p:nvPr/>
        </p:nvSpPr>
        <p:spPr bwMode="auto">
          <a:xfrm>
            <a:off x="685800" y="5486400"/>
            <a:ext cx="42672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buFontTx/>
              <a:buNone/>
            </a:pPr>
            <a:r>
              <a:rPr lang="fr-FR" altLang="en-US" sz="2200" b="1">
                <a:solidFill>
                  <a:srgbClr val="953735"/>
                </a:solidFill>
                <a:latin typeface="Calibri" panose="020F0502020204030204" pitchFamily="34" charset="0"/>
                <a:cs typeface="Angsana New" panose="02020603050405020304" pitchFamily="18" charset="-34"/>
              </a:rPr>
              <a:t>Dans le doute,</a:t>
            </a:r>
          </a:p>
          <a:p>
            <a:pPr algn="ctr" eaLnBrk="1" hangingPunct="1">
              <a:buFontTx/>
              <a:buNone/>
            </a:pPr>
            <a:r>
              <a:rPr lang="fr-FR" altLang="en-US" sz="2200" b="1">
                <a:solidFill>
                  <a:srgbClr val="953735"/>
                </a:solidFill>
                <a:latin typeface="Calibri" panose="020F0502020204030204" pitchFamily="34" charset="0"/>
                <a:cs typeface="Angsana New" panose="02020603050405020304" pitchFamily="18" charset="-34"/>
              </a:rPr>
              <a:t>Laissez-le en place</a:t>
            </a:r>
            <a:endParaRPr lang="fr-FR" altLang="en-US" sz="1800">
              <a:solidFill>
                <a:schemeClr val="tx1"/>
              </a:solidFill>
              <a:latin typeface="Calibri" panose="020F0502020204030204" pitchFamily="34" charset="0"/>
              <a:cs typeface="Angsana New" panose="02020603050405020304" pitchFamily="18" charset="-34"/>
            </a:endParaRPr>
          </a:p>
        </p:txBody>
      </p:sp>
      <p:pic>
        <p:nvPicPr>
          <p:cNvPr id="97288" name="Picture 10" descr="Picture 0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514600"/>
            <a:ext cx="3657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9"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7620000" cy="792162"/>
          </a:xfrm>
        </p:spPr>
        <p:txBody>
          <a:bodyPr wrap="square" numCol="1" anchor="t" anchorCtr="0" compatLnSpc="1">
            <a:prstTxWarp prst="textNoShape">
              <a:avLst/>
            </a:prstTxWarp>
          </a:bodyPr>
          <a:lstStyle/>
          <a:p>
            <a:pPr eaLnBrk="1" hangingPunct="1">
              <a:defRPr/>
            </a:pPr>
            <a:r>
              <a:rPr lang="fr-FR" altLang="en-US" smtClean="0">
                <a:effectLst>
                  <a:outerShdw blurRad="38100" dist="38100" dir="2700000" algn="tl">
                    <a:srgbClr val="C0C0C0"/>
                  </a:outerShdw>
                </a:effectLst>
              </a:rPr>
              <a:t>Choses à ne pas toucher</a:t>
            </a:r>
          </a:p>
        </p:txBody>
      </p:sp>
      <p:sp>
        <p:nvSpPr>
          <p:cNvPr id="99331" name="Content Placeholder 2"/>
          <p:cNvSpPr>
            <a:spLocks noGrp="1"/>
          </p:cNvSpPr>
          <p:nvPr>
            <p:ph idx="1"/>
          </p:nvPr>
        </p:nvSpPr>
        <p:spPr>
          <a:xfrm>
            <a:off x="609600" y="1905000"/>
            <a:ext cx="4343400" cy="3886200"/>
          </a:xfrm>
        </p:spPr>
        <p:txBody>
          <a:bodyPr/>
          <a:lstStyle/>
          <a:p>
            <a:pPr eaLnBrk="1" hangingPunct="1"/>
            <a:r>
              <a:rPr lang="fr-FR" altLang="en-US" smtClean="0"/>
              <a:t>Matériaux de construction?</a:t>
            </a:r>
          </a:p>
          <a:p>
            <a:pPr lvl="1" eaLnBrk="1" hangingPunct="1"/>
            <a:r>
              <a:rPr lang="fr-FR" altLang="en-US" sz="1600" smtClean="0"/>
              <a:t>Bouteilles en verre &amp; cannettes métalliques</a:t>
            </a:r>
          </a:p>
          <a:p>
            <a:pPr lvl="2" eaLnBrk="1" hangingPunct="1"/>
            <a:r>
              <a:rPr lang="fr-FR" altLang="en-US" sz="1400" smtClean="0"/>
              <a:t>Il peut être préférable de ne pas y toucher</a:t>
            </a:r>
          </a:p>
          <a:p>
            <a:pPr lvl="1" eaLnBrk="1" hangingPunct="1"/>
            <a:r>
              <a:rPr lang="fr-FR" altLang="en-US" sz="1400" smtClean="0"/>
              <a:t>Objets en plastique dur, pièges à poissons, matières à emballage, etc.</a:t>
            </a:r>
          </a:p>
          <a:p>
            <a:pPr lvl="2" eaLnBrk="1" hangingPunct="1"/>
            <a:r>
              <a:rPr lang="fr-FR" altLang="en-US" sz="1400" smtClean="0"/>
              <a:t>Il peut être préférable de les retirer</a:t>
            </a:r>
          </a:p>
          <a:p>
            <a:pPr eaLnBrk="1" hangingPunct="1"/>
            <a:r>
              <a:rPr lang="fr-FR" altLang="en-US" smtClean="0"/>
              <a:t>Contenu des éléments?</a:t>
            </a:r>
          </a:p>
          <a:p>
            <a:pPr lvl="1" eaLnBrk="1" hangingPunct="1"/>
            <a:r>
              <a:rPr lang="fr-FR" altLang="en-US" sz="1400" smtClean="0"/>
              <a:t>Batteries, containers de combustibles, pots de peinture etc.</a:t>
            </a:r>
          </a:p>
          <a:p>
            <a:pPr lvl="2" eaLnBrk="1" hangingPunct="1"/>
            <a:r>
              <a:rPr lang="fr-FR" altLang="en-US" sz="1400" smtClean="0"/>
              <a:t>Les retirer si cela ne représente aucun danger</a:t>
            </a:r>
          </a:p>
          <a:p>
            <a:pPr eaLnBrk="1" hangingPunct="1"/>
            <a:r>
              <a:rPr lang="fr-FR" altLang="en-US" smtClean="0"/>
              <a:t>Filets de pêche, lignes et cordes</a:t>
            </a:r>
          </a:p>
          <a:p>
            <a:pPr lvl="1" eaLnBrk="1" hangingPunct="1"/>
            <a:r>
              <a:rPr lang="fr-FR" altLang="en-US" sz="1400" smtClean="0"/>
              <a:t>Sélectionner les pièces accessibles?</a:t>
            </a:r>
          </a:p>
          <a:p>
            <a:pPr lvl="2" eaLnBrk="1" hangingPunct="1"/>
            <a:r>
              <a:rPr lang="fr-FR" altLang="en-US" sz="1400" smtClean="0"/>
              <a:t>Les ciseaux fonctionnent bien</a:t>
            </a:r>
          </a:p>
        </p:txBody>
      </p:sp>
      <p:sp>
        <p:nvSpPr>
          <p:cNvPr id="99332" name="Text Placeholder 14"/>
          <p:cNvSpPr>
            <a:spLocks noGrp="1"/>
          </p:cNvSpPr>
          <p:nvPr>
            <p:ph type="body" sz="quarter" idx="12"/>
          </p:nvPr>
        </p:nvSpPr>
        <p:spPr>
          <a:xfrm>
            <a:off x="381000" y="1371600"/>
            <a:ext cx="8153400" cy="533400"/>
          </a:xfrm>
        </p:spPr>
        <p:txBody>
          <a:bodyPr/>
          <a:lstStyle/>
          <a:p>
            <a:pPr eaLnBrk="1" hangingPunct="1">
              <a:lnSpc>
                <a:spcPct val="80000"/>
              </a:lnSpc>
            </a:pPr>
            <a:r>
              <a:rPr lang="fr-FR" altLang="en-US" smtClean="0"/>
              <a:t>Voici quelques points à considérer lorsque vous décidez de retirer un déchet:</a:t>
            </a:r>
          </a:p>
        </p:txBody>
      </p:sp>
      <p:sp>
        <p:nvSpPr>
          <p:cNvPr id="99333" name="Slide Number Placeholder 8"/>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23EE0DD0-3EE3-41A1-9EF3-FB1F45354515}" type="slidenum">
              <a:rPr lang="fr-FR" altLang="en-US" sz="1200">
                <a:solidFill>
                  <a:schemeClr val="bg1"/>
                </a:solidFill>
              </a:rPr>
              <a:pPr>
                <a:spcBef>
                  <a:spcPct val="0"/>
                </a:spcBef>
                <a:buSzTx/>
                <a:buFontTx/>
                <a:buNone/>
              </a:pPr>
              <a:t>27</a:t>
            </a:fld>
            <a:endParaRPr lang="fr-FR" altLang="en-US" sz="1200">
              <a:solidFill>
                <a:schemeClr val="bg1"/>
              </a:solidFill>
            </a:endParaRPr>
          </a:p>
        </p:txBody>
      </p:sp>
      <p:sp>
        <p:nvSpPr>
          <p:cNvPr id="99334" name="Text Placeholder 20"/>
          <p:cNvSpPr>
            <a:spLocks noGrp="1"/>
          </p:cNvSpPr>
          <p:nvPr>
            <p:ph type="body" sz="quarter" idx="16"/>
          </p:nvPr>
        </p:nvSpPr>
        <p:spPr>
          <a:xfrm>
            <a:off x="76200" y="6418263"/>
            <a:ext cx="2590800" cy="304800"/>
          </a:xfrm>
        </p:spPr>
        <p:txBody>
          <a:bodyPr/>
          <a:lstStyle/>
          <a:p>
            <a:pPr eaLnBrk="1" hangingPunct="1"/>
            <a:r>
              <a:rPr lang="fr-FR" altLang="en-US" sz="1400" smtClean="0"/>
              <a:t>S2: Il est temps de plonger</a:t>
            </a:r>
          </a:p>
        </p:txBody>
      </p:sp>
      <p:pic>
        <p:nvPicPr>
          <p:cNvPr id="99335" name="Picture 10" descr="Deborah Marx_NOAA_SBNMSMarine Photoban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438400"/>
            <a:ext cx="2743200" cy="309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6"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wrap="square" numCol="1" anchorCtr="0" compatLnSpc="1">
            <a:prstTxWarp prst="textNoShape">
              <a:avLst/>
            </a:prstTxWarp>
          </a:bodyPr>
          <a:lstStyle/>
          <a:p>
            <a:pPr eaLnBrk="1" hangingPunct="1">
              <a:defRPr/>
            </a:pPr>
            <a:r>
              <a:rPr lang="fr-FR" altLang="en-US" smtClean="0">
                <a:effectLst>
                  <a:outerShdw blurRad="38100" dist="38100" dir="2700000" algn="tl">
                    <a:srgbClr val="C0C0C0"/>
                  </a:outerShdw>
                </a:effectLst>
              </a:rPr>
              <a:t>Nous avons vu</a:t>
            </a:r>
          </a:p>
        </p:txBody>
      </p:sp>
      <p:sp>
        <p:nvSpPr>
          <p:cNvPr id="101379" name="Content Placeholder 2"/>
          <p:cNvSpPr>
            <a:spLocks noGrp="1"/>
          </p:cNvSpPr>
          <p:nvPr>
            <p:ph idx="1"/>
          </p:nvPr>
        </p:nvSpPr>
        <p:spPr>
          <a:xfrm>
            <a:off x="685800" y="3048000"/>
            <a:ext cx="7162800" cy="3459163"/>
          </a:xfrm>
        </p:spPr>
        <p:txBody>
          <a:bodyPr/>
          <a:lstStyle/>
          <a:p>
            <a:pPr eaLnBrk="1" hangingPunct="1"/>
            <a:r>
              <a:rPr lang="fr-FR" altLang="en-US" smtClean="0"/>
              <a:t>Les enquêtes à long terme donnent les meilleurs résultats</a:t>
            </a:r>
          </a:p>
          <a:p>
            <a:pPr eaLnBrk="1" hangingPunct="1"/>
            <a:r>
              <a:rPr lang="fr-FR" altLang="en-US" smtClean="0"/>
              <a:t>Choisissez le site que vous souhaitez prospecter</a:t>
            </a:r>
          </a:p>
          <a:p>
            <a:pPr eaLnBrk="1" hangingPunct="1"/>
            <a:r>
              <a:rPr lang="fr-FR" altLang="en-US" smtClean="0"/>
              <a:t>Profils de plongée de l’enquête</a:t>
            </a:r>
          </a:p>
          <a:p>
            <a:pPr eaLnBrk="1" hangingPunct="1"/>
            <a:r>
              <a:rPr lang="en-US" altLang="en-US" smtClean="0"/>
              <a:t>Équipement</a:t>
            </a:r>
          </a:p>
          <a:p>
            <a:pPr eaLnBrk="1" hangingPunct="1"/>
            <a:r>
              <a:rPr lang="fr-FR" altLang="en-US" smtClean="0"/>
              <a:t>Prenez des photos pour raconter l’histoire</a:t>
            </a:r>
          </a:p>
          <a:p>
            <a:pPr eaLnBrk="1" hangingPunct="1"/>
            <a:r>
              <a:rPr lang="fr-FR" altLang="en-US" smtClean="0"/>
              <a:t>Choses à ne pas toucher</a:t>
            </a:r>
          </a:p>
        </p:txBody>
      </p:sp>
      <p:sp>
        <p:nvSpPr>
          <p:cNvPr id="101380" name="Text Placeholder 3"/>
          <p:cNvSpPr>
            <a:spLocks noGrp="1"/>
          </p:cNvSpPr>
          <p:nvPr>
            <p:ph type="body" sz="quarter" idx="12"/>
          </p:nvPr>
        </p:nvSpPr>
        <p:spPr>
          <a:xfrm>
            <a:off x="457200" y="1951038"/>
            <a:ext cx="8153400" cy="685800"/>
          </a:xfrm>
        </p:spPr>
        <p:txBody>
          <a:bodyPr/>
          <a:lstStyle/>
          <a:p>
            <a:pPr eaLnBrk="1" hangingPunct="1"/>
            <a:r>
              <a:rPr lang="fr-FR" altLang="en-US" dirty="0" smtClean="0"/>
              <a:t>SECTION 2: Il est temps de faire une plongée enquête Dive Against Debris®</a:t>
            </a:r>
          </a:p>
        </p:txBody>
      </p:sp>
      <p:sp>
        <p:nvSpPr>
          <p:cNvPr id="101381" name="Slide Number Placeholder 5"/>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DBC53995-21BB-4FE3-90EB-949D13A30DAD}" type="slidenum">
              <a:rPr lang="fr-FR" altLang="en-US" sz="1200">
                <a:solidFill>
                  <a:schemeClr val="bg1"/>
                </a:solidFill>
              </a:rPr>
              <a:pPr>
                <a:spcBef>
                  <a:spcPct val="0"/>
                </a:spcBef>
                <a:buSzTx/>
                <a:buFontTx/>
                <a:buNone/>
              </a:pPr>
              <a:t>28</a:t>
            </a:fld>
            <a:endParaRPr lang="fr-FR" altLang="en-US" sz="1200">
              <a:solidFill>
                <a:schemeClr val="bg1"/>
              </a:solidFill>
            </a:endParaRPr>
          </a:p>
        </p:txBody>
      </p:sp>
      <p:sp>
        <p:nvSpPr>
          <p:cNvPr id="101382" name="Text Placeholder 14"/>
          <p:cNvSpPr>
            <a:spLocks noGrp="1"/>
          </p:cNvSpPr>
          <p:nvPr>
            <p:ph type="body" sz="quarter" idx="16"/>
          </p:nvPr>
        </p:nvSpPr>
        <p:spPr>
          <a:xfrm>
            <a:off x="76200" y="6418263"/>
            <a:ext cx="2590800" cy="304800"/>
          </a:xfrm>
        </p:spPr>
        <p:txBody>
          <a:bodyPr/>
          <a:lstStyle/>
          <a:p>
            <a:pPr eaLnBrk="1" hangingPunct="1"/>
            <a:r>
              <a:rPr lang="fr-FR" altLang="en-US" sz="1400" smtClean="0"/>
              <a:t>S2: Il est temps de plonger</a:t>
            </a:r>
          </a:p>
        </p:txBody>
      </p:sp>
      <p:sp>
        <p:nvSpPr>
          <p:cNvPr id="101383" name="Text Placeholder 28"/>
          <p:cNvSpPr txBox="1">
            <a:spLocks/>
          </p:cNvSpPr>
          <p:nvPr/>
        </p:nvSpPr>
        <p:spPr bwMode="auto">
          <a:xfrm>
            <a:off x="685800" y="25908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eaLnBrk="1" hangingPunct="1">
              <a:buFontTx/>
              <a:buNone/>
            </a:pPr>
            <a:r>
              <a:rPr lang="fr-FR" altLang="en-US" sz="1800" b="1">
                <a:latin typeface="Calibri" panose="020F0502020204030204" pitchFamily="34" charset="0"/>
                <a:cs typeface="Angsana New" panose="02020603050405020304" pitchFamily="18" charset="-34"/>
              </a:rPr>
              <a:t>Faites un plan de plongée – Plongez selon votre plan</a:t>
            </a:r>
          </a:p>
        </p:txBody>
      </p:sp>
      <p:sp>
        <p:nvSpPr>
          <p:cNvPr id="101384" name="Text Placeholder 8"/>
          <p:cNvSpPr txBox="1">
            <a:spLocks/>
          </p:cNvSpPr>
          <p:nvPr/>
        </p:nvSpPr>
        <p:spPr bwMode="auto">
          <a:xfrm>
            <a:off x="457200" y="5562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buFont typeface="Wingdings" panose="05000000000000000000" pitchFamily="2" charset="2"/>
              <a:buNone/>
            </a:pPr>
            <a:r>
              <a:rPr lang="fr-FR" altLang="en-US" sz="2000" b="1">
                <a:latin typeface="Calibri" panose="020F0502020204030204" pitchFamily="34" charset="0"/>
                <a:cs typeface="Angsana New" panose="02020603050405020304" pitchFamily="18" charset="-34"/>
              </a:rPr>
              <a:t>Des questions?</a:t>
            </a:r>
          </a:p>
          <a:p>
            <a:pPr eaLnBrk="1" hangingPunct="1">
              <a:buFont typeface="Wingdings" panose="05000000000000000000" pitchFamily="2" charset="2"/>
              <a:buNone/>
            </a:pPr>
            <a:endParaRPr lang="fr-FR" altLang="en-US" sz="2000" b="1">
              <a:latin typeface="Calibri" panose="020F0502020204030204" pitchFamily="34" charset="0"/>
              <a:cs typeface="Angsana New" panose="02020603050405020304" pitchFamily="18" charset="-34"/>
            </a:endParaRPr>
          </a:p>
        </p:txBody>
      </p:sp>
      <p:sp>
        <p:nvSpPr>
          <p:cNvPr id="101385"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371600"/>
            <a:ext cx="7772400" cy="1371600"/>
          </a:xfrm>
        </p:spPr>
        <p:txBody>
          <a:bodyPr wrap="square" numCol="1" anchorCtr="0" compatLnSpc="1">
            <a:prstTxWarp prst="textNoShape">
              <a:avLst/>
            </a:prstTxWarp>
          </a:bodyPr>
          <a:lstStyle/>
          <a:p>
            <a:pPr eaLnBrk="1" hangingPunct="1">
              <a:defRPr/>
            </a:pPr>
            <a:r>
              <a:rPr lang="fr-FR" altLang="en-US" smtClean="0">
                <a:effectLst>
                  <a:outerShdw blurRad="38100" dist="38100" dir="2700000" algn="tl">
                    <a:srgbClr val="C0C0C0"/>
                  </a:outerShdw>
                </a:effectLst>
              </a:rPr>
              <a:t>Faites en sorte que votre enquête compte</a:t>
            </a:r>
            <a:endParaRPr lang="fr-FR" altLang="en-US" sz="3200" smtClean="0">
              <a:effectLst/>
            </a:endParaRPr>
          </a:p>
        </p:txBody>
      </p:sp>
      <p:sp>
        <p:nvSpPr>
          <p:cNvPr id="64515" name="Text Placeholder 10"/>
          <p:cNvSpPr>
            <a:spLocks noGrp="1"/>
          </p:cNvSpPr>
          <p:nvPr>
            <p:ph type="body" sz="quarter" idx="4294967295"/>
          </p:nvPr>
        </p:nvSpPr>
        <p:spPr>
          <a:xfrm>
            <a:off x="685800" y="838200"/>
            <a:ext cx="3810000" cy="381000"/>
          </a:xfrm>
        </p:spPr>
        <p:txBody>
          <a:bodyPr rtlCol="0">
            <a:normAutofit fontScale="70000" lnSpcReduction="20000"/>
          </a:bodyPr>
          <a:lstStyle/>
          <a:p>
            <a:pPr eaLnBrk="1" fontAlgn="auto" hangingPunct="1">
              <a:spcAft>
                <a:spcPts val="0"/>
              </a:spcAft>
              <a:defRPr/>
            </a:pPr>
            <a:r>
              <a:rPr lang="fr-FR" smtClean="0">
                <a:solidFill>
                  <a:schemeClr val="accent1">
                    <a:lumMod val="75000"/>
                  </a:schemeClr>
                </a:solidFill>
                <a:latin typeface="Arial" charset="0"/>
                <a:cs typeface="Arial" charset="0"/>
              </a:rPr>
              <a:t>SECTION 3:</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wrap="square" numCol="1" anchorCtr="0" compatLnSpc="1">
            <a:prstTxWarp prst="textNoShape">
              <a:avLst/>
            </a:prstTxWarp>
          </a:bodyPr>
          <a:lstStyle/>
          <a:p>
            <a:pPr eaLnBrk="1" hangingPunct="1">
              <a:defRPr/>
            </a:pPr>
            <a:r>
              <a:rPr lang="fr-FR" altLang="en-US" smtClean="0">
                <a:effectLst>
                  <a:outerShdw blurRad="38100" dist="38100" dir="2700000" algn="tl">
                    <a:srgbClr val="C0C0C0"/>
                  </a:outerShdw>
                </a:effectLst>
              </a:rPr>
              <a:t>Nous allons voir . . .</a:t>
            </a:r>
          </a:p>
        </p:txBody>
      </p:sp>
      <p:sp>
        <p:nvSpPr>
          <p:cNvPr id="50179" name="Content Placeholder 2"/>
          <p:cNvSpPr>
            <a:spLocks noGrp="1"/>
          </p:cNvSpPr>
          <p:nvPr>
            <p:ph idx="1"/>
          </p:nvPr>
        </p:nvSpPr>
        <p:spPr>
          <a:xfrm>
            <a:off x="685800" y="3048000"/>
            <a:ext cx="7086600" cy="2316163"/>
          </a:xfrm>
        </p:spPr>
        <p:txBody>
          <a:bodyPr/>
          <a:lstStyle/>
          <a:p>
            <a:pPr eaLnBrk="1" hangingPunct="1"/>
            <a:r>
              <a:rPr lang="fr-FR" altLang="en-US" smtClean="0"/>
              <a:t>Les enquêtes à long terme donnent les meilleurs résultats</a:t>
            </a:r>
          </a:p>
          <a:p>
            <a:pPr eaLnBrk="1" hangingPunct="1"/>
            <a:r>
              <a:rPr lang="fr-FR" altLang="en-US" smtClean="0"/>
              <a:t>Choisissez le site que vous souhaitez prospecter</a:t>
            </a:r>
          </a:p>
          <a:p>
            <a:pPr eaLnBrk="1" hangingPunct="1"/>
            <a:r>
              <a:rPr lang="fr-FR" altLang="en-US" smtClean="0"/>
              <a:t>Profils de plongée de l’enquête</a:t>
            </a:r>
          </a:p>
          <a:p>
            <a:pPr eaLnBrk="1" hangingPunct="1"/>
            <a:r>
              <a:rPr lang="fr-FR" altLang="en-US" smtClean="0"/>
              <a:t>Équipement</a:t>
            </a:r>
          </a:p>
          <a:p>
            <a:pPr eaLnBrk="1" hangingPunct="1"/>
            <a:r>
              <a:rPr lang="fr-FR" altLang="en-US" smtClean="0"/>
              <a:t>Prenez des photos pour raconter l’histoire</a:t>
            </a:r>
          </a:p>
          <a:p>
            <a:pPr eaLnBrk="1" hangingPunct="1"/>
            <a:r>
              <a:rPr lang="fr-FR" altLang="en-US" smtClean="0"/>
              <a:t>Choses à ne pas toucher</a:t>
            </a:r>
          </a:p>
        </p:txBody>
      </p:sp>
      <p:sp>
        <p:nvSpPr>
          <p:cNvPr id="50180" name="Text Placeholder 11"/>
          <p:cNvSpPr>
            <a:spLocks noGrp="1"/>
          </p:cNvSpPr>
          <p:nvPr>
            <p:ph type="body" sz="quarter" idx="12"/>
          </p:nvPr>
        </p:nvSpPr>
        <p:spPr>
          <a:xfrm>
            <a:off x="457200" y="1981200"/>
            <a:ext cx="8153400" cy="563563"/>
          </a:xfrm>
        </p:spPr>
        <p:txBody>
          <a:bodyPr/>
          <a:lstStyle/>
          <a:p>
            <a:pPr eaLnBrk="1" hangingPunct="1"/>
            <a:r>
              <a:rPr lang="fr-FR" altLang="en-US" sz="1800" dirty="0" smtClean="0"/>
              <a:t>SECTION 2: Il est temps de faire une plongée enquête Dive Against Debris®</a:t>
            </a:r>
            <a:endParaRPr lang="fr-FR" altLang="en-US" sz="1800" b="0" dirty="0" smtClean="0"/>
          </a:p>
        </p:txBody>
      </p:sp>
      <p:sp>
        <p:nvSpPr>
          <p:cNvPr id="50181" name="Slide Number Placeholder 8"/>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3F4E019A-181E-4DAE-A9BA-1D11D9C39470}" type="slidenum">
              <a:rPr lang="fr-FR" altLang="en-US" sz="1200">
                <a:solidFill>
                  <a:schemeClr val="bg1"/>
                </a:solidFill>
              </a:rPr>
              <a:pPr>
                <a:spcBef>
                  <a:spcPct val="0"/>
                </a:spcBef>
                <a:buSzTx/>
                <a:buFontTx/>
                <a:buNone/>
              </a:pPr>
              <a:t>3</a:t>
            </a:fld>
            <a:endParaRPr lang="fr-FR" altLang="en-US" sz="1200">
              <a:solidFill>
                <a:schemeClr val="bg1"/>
              </a:solidFill>
            </a:endParaRPr>
          </a:p>
        </p:txBody>
      </p:sp>
      <p:sp>
        <p:nvSpPr>
          <p:cNvPr id="50182" name="Text Placeholder 13"/>
          <p:cNvSpPr>
            <a:spLocks noGrp="1"/>
          </p:cNvSpPr>
          <p:nvPr>
            <p:ph type="body" sz="quarter" idx="16"/>
          </p:nvPr>
        </p:nvSpPr>
        <p:spPr>
          <a:xfrm>
            <a:off x="76200" y="6418263"/>
            <a:ext cx="2590800" cy="304800"/>
          </a:xfrm>
        </p:spPr>
        <p:txBody>
          <a:bodyPr/>
          <a:lstStyle/>
          <a:p>
            <a:pPr eaLnBrk="1" hangingPunct="1"/>
            <a:r>
              <a:rPr lang="fr-FR" altLang="en-US" sz="1400" smtClean="0"/>
              <a:t>Bienvenue</a:t>
            </a:r>
          </a:p>
        </p:txBody>
      </p:sp>
      <p:sp>
        <p:nvSpPr>
          <p:cNvPr id="28" name="Rounded Rectangle 27">
            <a:hlinkClick r:id="rId3" action="ppaction://hlinksldjump"/>
          </p:cNvPr>
          <p:cNvSpPr/>
          <p:nvPr/>
        </p:nvSpPr>
        <p:spPr>
          <a:xfrm>
            <a:off x="6248400" y="48768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sp>
        <p:nvSpPr>
          <p:cNvPr id="50184" name="TextBox 28">
            <a:hlinkClick r:id="rId3" action="ppaction://hlinksldjump"/>
          </p:cNvPr>
          <p:cNvSpPr txBox="1">
            <a:spLocks noChangeArrowheads="1"/>
          </p:cNvSpPr>
          <p:nvPr/>
        </p:nvSpPr>
        <p:spPr bwMode="auto">
          <a:xfrm>
            <a:off x="6248400" y="4967288"/>
            <a:ext cx="2286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600" b="1">
                <a:solidFill>
                  <a:schemeClr val="tx2"/>
                </a:solidFill>
                <a:latin typeface="Calibri" panose="020F0502020204030204" pitchFamily="34" charset="0"/>
                <a:cs typeface="Angsana New" panose="02020603050405020304" pitchFamily="18" charset="-34"/>
              </a:rPr>
              <a:t>SECTION 2</a:t>
            </a:r>
          </a:p>
          <a:p>
            <a:pPr algn="ctr" eaLnBrk="1" hangingPunct="1">
              <a:spcBef>
                <a:spcPct val="0"/>
              </a:spcBef>
              <a:buSzTx/>
              <a:buFontTx/>
              <a:buNone/>
            </a:pPr>
            <a:r>
              <a:rPr lang="fr-FR" altLang="en-US" sz="1600" b="1">
                <a:solidFill>
                  <a:schemeClr val="tx2"/>
                </a:solidFill>
                <a:latin typeface="Calibri" panose="020F0502020204030204" pitchFamily="34" charset="0"/>
                <a:cs typeface="Angsana New" panose="02020603050405020304" pitchFamily="18" charset="-34"/>
              </a:rPr>
              <a:t>Il est temps de plonger</a:t>
            </a:r>
          </a:p>
        </p:txBody>
      </p:sp>
      <p:sp>
        <p:nvSpPr>
          <p:cNvPr id="50185" name="Text Placeholder 28"/>
          <p:cNvSpPr txBox="1">
            <a:spLocks/>
          </p:cNvSpPr>
          <p:nvPr/>
        </p:nvSpPr>
        <p:spPr bwMode="auto">
          <a:xfrm>
            <a:off x="685800" y="25908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eaLnBrk="1" hangingPunct="1">
              <a:buFontTx/>
              <a:buNone/>
            </a:pPr>
            <a:r>
              <a:rPr lang="fr-FR" altLang="en-US" sz="1800" b="1">
                <a:latin typeface="Calibri" panose="020F0502020204030204" pitchFamily="34" charset="0"/>
                <a:cs typeface="Angsana New" panose="02020603050405020304" pitchFamily="18" charset="-34"/>
              </a:rPr>
              <a:t>Faites un plan de plongée – Plongez selon votre plan</a:t>
            </a:r>
          </a:p>
        </p:txBody>
      </p:sp>
      <p:sp>
        <p:nvSpPr>
          <p:cNvPr id="50186" name="Footer Placeholder 9"/>
          <p:cNvSpPr>
            <a:spLocks noGrp="1"/>
          </p:cNvSpPr>
          <p:nvPr>
            <p:ph type="ftr" sz="quarter" idx="17"/>
          </p:nvPr>
        </p:nvSpPr>
        <p:spPr bwMode="auto">
          <a:xfrm>
            <a:off x="2971800" y="6492875"/>
            <a:ext cx="2971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fontAlgn="base">
              <a:spcBef>
                <a:spcPct val="0"/>
              </a:spcBef>
              <a:spcAft>
                <a:spcPct val="0"/>
              </a:spcAft>
              <a:buSzTx/>
              <a:buFontTx/>
              <a:buNone/>
            </a:pPr>
            <a:r>
              <a:rPr lang="fr-FR" altLang="en-US" sz="1200" dirty="0" smtClean="0">
                <a:solidFill>
                  <a:schemeClr val="bg1"/>
                </a:solidFill>
                <a:cs typeface="Angsana New" panose="02020603050405020304" pitchFamily="18" charset="-34"/>
              </a:rPr>
              <a:t>Présentation du Guide pour les enquêtes Dive Against Debris®</a:t>
            </a:r>
          </a:p>
          <a:p>
            <a:pPr fontAlgn="base">
              <a:spcBef>
                <a:spcPct val="0"/>
              </a:spcBef>
              <a:spcAft>
                <a:spcPct val="0"/>
              </a:spcAft>
              <a:buSzTx/>
              <a:buFontTx/>
              <a:buNone/>
            </a:pPr>
            <a:endParaRPr lang="fr-FR" altLang="en-US" sz="1200" dirty="0" smtClean="0">
              <a:solidFill>
                <a:schemeClr val="bg1"/>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6096000" cy="990600"/>
          </a:xfrm>
        </p:spPr>
        <p:txBody>
          <a:bodyPr wrap="square" numCol="1" anchor="t" anchorCtr="0" compatLnSpc="1">
            <a:prstTxWarp prst="textNoShape">
              <a:avLst/>
            </a:prstTxWarp>
          </a:bodyPr>
          <a:lstStyle/>
          <a:p>
            <a:pPr eaLnBrk="1" hangingPunct="1">
              <a:defRPr/>
            </a:pPr>
            <a:r>
              <a:rPr lang="fr-FR" altLang="en-US" sz="2400" smtClean="0">
                <a:solidFill>
                  <a:srgbClr val="558ED5"/>
                </a:solidFill>
                <a:effectLst>
                  <a:outerShdw blurRad="38100" dist="38100" dir="2700000" algn="tl">
                    <a:srgbClr val="C0C0C0"/>
                  </a:outerShdw>
                </a:effectLst>
              </a:rPr>
              <a:t>Cinq étapes simples pour que votre enquête soit prise en compte:</a:t>
            </a:r>
          </a:p>
        </p:txBody>
      </p:sp>
      <p:sp>
        <p:nvSpPr>
          <p:cNvPr id="105475" name="Text Placeholder 13"/>
          <p:cNvSpPr>
            <a:spLocks noGrp="1"/>
          </p:cNvSpPr>
          <p:nvPr>
            <p:ph type="body" sz="quarter" idx="12"/>
          </p:nvPr>
        </p:nvSpPr>
        <p:spPr>
          <a:xfrm>
            <a:off x="457200" y="1981200"/>
            <a:ext cx="8153400" cy="685800"/>
          </a:xfrm>
        </p:spPr>
        <p:txBody>
          <a:bodyPr/>
          <a:lstStyle/>
          <a:p>
            <a:pPr eaLnBrk="1" hangingPunct="1">
              <a:lnSpc>
                <a:spcPct val="90000"/>
              </a:lnSpc>
            </a:pPr>
            <a:r>
              <a:rPr lang="fr-FR" altLang="en-US" smtClean="0"/>
              <a:t>Le tri et l'enregistrement des déchets est rapide quand tout le monde travaille ensemble, suivez ces 5 étapes simples:</a:t>
            </a:r>
          </a:p>
        </p:txBody>
      </p:sp>
      <p:sp>
        <p:nvSpPr>
          <p:cNvPr id="105476" name="Slide Number Placeholder 8"/>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7E95B0C4-0CF0-4DEA-B246-7CE5F4019276}" type="slidenum">
              <a:rPr lang="fr-FR" altLang="en-US" sz="1200">
                <a:solidFill>
                  <a:schemeClr val="bg1"/>
                </a:solidFill>
              </a:rPr>
              <a:pPr>
                <a:spcBef>
                  <a:spcPct val="0"/>
                </a:spcBef>
                <a:buSzTx/>
                <a:buFontTx/>
                <a:buNone/>
              </a:pPr>
              <a:t>30</a:t>
            </a:fld>
            <a:endParaRPr lang="fr-FR" altLang="en-US" sz="1200">
              <a:solidFill>
                <a:schemeClr val="bg1"/>
              </a:solidFill>
            </a:endParaRPr>
          </a:p>
        </p:txBody>
      </p:sp>
      <p:sp>
        <p:nvSpPr>
          <p:cNvPr id="105477" name="Text Placeholder 19"/>
          <p:cNvSpPr>
            <a:spLocks noGrp="1"/>
          </p:cNvSpPr>
          <p:nvPr>
            <p:ph type="body" sz="quarter" idx="16"/>
          </p:nvPr>
        </p:nvSpPr>
        <p:spPr>
          <a:xfrm>
            <a:off x="76200" y="6418263"/>
            <a:ext cx="2590800" cy="304800"/>
          </a:xfrm>
        </p:spPr>
        <p:txBody>
          <a:bodyPr/>
          <a:lstStyle/>
          <a:p>
            <a:pPr eaLnBrk="1" hangingPunct="1"/>
            <a:r>
              <a:rPr lang="fr-FR" altLang="en-US" sz="1400" smtClean="0"/>
              <a:t>S3: Rapporter vos données</a:t>
            </a:r>
          </a:p>
        </p:txBody>
      </p:sp>
      <p:pic>
        <p:nvPicPr>
          <p:cNvPr id="105478" name="Content Placeholder 11" descr="00_weigh.eps"/>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533400" y="4038600"/>
            <a:ext cx="1223963" cy="1223963"/>
          </a:xfrm>
        </p:spPr>
      </p:pic>
      <p:pic>
        <p:nvPicPr>
          <p:cNvPr id="105479" name="Picture 12" descr="00_sort.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3200400"/>
            <a:ext cx="12287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0" name="Picture 13" descr="00_Record.eps"/>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2400" y="2819400"/>
            <a:ext cx="1185863"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1" name="Picture 15" descr="00_Dispose.eps"/>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1200" y="3190875"/>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2" name="Picture 16" descr="00_Report.eps"/>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91400" y="4038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3" name="Text Placeholder 13"/>
          <p:cNvSpPr txBox="1">
            <a:spLocks/>
          </p:cNvSpPr>
          <p:nvPr/>
        </p:nvSpPr>
        <p:spPr bwMode="auto">
          <a:xfrm>
            <a:off x="533400" y="5257800"/>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buFont typeface="Wingdings" panose="05000000000000000000" pitchFamily="2" charset="2"/>
              <a:buNone/>
            </a:pPr>
            <a:r>
              <a:rPr lang="fr-FR" altLang="en-US" sz="1600" b="1">
                <a:latin typeface="Calibri" panose="020F0502020204030204" pitchFamily="34" charset="0"/>
                <a:cs typeface="Angsana New" panose="02020603050405020304" pitchFamily="18" charset="-34"/>
              </a:rPr>
              <a:t>1. Peser</a:t>
            </a:r>
          </a:p>
        </p:txBody>
      </p:sp>
      <p:sp>
        <p:nvSpPr>
          <p:cNvPr id="105484" name="Text Placeholder 13"/>
          <p:cNvSpPr txBox="1">
            <a:spLocks/>
          </p:cNvSpPr>
          <p:nvPr/>
        </p:nvSpPr>
        <p:spPr bwMode="auto">
          <a:xfrm>
            <a:off x="2133600" y="4419600"/>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buFont typeface="Wingdings" panose="05000000000000000000" pitchFamily="2" charset="2"/>
              <a:buNone/>
            </a:pPr>
            <a:r>
              <a:rPr lang="fr-FR" altLang="en-US" sz="1600" b="1">
                <a:latin typeface="Calibri" panose="020F0502020204030204" pitchFamily="34" charset="0"/>
                <a:cs typeface="Angsana New" panose="02020603050405020304" pitchFamily="18" charset="-34"/>
              </a:rPr>
              <a:t>2. Trier</a:t>
            </a:r>
          </a:p>
        </p:txBody>
      </p:sp>
      <p:sp>
        <p:nvSpPr>
          <p:cNvPr id="105485" name="Text Placeholder 13"/>
          <p:cNvSpPr txBox="1">
            <a:spLocks/>
          </p:cNvSpPr>
          <p:nvPr/>
        </p:nvSpPr>
        <p:spPr bwMode="auto">
          <a:xfrm>
            <a:off x="3886200" y="3962400"/>
            <a:ext cx="1371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buFont typeface="Wingdings" panose="05000000000000000000" pitchFamily="2" charset="2"/>
              <a:buNone/>
            </a:pPr>
            <a:r>
              <a:rPr lang="fr-FR" altLang="en-US" sz="1600" b="1">
                <a:latin typeface="Calibri" panose="020F0502020204030204" pitchFamily="34" charset="0"/>
                <a:cs typeface="Angsana New" panose="02020603050405020304" pitchFamily="18" charset="-34"/>
              </a:rPr>
              <a:t>3. Enregistrer</a:t>
            </a:r>
          </a:p>
        </p:txBody>
      </p:sp>
      <p:sp>
        <p:nvSpPr>
          <p:cNvPr id="105486" name="Text Placeholder 13"/>
          <p:cNvSpPr txBox="1">
            <a:spLocks/>
          </p:cNvSpPr>
          <p:nvPr/>
        </p:nvSpPr>
        <p:spPr bwMode="auto">
          <a:xfrm>
            <a:off x="5791200" y="4343400"/>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buFont typeface="Wingdings" panose="05000000000000000000" pitchFamily="2" charset="2"/>
              <a:buNone/>
            </a:pPr>
            <a:r>
              <a:rPr lang="fr-FR" altLang="en-US" sz="1600" b="1">
                <a:latin typeface="Calibri" panose="020F0502020204030204" pitchFamily="34" charset="0"/>
                <a:cs typeface="Angsana New" panose="02020603050405020304" pitchFamily="18" charset="-34"/>
              </a:rPr>
              <a:t>4. Mettre au rebut</a:t>
            </a:r>
          </a:p>
        </p:txBody>
      </p:sp>
      <p:sp>
        <p:nvSpPr>
          <p:cNvPr id="105487" name="Text Placeholder 13"/>
          <p:cNvSpPr txBox="1">
            <a:spLocks/>
          </p:cNvSpPr>
          <p:nvPr/>
        </p:nvSpPr>
        <p:spPr bwMode="auto">
          <a:xfrm>
            <a:off x="7315200" y="525780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buFont typeface="Wingdings" panose="05000000000000000000" pitchFamily="2" charset="2"/>
              <a:buNone/>
            </a:pPr>
            <a:r>
              <a:rPr lang="fr-FR" altLang="en-US" sz="1600" b="1">
                <a:latin typeface="Calibri" panose="020F0502020204030204" pitchFamily="34" charset="0"/>
                <a:cs typeface="Angsana New" panose="02020603050405020304" pitchFamily="18" charset="-34"/>
              </a:rPr>
              <a:t>5. Rapporter</a:t>
            </a:r>
          </a:p>
        </p:txBody>
      </p:sp>
      <p:sp>
        <p:nvSpPr>
          <p:cNvPr id="105488"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096000" cy="792162"/>
          </a:xfrm>
        </p:spPr>
        <p:txBody>
          <a:bodyPr wrap="square" numCol="1" anchor="t" anchorCtr="0" compatLnSpc="1">
            <a:prstTxWarp prst="textNoShape">
              <a:avLst/>
            </a:prstTxWarp>
          </a:bodyPr>
          <a:lstStyle/>
          <a:p>
            <a:pPr eaLnBrk="1" hangingPunct="1">
              <a:defRPr/>
            </a:pPr>
            <a:r>
              <a:rPr lang="fr-FR" altLang="en-US" smtClean="0">
                <a:effectLst>
                  <a:outerShdw blurRad="38100" dist="38100" dir="2700000" algn="tl">
                    <a:srgbClr val="C0C0C0"/>
                  </a:outerShdw>
                </a:effectLst>
              </a:rPr>
              <a:t>Étape 1: Peser</a:t>
            </a:r>
          </a:p>
        </p:txBody>
      </p:sp>
      <p:sp>
        <p:nvSpPr>
          <p:cNvPr id="107523" name="Content Placeholder 2"/>
          <p:cNvSpPr>
            <a:spLocks noGrp="1"/>
          </p:cNvSpPr>
          <p:nvPr>
            <p:ph idx="1"/>
          </p:nvPr>
        </p:nvSpPr>
        <p:spPr>
          <a:xfrm>
            <a:off x="685800" y="2209800"/>
            <a:ext cx="3810000" cy="3459163"/>
          </a:xfrm>
        </p:spPr>
        <p:txBody>
          <a:bodyPr/>
          <a:lstStyle/>
          <a:p>
            <a:pPr eaLnBrk="1" hangingPunct="1"/>
            <a:r>
              <a:rPr lang="fr-FR" altLang="en-US" smtClean="0"/>
              <a:t>Si les sacs sont lourds, soustrayez le poids des sacs vides du poids total</a:t>
            </a:r>
          </a:p>
          <a:p>
            <a:pPr eaLnBrk="1" hangingPunct="1"/>
            <a:r>
              <a:rPr lang="fr-FR" altLang="en-US" smtClean="0"/>
              <a:t>Utilisez des balances pour la pêche ou la cuisine</a:t>
            </a:r>
          </a:p>
          <a:p>
            <a:pPr eaLnBrk="1" hangingPunct="1"/>
            <a:r>
              <a:rPr lang="fr-FR" altLang="en-US" smtClean="0"/>
              <a:t>Estimation du poids si vous n’avez pas de balance</a:t>
            </a:r>
          </a:p>
          <a:p>
            <a:pPr eaLnBrk="1" hangingPunct="1"/>
            <a:r>
              <a:rPr lang="fr-FR" altLang="en-US" smtClean="0"/>
              <a:t>Enregistrement en kilogrammes ou en livres</a:t>
            </a:r>
          </a:p>
        </p:txBody>
      </p:sp>
      <p:sp>
        <p:nvSpPr>
          <p:cNvPr id="107524" name="Text Placeholder 11"/>
          <p:cNvSpPr>
            <a:spLocks noGrp="1"/>
          </p:cNvSpPr>
          <p:nvPr>
            <p:ph type="body" sz="quarter" idx="12"/>
          </p:nvPr>
        </p:nvSpPr>
        <p:spPr>
          <a:xfrm>
            <a:off x="457200" y="1676400"/>
            <a:ext cx="8153400" cy="685800"/>
          </a:xfrm>
        </p:spPr>
        <p:txBody>
          <a:bodyPr/>
          <a:lstStyle/>
          <a:p>
            <a:pPr eaLnBrk="1" hangingPunct="1"/>
            <a:r>
              <a:rPr lang="fr-FR" altLang="en-US" smtClean="0"/>
              <a:t>Peser tous les déchets lorsqu’ils sont encore dans les sacs filets:</a:t>
            </a:r>
          </a:p>
        </p:txBody>
      </p:sp>
      <p:sp>
        <p:nvSpPr>
          <p:cNvPr id="107525" name="Slide Number Placeholder 4"/>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B901E41D-7880-4A25-B573-25E2C9B2B02E}" type="slidenum">
              <a:rPr lang="fr-FR" altLang="en-US" sz="1200">
                <a:solidFill>
                  <a:schemeClr val="bg1"/>
                </a:solidFill>
              </a:rPr>
              <a:pPr>
                <a:spcBef>
                  <a:spcPct val="0"/>
                </a:spcBef>
                <a:buSzTx/>
                <a:buFontTx/>
                <a:buNone/>
              </a:pPr>
              <a:t>31</a:t>
            </a:fld>
            <a:endParaRPr lang="fr-FR" altLang="en-US" sz="1200">
              <a:solidFill>
                <a:schemeClr val="bg1"/>
              </a:solidFill>
            </a:endParaRPr>
          </a:p>
        </p:txBody>
      </p:sp>
      <p:sp>
        <p:nvSpPr>
          <p:cNvPr id="107526" name="Text Placeholder 17"/>
          <p:cNvSpPr>
            <a:spLocks noGrp="1"/>
          </p:cNvSpPr>
          <p:nvPr>
            <p:ph type="body" sz="quarter" idx="16"/>
          </p:nvPr>
        </p:nvSpPr>
        <p:spPr>
          <a:xfrm>
            <a:off x="76200" y="6418263"/>
            <a:ext cx="2590800" cy="304800"/>
          </a:xfrm>
        </p:spPr>
        <p:txBody>
          <a:bodyPr/>
          <a:lstStyle/>
          <a:p>
            <a:pPr eaLnBrk="1" hangingPunct="1"/>
            <a:r>
              <a:rPr lang="fr-FR" altLang="en-US" sz="1400" smtClean="0"/>
              <a:t>S3: Rapporter vos données</a:t>
            </a:r>
          </a:p>
        </p:txBody>
      </p:sp>
      <p:pic>
        <p:nvPicPr>
          <p:cNvPr id="107527" name="Picture 8" descr="Dive Downbelow Malaysi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362200"/>
            <a:ext cx="36576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8" name="Content Placeholder 11" descr="00_weigh.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6858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9" name="Text Placeholder 8"/>
          <p:cNvSpPr txBox="1">
            <a:spLocks/>
          </p:cNvSpPr>
          <p:nvPr/>
        </p:nvSpPr>
        <p:spPr bwMode="auto">
          <a:xfrm>
            <a:off x="6248400" y="60198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r" eaLnBrk="1" hangingPunct="1">
              <a:buFont typeface="Wingdings" panose="05000000000000000000" pitchFamily="2" charset="2"/>
              <a:buNone/>
            </a:pPr>
            <a:r>
              <a:rPr lang="fr-FR" altLang="en-US" sz="1600" b="1" i="1">
                <a:latin typeface="Calibri" panose="020F0502020204030204" pitchFamily="34" charset="0"/>
                <a:cs typeface="Angsana New" panose="02020603050405020304" pitchFamily="18" charset="-34"/>
              </a:rPr>
              <a:t>Étape 1: Peser</a:t>
            </a:r>
          </a:p>
          <a:p>
            <a:pPr eaLnBrk="1" hangingPunct="1">
              <a:buFont typeface="Wingdings" panose="05000000000000000000" pitchFamily="2" charset="2"/>
              <a:buNone/>
            </a:pPr>
            <a:endParaRPr lang="fr-FR" altLang="en-US" sz="2000" b="1">
              <a:latin typeface="Calibri" panose="020F0502020204030204" pitchFamily="34" charset="0"/>
              <a:cs typeface="Angsana New" panose="02020603050405020304" pitchFamily="18" charset="-34"/>
            </a:endParaRPr>
          </a:p>
        </p:txBody>
      </p:sp>
      <p:sp>
        <p:nvSpPr>
          <p:cNvPr id="107530"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248400" cy="990600"/>
          </a:xfrm>
        </p:spPr>
        <p:txBody>
          <a:bodyPr wrap="square" numCol="1" anchor="t" anchorCtr="0" compatLnSpc="1">
            <a:prstTxWarp prst="textNoShape">
              <a:avLst/>
            </a:prstTxWarp>
          </a:bodyPr>
          <a:lstStyle/>
          <a:p>
            <a:pPr eaLnBrk="1" hangingPunct="1">
              <a:defRPr/>
            </a:pPr>
            <a:r>
              <a:rPr lang="fr-FR" altLang="en-US" smtClean="0">
                <a:effectLst>
                  <a:outerShdw blurRad="38100" dist="38100" dir="2700000" algn="tl">
                    <a:srgbClr val="C0C0C0"/>
                  </a:outerShdw>
                </a:effectLst>
              </a:rPr>
              <a:t>Étape 2: Trier</a:t>
            </a:r>
          </a:p>
        </p:txBody>
      </p:sp>
      <p:sp>
        <p:nvSpPr>
          <p:cNvPr id="109571" name="Content Placeholder 2"/>
          <p:cNvSpPr>
            <a:spLocks noGrp="1"/>
          </p:cNvSpPr>
          <p:nvPr>
            <p:ph idx="1"/>
          </p:nvPr>
        </p:nvSpPr>
        <p:spPr>
          <a:xfrm>
            <a:off x="685800" y="2438400"/>
            <a:ext cx="4495800" cy="3459163"/>
          </a:xfrm>
        </p:spPr>
        <p:txBody>
          <a:bodyPr/>
          <a:lstStyle/>
          <a:p>
            <a:pPr eaLnBrk="1" hangingPunct="1"/>
            <a:r>
              <a:rPr lang="fr-FR" altLang="en-US" smtClean="0"/>
              <a:t>Plastique</a:t>
            </a:r>
          </a:p>
          <a:p>
            <a:pPr eaLnBrk="1" hangingPunct="1"/>
            <a:r>
              <a:rPr lang="fr-FR" altLang="en-US" smtClean="0"/>
              <a:t>Verre &amp; Céramique</a:t>
            </a:r>
          </a:p>
          <a:p>
            <a:pPr eaLnBrk="1" hangingPunct="1"/>
            <a:r>
              <a:rPr lang="fr-FR" altLang="en-US" smtClean="0"/>
              <a:t>Métal</a:t>
            </a:r>
          </a:p>
          <a:p>
            <a:pPr eaLnBrk="1" hangingPunct="1"/>
            <a:r>
              <a:rPr lang="fr-FR" altLang="en-US" smtClean="0"/>
              <a:t>Caoutchouc</a:t>
            </a:r>
          </a:p>
          <a:p>
            <a:pPr eaLnBrk="1" hangingPunct="1"/>
            <a:r>
              <a:rPr lang="fr-FR" altLang="en-US" smtClean="0"/>
              <a:t>Bois</a:t>
            </a:r>
          </a:p>
          <a:p>
            <a:pPr eaLnBrk="1" hangingPunct="1"/>
            <a:r>
              <a:rPr lang="fr-FR" altLang="en-US" smtClean="0"/>
              <a:t>Vêtements</a:t>
            </a:r>
          </a:p>
          <a:p>
            <a:pPr eaLnBrk="1" hangingPunct="1"/>
            <a:r>
              <a:rPr lang="fr-FR" altLang="en-US" smtClean="0"/>
              <a:t>Papier/carton</a:t>
            </a:r>
          </a:p>
          <a:p>
            <a:pPr eaLnBrk="1" hangingPunct="1"/>
            <a:r>
              <a:rPr lang="fr-FR" altLang="en-US" smtClean="0"/>
              <a:t>Matières diverses</a:t>
            </a:r>
          </a:p>
          <a:p>
            <a:pPr eaLnBrk="1" hangingPunct="1"/>
            <a:r>
              <a:rPr lang="fr-FR" altLang="en-US" smtClean="0"/>
              <a:t>Autres</a:t>
            </a:r>
          </a:p>
        </p:txBody>
      </p:sp>
      <p:sp>
        <p:nvSpPr>
          <p:cNvPr id="109572" name="Text Placeholder 12"/>
          <p:cNvSpPr>
            <a:spLocks noGrp="1"/>
          </p:cNvSpPr>
          <p:nvPr>
            <p:ph type="body" sz="quarter" idx="12"/>
          </p:nvPr>
        </p:nvSpPr>
        <p:spPr>
          <a:xfrm>
            <a:off x="457200" y="1676400"/>
            <a:ext cx="8153400" cy="685800"/>
          </a:xfrm>
        </p:spPr>
        <p:txBody>
          <a:bodyPr/>
          <a:lstStyle/>
          <a:p>
            <a:pPr eaLnBrk="1" hangingPunct="1">
              <a:lnSpc>
                <a:spcPct val="90000"/>
              </a:lnSpc>
            </a:pPr>
            <a:r>
              <a:rPr lang="fr-FR" altLang="en-US" smtClean="0"/>
              <a:t>Videz les sacs filets et triez les déchets en piles réparties en 9 catégories:</a:t>
            </a:r>
          </a:p>
        </p:txBody>
      </p:sp>
      <p:sp>
        <p:nvSpPr>
          <p:cNvPr id="109573" name="Slide Number Placeholder 8"/>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8A76B027-0EC5-43B0-A1C2-6645F1B8C21D}" type="slidenum">
              <a:rPr lang="fr-FR" altLang="en-US" sz="1200">
                <a:solidFill>
                  <a:schemeClr val="bg1"/>
                </a:solidFill>
              </a:rPr>
              <a:pPr>
                <a:spcBef>
                  <a:spcPct val="0"/>
                </a:spcBef>
                <a:buSzTx/>
                <a:buFontTx/>
                <a:buNone/>
              </a:pPr>
              <a:t>32</a:t>
            </a:fld>
            <a:endParaRPr lang="fr-FR" altLang="en-US" sz="1200">
              <a:solidFill>
                <a:schemeClr val="bg1"/>
              </a:solidFill>
            </a:endParaRPr>
          </a:p>
        </p:txBody>
      </p:sp>
      <p:sp>
        <p:nvSpPr>
          <p:cNvPr id="109574" name="Text Placeholder 18"/>
          <p:cNvSpPr>
            <a:spLocks noGrp="1"/>
          </p:cNvSpPr>
          <p:nvPr>
            <p:ph type="body" sz="quarter" idx="16"/>
          </p:nvPr>
        </p:nvSpPr>
        <p:spPr>
          <a:xfrm>
            <a:off x="76200" y="6418263"/>
            <a:ext cx="2590800" cy="304800"/>
          </a:xfrm>
        </p:spPr>
        <p:txBody>
          <a:bodyPr/>
          <a:lstStyle/>
          <a:p>
            <a:pPr eaLnBrk="1" hangingPunct="1"/>
            <a:r>
              <a:rPr lang="fr-FR" altLang="en-US" sz="1400" smtClean="0"/>
              <a:t>S3: Rapporter vos données</a:t>
            </a:r>
          </a:p>
        </p:txBody>
      </p:sp>
      <p:pic>
        <p:nvPicPr>
          <p:cNvPr id="109575" name="Picture 11" descr="00_sort.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6858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6" name="Text Placeholder 8"/>
          <p:cNvSpPr txBox="1">
            <a:spLocks/>
          </p:cNvSpPr>
          <p:nvPr/>
        </p:nvSpPr>
        <p:spPr bwMode="auto">
          <a:xfrm>
            <a:off x="6096000" y="59436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r" eaLnBrk="1" hangingPunct="1">
              <a:buFont typeface="Wingdings" panose="05000000000000000000" pitchFamily="2" charset="2"/>
              <a:buNone/>
            </a:pPr>
            <a:r>
              <a:rPr lang="fr-FR" altLang="en-US" sz="1600" b="1" i="1">
                <a:latin typeface="Calibri" panose="020F0502020204030204" pitchFamily="34" charset="0"/>
                <a:cs typeface="Angsana New" panose="02020603050405020304" pitchFamily="18" charset="-34"/>
              </a:rPr>
              <a:t>Étape 2: Trier</a:t>
            </a:r>
          </a:p>
          <a:p>
            <a:pPr eaLnBrk="1" hangingPunct="1">
              <a:buFont typeface="Wingdings" panose="05000000000000000000" pitchFamily="2" charset="2"/>
              <a:buNone/>
            </a:pPr>
            <a:endParaRPr lang="fr-FR" altLang="en-US" sz="2000" b="1">
              <a:latin typeface="Calibri" panose="020F0502020204030204" pitchFamily="34" charset="0"/>
              <a:cs typeface="Angsana New" panose="02020603050405020304" pitchFamily="18" charset="-34"/>
            </a:endParaRPr>
          </a:p>
        </p:txBody>
      </p:sp>
      <p:pic>
        <p:nvPicPr>
          <p:cNvPr id="109577" name="Picture 10" descr="Ahlan_Aqaba_Scuba_DC_7618_0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743200"/>
            <a:ext cx="365760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8"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Content Placeholder 23"/>
          <p:cNvSpPr>
            <a:spLocks noGrp="1"/>
          </p:cNvSpPr>
          <p:nvPr>
            <p:ph idx="1"/>
          </p:nvPr>
        </p:nvSpPr>
        <p:spPr>
          <a:xfrm>
            <a:off x="685800" y="2438400"/>
            <a:ext cx="3810000" cy="3459163"/>
          </a:xfrm>
        </p:spPr>
        <p:txBody>
          <a:bodyPr/>
          <a:lstStyle/>
          <a:p>
            <a:pPr eaLnBrk="1" hangingPunct="1"/>
            <a:r>
              <a:rPr lang="fr-FR" altLang="en-US" smtClean="0"/>
              <a:t>Chaque élément compte comme un</a:t>
            </a:r>
          </a:p>
          <a:p>
            <a:pPr eaLnBrk="1" hangingPunct="1"/>
            <a:r>
              <a:rPr lang="fr-FR" altLang="en-US" smtClean="0"/>
              <a:t>Les fragments de déchets doivent être comptés comme des “morceaux” </a:t>
            </a:r>
          </a:p>
          <a:p>
            <a:pPr eaLnBrk="1" hangingPunct="1"/>
            <a:r>
              <a:rPr lang="fr-FR" altLang="en-US" smtClean="0"/>
              <a:t>Réunissez toutes les découvertes des plongeurs de la même enquête sur une seule Carte de données</a:t>
            </a:r>
          </a:p>
        </p:txBody>
      </p:sp>
      <p:sp>
        <p:nvSpPr>
          <p:cNvPr id="111619" name="Text Placeholder 24"/>
          <p:cNvSpPr>
            <a:spLocks noGrp="1"/>
          </p:cNvSpPr>
          <p:nvPr>
            <p:ph type="body" sz="quarter" idx="12"/>
          </p:nvPr>
        </p:nvSpPr>
        <p:spPr>
          <a:xfrm>
            <a:off x="457200" y="1676400"/>
            <a:ext cx="8153400" cy="685800"/>
          </a:xfrm>
        </p:spPr>
        <p:txBody>
          <a:bodyPr/>
          <a:lstStyle/>
          <a:p>
            <a:pPr eaLnBrk="1" hangingPunct="1">
              <a:lnSpc>
                <a:spcPct val="90000"/>
              </a:lnSpc>
            </a:pPr>
            <a:r>
              <a:rPr lang="fr-FR" altLang="en-US" dirty="0" smtClean="0"/>
              <a:t>Traitez chacune des piles et enregistrez chaque élément trouvé sur la Carte de données Dive Against Debris®</a:t>
            </a:r>
          </a:p>
        </p:txBody>
      </p:sp>
      <p:sp>
        <p:nvSpPr>
          <p:cNvPr id="111620" name="Slide Number Placeholder 8"/>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9D794A21-23F1-423C-AFF3-E3560A12CD5E}" type="slidenum">
              <a:rPr lang="fr-FR" altLang="en-US" sz="1200">
                <a:solidFill>
                  <a:schemeClr val="bg1"/>
                </a:solidFill>
              </a:rPr>
              <a:pPr>
                <a:spcBef>
                  <a:spcPct val="0"/>
                </a:spcBef>
                <a:buSzTx/>
                <a:buFontTx/>
                <a:buNone/>
              </a:pPr>
              <a:t>33</a:t>
            </a:fld>
            <a:endParaRPr lang="fr-FR" altLang="en-US" sz="1200">
              <a:solidFill>
                <a:schemeClr val="bg1"/>
              </a:solidFill>
            </a:endParaRPr>
          </a:p>
        </p:txBody>
      </p:sp>
      <p:sp>
        <p:nvSpPr>
          <p:cNvPr id="111621" name="Text Placeholder 25"/>
          <p:cNvSpPr>
            <a:spLocks noGrp="1"/>
          </p:cNvSpPr>
          <p:nvPr>
            <p:ph type="body" sz="quarter" idx="16"/>
          </p:nvPr>
        </p:nvSpPr>
        <p:spPr>
          <a:xfrm>
            <a:off x="76200" y="6418263"/>
            <a:ext cx="2590800" cy="304800"/>
          </a:xfrm>
        </p:spPr>
        <p:txBody>
          <a:bodyPr/>
          <a:lstStyle/>
          <a:p>
            <a:pPr eaLnBrk="1" hangingPunct="1"/>
            <a:r>
              <a:rPr lang="fr-FR" altLang="en-US" sz="1400" smtClean="0"/>
              <a:t>S3: Rapporter vos données</a:t>
            </a:r>
          </a:p>
        </p:txBody>
      </p:sp>
      <p:sp>
        <p:nvSpPr>
          <p:cNvPr id="9" name="Title 8"/>
          <p:cNvSpPr>
            <a:spLocks noGrp="1"/>
          </p:cNvSpPr>
          <p:nvPr>
            <p:ph type="title"/>
          </p:nvPr>
        </p:nvSpPr>
        <p:spPr>
          <a:xfrm>
            <a:off x="457200" y="914400"/>
            <a:ext cx="5334000" cy="990600"/>
          </a:xfrm>
        </p:spPr>
        <p:txBody>
          <a:bodyPr wrap="square" numCol="1" anchor="t" anchorCtr="0" compatLnSpc="1">
            <a:prstTxWarp prst="textNoShape">
              <a:avLst/>
            </a:prstTxWarp>
          </a:bodyPr>
          <a:lstStyle/>
          <a:p>
            <a:pPr eaLnBrk="1" hangingPunct="1">
              <a:defRPr/>
            </a:pPr>
            <a:r>
              <a:rPr lang="fr-FR" altLang="en-US" smtClean="0">
                <a:effectLst>
                  <a:outerShdw blurRad="38100" dist="38100" dir="2700000" algn="tl">
                    <a:srgbClr val="C0C0C0"/>
                  </a:outerShdw>
                </a:effectLst>
              </a:rPr>
              <a:t>Étape 3: Enregistrer</a:t>
            </a:r>
          </a:p>
        </p:txBody>
      </p:sp>
      <p:pic>
        <p:nvPicPr>
          <p:cNvPr id="111623" name="Picture 9" descr="PADI &amp; Project AWARE Swanage UK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438400"/>
            <a:ext cx="3657600" cy="332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4" name="Picture 15" descr="00_Record.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6858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5" name="Text Placeholder 8"/>
          <p:cNvSpPr txBox="1">
            <a:spLocks/>
          </p:cNvSpPr>
          <p:nvPr/>
        </p:nvSpPr>
        <p:spPr bwMode="auto">
          <a:xfrm>
            <a:off x="6096000" y="59436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r" eaLnBrk="1" hangingPunct="1">
              <a:buFont typeface="Wingdings" panose="05000000000000000000" pitchFamily="2" charset="2"/>
              <a:buNone/>
            </a:pPr>
            <a:r>
              <a:rPr lang="fr-FR" altLang="en-US" sz="1600" b="1" i="1">
                <a:latin typeface="Calibri" panose="020F0502020204030204" pitchFamily="34" charset="0"/>
                <a:cs typeface="Angsana New" panose="02020603050405020304" pitchFamily="18" charset="-34"/>
              </a:rPr>
              <a:t>Étape 3: Enregistrer</a:t>
            </a:r>
          </a:p>
          <a:p>
            <a:pPr eaLnBrk="1" hangingPunct="1">
              <a:buFont typeface="Wingdings" panose="05000000000000000000" pitchFamily="2" charset="2"/>
              <a:buNone/>
            </a:pPr>
            <a:endParaRPr lang="fr-FR" altLang="en-US" sz="2000" b="1">
              <a:latin typeface="Calibri" panose="020F0502020204030204" pitchFamily="34" charset="0"/>
              <a:cs typeface="Angsana New" panose="02020603050405020304" pitchFamily="18" charset="-34"/>
            </a:endParaRPr>
          </a:p>
        </p:txBody>
      </p:sp>
      <p:sp>
        <p:nvSpPr>
          <p:cNvPr id="111626"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884238"/>
            <a:ext cx="8153400" cy="990600"/>
          </a:xfrm>
        </p:spPr>
        <p:txBody>
          <a:bodyPr wrap="square" numCol="1" anchor="t" anchorCtr="0" compatLnSpc="1">
            <a:prstTxWarp prst="textNoShape">
              <a:avLst/>
            </a:prstTxWarp>
          </a:bodyPr>
          <a:lstStyle/>
          <a:p>
            <a:pPr eaLnBrk="1" hangingPunct="1">
              <a:defRPr/>
            </a:pPr>
            <a:r>
              <a:rPr lang="fr-FR" altLang="en-US" smtClean="0">
                <a:effectLst>
                  <a:outerShdw blurRad="38100" dist="38100" dir="2700000" algn="tl">
                    <a:srgbClr val="C0C0C0"/>
                  </a:outerShdw>
                </a:effectLst>
              </a:rPr>
              <a:t>Étape 3: Enregistrer</a:t>
            </a:r>
          </a:p>
        </p:txBody>
      </p:sp>
      <p:sp>
        <p:nvSpPr>
          <p:cNvPr id="113667" name="Content Placeholder 8"/>
          <p:cNvSpPr>
            <a:spLocks noGrp="1"/>
          </p:cNvSpPr>
          <p:nvPr>
            <p:ph idx="1"/>
          </p:nvPr>
        </p:nvSpPr>
        <p:spPr>
          <a:xfrm>
            <a:off x="685800" y="2438400"/>
            <a:ext cx="4495800" cy="3459163"/>
          </a:xfrm>
        </p:spPr>
        <p:txBody>
          <a:bodyPr/>
          <a:lstStyle/>
          <a:p>
            <a:pPr eaLnBrk="1" hangingPunct="1"/>
            <a:r>
              <a:rPr lang="fr-FR" altLang="en-US" smtClean="0"/>
              <a:t>Voici une méthode rapide pour compter de nombreux petits morceaux:</a:t>
            </a:r>
          </a:p>
          <a:p>
            <a:pPr lvl="1" eaLnBrk="1" hangingPunct="1"/>
            <a:r>
              <a:rPr lang="fr-FR" altLang="en-US" smtClean="0"/>
              <a:t>Faites des piles de tailles égales</a:t>
            </a:r>
          </a:p>
          <a:p>
            <a:pPr lvl="1" eaLnBrk="1" hangingPunct="1"/>
            <a:r>
              <a:rPr lang="fr-FR" altLang="en-US" smtClean="0"/>
              <a:t>Comptez le nombre de pièces d’une pile</a:t>
            </a:r>
          </a:p>
          <a:p>
            <a:pPr lvl="1" eaLnBrk="1" hangingPunct="1"/>
            <a:r>
              <a:rPr lang="fr-FR" altLang="en-US" smtClean="0"/>
              <a:t>Multipliez ce chiffre par le nombre de piles</a:t>
            </a:r>
          </a:p>
          <a:p>
            <a:pPr eaLnBrk="1" hangingPunct="1"/>
            <a:r>
              <a:rPr lang="fr-FR" altLang="en-US" smtClean="0"/>
              <a:t>Enregistrez-les comme “morceaux”</a:t>
            </a:r>
            <a:endParaRPr lang="fr-FR" altLang="en-US" sz="2000" smtClean="0"/>
          </a:p>
        </p:txBody>
      </p:sp>
      <p:sp>
        <p:nvSpPr>
          <p:cNvPr id="113668" name="Text Placeholder 9"/>
          <p:cNvSpPr>
            <a:spLocks noGrp="1"/>
          </p:cNvSpPr>
          <p:nvPr>
            <p:ph type="body" sz="quarter" idx="12"/>
          </p:nvPr>
        </p:nvSpPr>
        <p:spPr>
          <a:xfrm>
            <a:off x="457200" y="1676400"/>
            <a:ext cx="8153400" cy="685800"/>
          </a:xfrm>
        </p:spPr>
        <p:txBody>
          <a:bodyPr/>
          <a:lstStyle/>
          <a:p>
            <a:pPr eaLnBrk="1" hangingPunct="1"/>
            <a:r>
              <a:rPr lang="fr-FR" altLang="en-US" smtClean="0"/>
              <a:t>Trop petit pour être compté?</a:t>
            </a:r>
          </a:p>
        </p:txBody>
      </p:sp>
      <p:sp>
        <p:nvSpPr>
          <p:cNvPr id="113669" name="Slide Number Placeholder 5"/>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AF30E6AE-75AD-4FBB-B223-916601DB125D}" type="slidenum">
              <a:rPr lang="fr-FR" altLang="en-US" sz="1200">
                <a:solidFill>
                  <a:schemeClr val="bg1"/>
                </a:solidFill>
              </a:rPr>
              <a:pPr>
                <a:spcBef>
                  <a:spcPct val="0"/>
                </a:spcBef>
                <a:buSzTx/>
                <a:buFontTx/>
                <a:buNone/>
              </a:pPr>
              <a:t>34</a:t>
            </a:fld>
            <a:endParaRPr lang="fr-FR" altLang="en-US" sz="1200">
              <a:solidFill>
                <a:schemeClr val="bg1"/>
              </a:solidFill>
            </a:endParaRPr>
          </a:p>
        </p:txBody>
      </p:sp>
      <p:sp>
        <p:nvSpPr>
          <p:cNvPr id="113670" name="Text Placeholder 10"/>
          <p:cNvSpPr>
            <a:spLocks noGrp="1"/>
          </p:cNvSpPr>
          <p:nvPr>
            <p:ph type="body" sz="quarter" idx="16"/>
          </p:nvPr>
        </p:nvSpPr>
        <p:spPr>
          <a:xfrm>
            <a:off x="76200" y="6418263"/>
            <a:ext cx="2590800" cy="304800"/>
          </a:xfrm>
        </p:spPr>
        <p:txBody>
          <a:bodyPr/>
          <a:lstStyle/>
          <a:p>
            <a:pPr eaLnBrk="1" hangingPunct="1"/>
            <a:r>
              <a:rPr lang="fr-FR" altLang="en-US" sz="1400" smtClean="0"/>
              <a:t>S3: Rapporter vos données</a:t>
            </a:r>
          </a:p>
        </p:txBody>
      </p:sp>
      <p:pic>
        <p:nvPicPr>
          <p:cNvPr id="113671" name="Picture 14" descr="00_Record.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6858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2" name="Picture 9" descr="H20 divers  Dahab 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590800"/>
            <a:ext cx="274320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3" name="Text Placeholder 8"/>
          <p:cNvSpPr txBox="1">
            <a:spLocks/>
          </p:cNvSpPr>
          <p:nvPr/>
        </p:nvSpPr>
        <p:spPr bwMode="auto">
          <a:xfrm>
            <a:off x="6096000" y="59436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r" eaLnBrk="1" hangingPunct="1">
              <a:buFont typeface="Wingdings" panose="05000000000000000000" pitchFamily="2" charset="2"/>
              <a:buNone/>
            </a:pPr>
            <a:r>
              <a:rPr lang="fr-FR" altLang="en-US" sz="1600" b="1" i="1">
                <a:latin typeface="Calibri" panose="020F0502020204030204" pitchFamily="34" charset="0"/>
                <a:cs typeface="Angsana New" panose="02020603050405020304" pitchFamily="18" charset="-34"/>
              </a:rPr>
              <a:t>Étape 3: Enregistrer</a:t>
            </a:r>
          </a:p>
          <a:p>
            <a:pPr eaLnBrk="1" hangingPunct="1">
              <a:buFont typeface="Wingdings" panose="05000000000000000000" pitchFamily="2" charset="2"/>
              <a:buNone/>
            </a:pPr>
            <a:endParaRPr lang="fr-FR" altLang="en-US" sz="2000" b="1">
              <a:latin typeface="Calibri" panose="020F0502020204030204" pitchFamily="34" charset="0"/>
              <a:cs typeface="Angsana New" panose="02020603050405020304" pitchFamily="18" charset="-34"/>
            </a:endParaRPr>
          </a:p>
        </p:txBody>
      </p:sp>
      <p:sp>
        <p:nvSpPr>
          <p:cNvPr id="113674"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wrap="square" numCol="1" anchor="t" anchorCtr="0" compatLnSpc="1">
            <a:prstTxWarp prst="textNoShape">
              <a:avLst/>
            </a:prstTxWarp>
          </a:bodyPr>
          <a:lstStyle/>
          <a:p>
            <a:pPr eaLnBrk="1" hangingPunct="1">
              <a:defRPr/>
            </a:pPr>
            <a:r>
              <a:rPr lang="fr-FR" altLang="en-US" smtClean="0">
                <a:effectLst>
                  <a:outerShdw blurRad="38100" dist="38100" dir="2700000" algn="tl">
                    <a:srgbClr val="C0C0C0"/>
                  </a:outerShdw>
                </a:effectLst>
              </a:rPr>
              <a:t>Étape 3: Enregistrer</a:t>
            </a:r>
          </a:p>
        </p:txBody>
      </p:sp>
      <p:sp>
        <p:nvSpPr>
          <p:cNvPr id="76803" name="Content Placeholder 2"/>
          <p:cNvSpPr>
            <a:spLocks noGrp="1"/>
          </p:cNvSpPr>
          <p:nvPr>
            <p:ph idx="1"/>
          </p:nvPr>
        </p:nvSpPr>
        <p:spPr>
          <a:xfrm>
            <a:off x="609600" y="2286000"/>
            <a:ext cx="4495800" cy="3429000"/>
          </a:xfrm>
        </p:spPr>
        <p:txBody>
          <a:bodyPr>
            <a:normAutofit lnSpcReduction="10000"/>
          </a:bodyPr>
          <a:lstStyle/>
          <a:p>
            <a:pPr eaLnBrk="1" hangingPunct="1">
              <a:lnSpc>
                <a:spcPct val="90000"/>
              </a:lnSpc>
              <a:defRPr/>
            </a:pPr>
            <a:r>
              <a:rPr lang="fr-FR" altLang="en-US" sz="1700" smtClean="0"/>
              <a:t>Emplacement du site de l’enquête</a:t>
            </a:r>
          </a:p>
          <a:p>
            <a:pPr lvl="1" eaLnBrk="1" hangingPunct="1">
              <a:lnSpc>
                <a:spcPct val="90000"/>
              </a:lnSpc>
              <a:defRPr/>
            </a:pPr>
            <a:r>
              <a:rPr lang="fr-FR" altLang="en-US" sz="1700" smtClean="0"/>
              <a:t>Ville / Localité</a:t>
            </a:r>
          </a:p>
          <a:p>
            <a:pPr lvl="1" eaLnBrk="1" hangingPunct="1">
              <a:lnSpc>
                <a:spcPct val="90000"/>
              </a:lnSpc>
              <a:defRPr/>
            </a:pPr>
            <a:r>
              <a:rPr lang="fr-FR" altLang="en-US" sz="1700" smtClean="0"/>
              <a:t>Région / Province</a:t>
            </a:r>
          </a:p>
          <a:p>
            <a:pPr lvl="1" eaLnBrk="1" hangingPunct="1">
              <a:lnSpc>
                <a:spcPct val="90000"/>
              </a:lnSpc>
              <a:defRPr/>
            </a:pPr>
            <a:r>
              <a:rPr lang="fr-FR" altLang="en-US" sz="1700" smtClean="0"/>
              <a:t>Pays</a:t>
            </a:r>
          </a:p>
          <a:p>
            <a:pPr eaLnBrk="1" hangingPunct="1">
              <a:lnSpc>
                <a:spcPct val="90000"/>
              </a:lnSpc>
              <a:defRPr/>
            </a:pPr>
            <a:r>
              <a:rPr lang="fr-FR" altLang="en-US" sz="1700" smtClean="0"/>
              <a:t>Coordonnées GPS du site prospecté</a:t>
            </a:r>
          </a:p>
          <a:p>
            <a:pPr lvl="1" eaLnBrk="1" hangingPunct="1">
              <a:lnSpc>
                <a:spcPct val="90000"/>
              </a:lnSpc>
              <a:defRPr/>
            </a:pPr>
            <a:r>
              <a:rPr lang="fr-FR" altLang="en-US" sz="1700" smtClean="0"/>
              <a:t>Des coordonnées précises sont essentielles</a:t>
            </a:r>
          </a:p>
          <a:p>
            <a:pPr lvl="1" eaLnBrk="1" hangingPunct="1">
              <a:lnSpc>
                <a:spcPct val="90000"/>
              </a:lnSpc>
              <a:defRPr/>
            </a:pPr>
            <a:r>
              <a:rPr lang="fr-FR" altLang="en-US" sz="1700" smtClean="0"/>
              <a:t>Utilisez la carte </a:t>
            </a:r>
            <a:r>
              <a:rPr lang="fr-FR" altLang="en-US" sz="1600" smtClean="0"/>
              <a:t>“</a:t>
            </a:r>
            <a:r>
              <a:rPr lang="fr-FR" altLang="en-US" sz="1700" smtClean="0"/>
              <a:t>pointer et cliquer</a:t>
            </a:r>
            <a:r>
              <a:rPr lang="fr-FR" altLang="en-US" sz="1600" smtClean="0"/>
              <a:t>”, </a:t>
            </a:r>
            <a:r>
              <a:rPr lang="fr-FR" altLang="en-US" sz="1700" smtClean="0"/>
              <a:t>dans le Formulaire de remise des données en ligne, OU</a:t>
            </a:r>
          </a:p>
          <a:p>
            <a:pPr lvl="1" eaLnBrk="1" hangingPunct="1">
              <a:lnSpc>
                <a:spcPct val="90000"/>
              </a:lnSpc>
              <a:defRPr/>
            </a:pPr>
            <a:r>
              <a:rPr lang="fr-FR" altLang="en-US" sz="1700" smtClean="0"/>
              <a:t>Réglez le système de référence du  GPS à:</a:t>
            </a:r>
          </a:p>
          <a:p>
            <a:pPr lvl="2" eaLnBrk="1" hangingPunct="1">
              <a:lnSpc>
                <a:spcPct val="90000"/>
              </a:lnSpc>
              <a:defRPr/>
            </a:pPr>
            <a:r>
              <a:rPr lang="fr-FR" altLang="en-US" sz="1700" smtClean="0"/>
              <a:t>WGS84/coordonnées en degrés décimaux</a:t>
            </a:r>
          </a:p>
        </p:txBody>
      </p:sp>
      <p:sp>
        <p:nvSpPr>
          <p:cNvPr id="115716" name="Text Placeholder 13"/>
          <p:cNvSpPr>
            <a:spLocks noGrp="1"/>
          </p:cNvSpPr>
          <p:nvPr>
            <p:ph type="body" sz="quarter" idx="12"/>
          </p:nvPr>
        </p:nvSpPr>
        <p:spPr>
          <a:xfrm>
            <a:off x="457200" y="1676400"/>
            <a:ext cx="8153400" cy="685800"/>
          </a:xfrm>
        </p:spPr>
        <p:txBody>
          <a:bodyPr/>
          <a:lstStyle/>
          <a:p>
            <a:pPr eaLnBrk="1" hangingPunct="1">
              <a:lnSpc>
                <a:spcPct val="90000"/>
              </a:lnSpc>
            </a:pPr>
            <a:r>
              <a:rPr lang="fr-FR" altLang="en-US" sz="1800" smtClean="0"/>
              <a:t>Lorsque vous communiquerez vos données en ligne, les informations suivantes concernant le site prospecté vous seront demandées:</a:t>
            </a:r>
          </a:p>
        </p:txBody>
      </p:sp>
      <p:sp>
        <p:nvSpPr>
          <p:cNvPr id="115717" name="Slide Number Placeholder 8"/>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FF8CF77A-4C0A-4D40-82E2-588C543AF972}" type="slidenum">
              <a:rPr lang="fr-FR" altLang="en-US" sz="1200">
                <a:solidFill>
                  <a:schemeClr val="bg1"/>
                </a:solidFill>
              </a:rPr>
              <a:pPr>
                <a:spcBef>
                  <a:spcPct val="0"/>
                </a:spcBef>
                <a:buSzTx/>
                <a:buFontTx/>
                <a:buNone/>
              </a:pPr>
              <a:t>35</a:t>
            </a:fld>
            <a:endParaRPr lang="fr-FR" altLang="en-US" sz="1200">
              <a:solidFill>
                <a:schemeClr val="bg1"/>
              </a:solidFill>
            </a:endParaRPr>
          </a:p>
        </p:txBody>
      </p:sp>
      <p:sp>
        <p:nvSpPr>
          <p:cNvPr id="115718" name="Text Placeholder 22"/>
          <p:cNvSpPr>
            <a:spLocks noGrp="1"/>
          </p:cNvSpPr>
          <p:nvPr>
            <p:ph type="body" sz="quarter" idx="16"/>
          </p:nvPr>
        </p:nvSpPr>
        <p:spPr>
          <a:xfrm>
            <a:off x="76200" y="6418263"/>
            <a:ext cx="2590800" cy="304800"/>
          </a:xfrm>
        </p:spPr>
        <p:txBody>
          <a:bodyPr/>
          <a:lstStyle/>
          <a:p>
            <a:pPr eaLnBrk="1" hangingPunct="1"/>
            <a:r>
              <a:rPr lang="fr-FR" altLang="en-US" sz="1400" smtClean="0"/>
              <a:t>S3: Rapporter vos données</a:t>
            </a:r>
          </a:p>
        </p:txBody>
      </p:sp>
      <p:pic>
        <p:nvPicPr>
          <p:cNvPr id="115719" name="Picture 11" descr="00_Record.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6858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0" name="Picture 15" descr="Junya DAD_retouch_l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362200"/>
            <a:ext cx="2743200"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21" name="Text Placeholder 8"/>
          <p:cNvSpPr txBox="1">
            <a:spLocks/>
          </p:cNvSpPr>
          <p:nvPr/>
        </p:nvSpPr>
        <p:spPr bwMode="auto">
          <a:xfrm>
            <a:off x="6248400" y="59436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r" eaLnBrk="1" hangingPunct="1">
              <a:buFont typeface="Wingdings" panose="05000000000000000000" pitchFamily="2" charset="2"/>
              <a:buNone/>
            </a:pPr>
            <a:r>
              <a:rPr lang="fr-FR" altLang="en-US" sz="1600" b="1" i="1">
                <a:latin typeface="Calibri" panose="020F0502020204030204" pitchFamily="34" charset="0"/>
                <a:cs typeface="Angsana New" panose="02020603050405020304" pitchFamily="18" charset="-34"/>
              </a:rPr>
              <a:t>Étape 3: Enregistrer</a:t>
            </a:r>
            <a:endParaRPr lang="fr-FR" altLang="en-US" sz="2000" b="1">
              <a:latin typeface="Calibri" panose="020F0502020204030204" pitchFamily="34" charset="0"/>
              <a:cs typeface="Angsana New" panose="02020603050405020304" pitchFamily="18" charset="-34"/>
            </a:endParaRPr>
          </a:p>
        </p:txBody>
      </p:sp>
      <p:sp>
        <p:nvSpPr>
          <p:cNvPr id="115722"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248400" cy="990600"/>
          </a:xfrm>
        </p:spPr>
        <p:txBody>
          <a:bodyPr wrap="square" numCol="1" anchor="t" anchorCtr="0" compatLnSpc="1">
            <a:prstTxWarp prst="textNoShape">
              <a:avLst/>
            </a:prstTxWarp>
          </a:bodyPr>
          <a:lstStyle/>
          <a:p>
            <a:pPr eaLnBrk="1" hangingPunct="1">
              <a:defRPr/>
            </a:pPr>
            <a:r>
              <a:rPr lang="fr-FR" altLang="en-US" smtClean="0">
                <a:effectLst>
                  <a:outerShdw blurRad="38100" dist="38100" dir="2700000" algn="tl">
                    <a:srgbClr val="C0C0C0"/>
                  </a:outerShdw>
                </a:effectLst>
              </a:rPr>
              <a:t>Étape 3: Enregistrer</a:t>
            </a:r>
          </a:p>
        </p:txBody>
      </p:sp>
      <p:sp>
        <p:nvSpPr>
          <p:cNvPr id="117763" name="Content Placeholder 2"/>
          <p:cNvSpPr>
            <a:spLocks noGrp="1"/>
          </p:cNvSpPr>
          <p:nvPr>
            <p:ph idx="1"/>
          </p:nvPr>
        </p:nvSpPr>
        <p:spPr>
          <a:xfrm>
            <a:off x="685800" y="2438400"/>
            <a:ext cx="7162800" cy="3459163"/>
          </a:xfrm>
        </p:spPr>
        <p:txBody>
          <a:bodyPr/>
          <a:lstStyle/>
          <a:p>
            <a:pPr eaLnBrk="1" hangingPunct="1"/>
            <a:r>
              <a:rPr lang="fr-FR" altLang="en-US" sz="2400" u="sng" smtClean="0">
                <a:solidFill>
                  <a:srgbClr val="953735"/>
                </a:solidFill>
              </a:rPr>
              <a:t>Moyenne</a:t>
            </a:r>
            <a:r>
              <a:rPr lang="fr-FR" altLang="en-US" smtClean="0">
                <a:solidFill>
                  <a:srgbClr val="953735"/>
                </a:solidFill>
              </a:rPr>
              <a:t> du temps passé par toutes les équipes de binômes sous l'eau à retirer les déchets marins</a:t>
            </a:r>
          </a:p>
          <a:p>
            <a:pPr eaLnBrk="1" hangingPunct="1"/>
            <a:r>
              <a:rPr lang="fr-FR" altLang="en-US" smtClean="0"/>
              <a:t>Enregistrez la durée en en minutes </a:t>
            </a:r>
          </a:p>
          <a:p>
            <a:pPr lvl="1" eaLnBrk="1" hangingPunct="1"/>
            <a:r>
              <a:rPr lang="fr-FR" altLang="en-US" smtClean="0"/>
              <a:t>Ex: 45 minutes, 115 minutes</a:t>
            </a:r>
          </a:p>
          <a:p>
            <a:pPr eaLnBrk="1" hangingPunct="1"/>
            <a:r>
              <a:rPr lang="fr-FR" altLang="en-US" smtClean="0"/>
              <a:t>Ne pas inclure le temps pour</a:t>
            </a:r>
          </a:p>
          <a:p>
            <a:pPr lvl="1" eaLnBrk="1" hangingPunct="1"/>
            <a:r>
              <a:rPr lang="fr-FR" altLang="en-US" smtClean="0"/>
              <a:t>Les nages en surface</a:t>
            </a:r>
          </a:p>
          <a:p>
            <a:pPr lvl="1" eaLnBrk="1" hangingPunct="1"/>
            <a:r>
              <a:rPr lang="fr-FR" altLang="en-US" smtClean="0"/>
              <a:t>Les descentes/remontées</a:t>
            </a:r>
          </a:p>
          <a:p>
            <a:pPr lvl="1" eaLnBrk="1" hangingPunct="1"/>
            <a:r>
              <a:rPr lang="fr-FR" altLang="en-US" smtClean="0"/>
              <a:t>Les participants non plongeurs</a:t>
            </a:r>
          </a:p>
          <a:p>
            <a:pPr lvl="1" eaLnBrk="1" hangingPunct="1"/>
            <a:r>
              <a:rPr lang="fr-FR" altLang="en-US" smtClean="0"/>
              <a:t>Le tri et l'enregistrement des déchets</a:t>
            </a:r>
          </a:p>
        </p:txBody>
      </p:sp>
      <p:sp>
        <p:nvSpPr>
          <p:cNvPr id="117764" name="Text Placeholder 18"/>
          <p:cNvSpPr>
            <a:spLocks noGrp="1"/>
          </p:cNvSpPr>
          <p:nvPr>
            <p:ph type="body" sz="quarter" idx="12"/>
          </p:nvPr>
        </p:nvSpPr>
        <p:spPr>
          <a:xfrm>
            <a:off x="457200" y="1676400"/>
            <a:ext cx="8153400" cy="685800"/>
          </a:xfrm>
        </p:spPr>
        <p:txBody>
          <a:bodyPr/>
          <a:lstStyle/>
          <a:p>
            <a:pPr eaLnBrk="1" hangingPunct="1"/>
            <a:r>
              <a:rPr lang="fr-FR" altLang="en-US" sz="2400" smtClean="0"/>
              <a:t>Enregistrez correctement la durée de votre enquête:</a:t>
            </a:r>
          </a:p>
        </p:txBody>
      </p:sp>
      <p:sp>
        <p:nvSpPr>
          <p:cNvPr id="117765" name="Slide Number Placeholder 8"/>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987F2AAB-9355-4B39-B658-69C25A1B5A4F}" type="slidenum">
              <a:rPr lang="fr-FR" altLang="en-US" sz="1200">
                <a:solidFill>
                  <a:schemeClr val="bg1"/>
                </a:solidFill>
              </a:rPr>
              <a:pPr>
                <a:spcBef>
                  <a:spcPct val="0"/>
                </a:spcBef>
                <a:buSzTx/>
                <a:buFontTx/>
                <a:buNone/>
              </a:pPr>
              <a:t>36</a:t>
            </a:fld>
            <a:endParaRPr lang="fr-FR" altLang="en-US" sz="1200">
              <a:solidFill>
                <a:schemeClr val="bg1"/>
              </a:solidFill>
            </a:endParaRPr>
          </a:p>
        </p:txBody>
      </p:sp>
      <p:sp>
        <p:nvSpPr>
          <p:cNvPr id="117766" name="Text Placeholder 25"/>
          <p:cNvSpPr>
            <a:spLocks noGrp="1"/>
          </p:cNvSpPr>
          <p:nvPr>
            <p:ph type="body" sz="quarter" idx="16"/>
          </p:nvPr>
        </p:nvSpPr>
        <p:spPr>
          <a:xfrm>
            <a:off x="76200" y="6418263"/>
            <a:ext cx="2590800" cy="304800"/>
          </a:xfrm>
        </p:spPr>
        <p:txBody>
          <a:bodyPr/>
          <a:lstStyle/>
          <a:p>
            <a:pPr eaLnBrk="1" hangingPunct="1"/>
            <a:r>
              <a:rPr lang="fr-FR" altLang="en-US" sz="1400" smtClean="0"/>
              <a:t>S3: Rapporter vos données</a:t>
            </a:r>
          </a:p>
        </p:txBody>
      </p:sp>
      <p:pic>
        <p:nvPicPr>
          <p:cNvPr id="117767" name="Picture 11" descr="00_Record.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6858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8" name="Text Placeholder 8"/>
          <p:cNvSpPr txBox="1">
            <a:spLocks/>
          </p:cNvSpPr>
          <p:nvPr/>
        </p:nvSpPr>
        <p:spPr bwMode="auto">
          <a:xfrm>
            <a:off x="6096000" y="59436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r" eaLnBrk="1" hangingPunct="1">
              <a:buFont typeface="Wingdings" panose="05000000000000000000" pitchFamily="2" charset="2"/>
              <a:buNone/>
            </a:pPr>
            <a:r>
              <a:rPr lang="fr-FR" altLang="en-US" sz="1600" b="1" i="1">
                <a:latin typeface="Calibri" panose="020F0502020204030204" pitchFamily="34" charset="0"/>
                <a:cs typeface="Angsana New" panose="02020603050405020304" pitchFamily="18" charset="-34"/>
              </a:rPr>
              <a:t>Étape 3: Enregistrer</a:t>
            </a:r>
            <a:endParaRPr lang="fr-FR" altLang="en-US" sz="2000" b="1">
              <a:latin typeface="Calibri" panose="020F0502020204030204" pitchFamily="34" charset="0"/>
              <a:cs typeface="Angsana New" panose="02020603050405020304" pitchFamily="18" charset="-34"/>
            </a:endParaRPr>
          </a:p>
        </p:txBody>
      </p:sp>
      <p:sp>
        <p:nvSpPr>
          <p:cNvPr id="117769"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248400" cy="990600"/>
          </a:xfrm>
        </p:spPr>
        <p:txBody>
          <a:bodyPr wrap="square" numCol="1" anchor="t" anchorCtr="0" compatLnSpc="1">
            <a:prstTxWarp prst="textNoShape">
              <a:avLst/>
            </a:prstTxWarp>
          </a:bodyPr>
          <a:lstStyle/>
          <a:p>
            <a:pPr eaLnBrk="1" hangingPunct="1">
              <a:defRPr/>
            </a:pPr>
            <a:r>
              <a:rPr lang="fr-FR" altLang="en-US" smtClean="0">
                <a:effectLst>
                  <a:outerShdw blurRad="38100" dist="38100" dir="2700000" algn="tl">
                    <a:srgbClr val="C0C0C0"/>
                  </a:outerShdw>
                </a:effectLst>
              </a:rPr>
              <a:t>Étape 3: Enregistrer</a:t>
            </a:r>
          </a:p>
        </p:txBody>
      </p:sp>
      <p:sp>
        <p:nvSpPr>
          <p:cNvPr id="119811" name="Text Placeholder 18"/>
          <p:cNvSpPr>
            <a:spLocks noGrp="1"/>
          </p:cNvSpPr>
          <p:nvPr>
            <p:ph type="body" sz="quarter" idx="12"/>
          </p:nvPr>
        </p:nvSpPr>
        <p:spPr>
          <a:xfrm>
            <a:off x="457200" y="1676400"/>
            <a:ext cx="8153400" cy="685800"/>
          </a:xfrm>
        </p:spPr>
        <p:txBody>
          <a:bodyPr/>
          <a:lstStyle/>
          <a:p>
            <a:pPr eaLnBrk="1" hangingPunct="1"/>
            <a:r>
              <a:rPr lang="fr-FR" altLang="en-US" smtClean="0"/>
              <a:t>Exemples de calcul de la durée d’une enquête</a:t>
            </a:r>
          </a:p>
        </p:txBody>
      </p:sp>
      <p:sp>
        <p:nvSpPr>
          <p:cNvPr id="119812" name="Slide Number Placeholder 8"/>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AD713173-C79E-43D9-ABE8-526487AABD12}" type="slidenum">
              <a:rPr lang="fr-FR" altLang="en-US" sz="1200">
                <a:solidFill>
                  <a:schemeClr val="bg1"/>
                </a:solidFill>
              </a:rPr>
              <a:pPr>
                <a:spcBef>
                  <a:spcPct val="0"/>
                </a:spcBef>
                <a:buSzTx/>
                <a:buFontTx/>
                <a:buNone/>
              </a:pPr>
              <a:t>37</a:t>
            </a:fld>
            <a:endParaRPr lang="fr-FR" altLang="en-US" sz="1200">
              <a:solidFill>
                <a:schemeClr val="bg1"/>
              </a:solidFill>
            </a:endParaRPr>
          </a:p>
        </p:txBody>
      </p:sp>
      <p:sp>
        <p:nvSpPr>
          <p:cNvPr id="119813" name="Text Placeholder 25"/>
          <p:cNvSpPr>
            <a:spLocks noGrp="1"/>
          </p:cNvSpPr>
          <p:nvPr>
            <p:ph type="body" sz="quarter" idx="16"/>
          </p:nvPr>
        </p:nvSpPr>
        <p:spPr>
          <a:xfrm>
            <a:off x="76200" y="6418263"/>
            <a:ext cx="2590800" cy="304800"/>
          </a:xfrm>
        </p:spPr>
        <p:txBody>
          <a:bodyPr/>
          <a:lstStyle/>
          <a:p>
            <a:pPr eaLnBrk="1" hangingPunct="1"/>
            <a:r>
              <a:rPr lang="fr-FR" altLang="en-US" sz="1400" smtClean="0"/>
              <a:t>S3: Rapporter vos données</a:t>
            </a:r>
          </a:p>
        </p:txBody>
      </p:sp>
      <p:pic>
        <p:nvPicPr>
          <p:cNvPr id="119814" name="Picture 11" descr="00_Record.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6858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5" name="Content Placeholder 2"/>
          <p:cNvSpPr txBox="1">
            <a:spLocks/>
          </p:cNvSpPr>
          <p:nvPr/>
        </p:nvSpPr>
        <p:spPr bwMode="auto">
          <a:xfrm>
            <a:off x="3505200" y="2209800"/>
            <a:ext cx="5638800"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34290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935038" indent="-3429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eaLnBrk="1" hangingPunct="1">
              <a:buFontTx/>
              <a:buNone/>
            </a:pPr>
            <a:r>
              <a:rPr lang="fr-FR" altLang="en-US" sz="1800" b="1" dirty="0"/>
              <a:t>Exemple 2</a:t>
            </a:r>
          </a:p>
          <a:p>
            <a:pPr eaLnBrk="1" hangingPunct="1"/>
            <a:r>
              <a:rPr lang="fr-FR" altLang="en-US" sz="1800" b="1" dirty="0">
                <a:cs typeface="Angsana New" panose="02020603050405020304" pitchFamily="18" charset="-34"/>
              </a:rPr>
              <a:t>3 équipes</a:t>
            </a:r>
            <a:endParaRPr lang="fr-FR" altLang="en-US" sz="1800" b="1" dirty="0"/>
          </a:p>
          <a:p>
            <a:pPr lvl="2" eaLnBrk="1" hangingPunct="1">
              <a:buSzPct val="75000"/>
            </a:pPr>
            <a:r>
              <a:rPr lang="fr-FR" altLang="en-US" sz="1800" b="1" dirty="0"/>
              <a:t>Équipe A &amp; B = 2 plongeurs par équipe</a:t>
            </a:r>
          </a:p>
          <a:p>
            <a:pPr lvl="2" eaLnBrk="1" hangingPunct="1">
              <a:buSzPct val="75000"/>
            </a:pPr>
            <a:r>
              <a:rPr lang="fr-FR" altLang="en-US" sz="1800" b="1" dirty="0"/>
              <a:t>Équipe C = 3 plongeurs</a:t>
            </a:r>
          </a:p>
          <a:p>
            <a:pPr eaLnBrk="1" hangingPunct="1"/>
            <a:r>
              <a:rPr lang="fr-FR" altLang="en-US" sz="1800" b="1" dirty="0"/>
              <a:t>Retirent les déchets sous l’eau pendant: </a:t>
            </a:r>
          </a:p>
          <a:p>
            <a:pPr lvl="1" eaLnBrk="1" hangingPunct="1"/>
            <a:r>
              <a:rPr lang="fr-FR" altLang="en-US" sz="1800" b="1" dirty="0"/>
              <a:t>Équipe A: 		42 minutes</a:t>
            </a:r>
          </a:p>
          <a:p>
            <a:pPr lvl="1" eaLnBrk="1" hangingPunct="1"/>
            <a:r>
              <a:rPr lang="fr-FR" altLang="en-US" sz="1800" b="1" dirty="0"/>
              <a:t>Équipe B: 		48 minutes</a:t>
            </a:r>
          </a:p>
          <a:p>
            <a:pPr lvl="1" eaLnBrk="1" hangingPunct="1"/>
            <a:r>
              <a:rPr lang="fr-FR" altLang="en-US" sz="1800" b="1" dirty="0"/>
              <a:t>Équipe C: 		51 </a:t>
            </a:r>
            <a:r>
              <a:rPr lang="fr-FR" altLang="en-US" sz="1800" b="1" dirty="0">
                <a:cs typeface="Angsana New" panose="02020603050405020304" pitchFamily="18" charset="-34"/>
              </a:rPr>
              <a:t>minutes</a:t>
            </a:r>
            <a:endParaRPr lang="fr-FR" altLang="en-US" sz="1800" b="1" dirty="0"/>
          </a:p>
          <a:p>
            <a:pPr eaLnBrk="1" hangingPunct="1"/>
            <a:r>
              <a:rPr lang="fr-FR" altLang="en-US" sz="1800" b="1" dirty="0"/>
              <a:t>Temps de plongée combiné = 	141 minutes</a:t>
            </a:r>
          </a:p>
          <a:p>
            <a:pPr eaLnBrk="1" hangingPunct="1"/>
            <a:r>
              <a:rPr lang="fr-FR" altLang="en-US" sz="1800" b="1" dirty="0"/>
              <a:t>141 minutes / 3 équipes = 47 minutes</a:t>
            </a:r>
          </a:p>
          <a:p>
            <a:pPr eaLnBrk="1" hangingPunct="1"/>
            <a:r>
              <a:rPr lang="fr-FR" altLang="en-US" sz="1800" b="1" dirty="0">
                <a:solidFill>
                  <a:srgbClr val="953735"/>
                </a:solidFill>
              </a:rPr>
              <a:t>Durée de l’enquête  = 47 minutes</a:t>
            </a:r>
          </a:p>
        </p:txBody>
      </p:sp>
      <p:sp>
        <p:nvSpPr>
          <p:cNvPr id="119816" name="Content Placeholder 12"/>
          <p:cNvSpPr>
            <a:spLocks noGrp="1"/>
          </p:cNvSpPr>
          <p:nvPr>
            <p:ph idx="1"/>
          </p:nvPr>
        </p:nvSpPr>
        <p:spPr>
          <a:xfrm>
            <a:off x="304800" y="2133600"/>
            <a:ext cx="2819400" cy="3733800"/>
          </a:xfrm>
        </p:spPr>
        <p:txBody>
          <a:bodyPr/>
          <a:lstStyle/>
          <a:p>
            <a:pPr eaLnBrk="1" hangingPunct="1">
              <a:buFont typeface="Wingdings" panose="05000000000000000000" pitchFamily="2" charset="2"/>
              <a:buNone/>
            </a:pPr>
            <a:r>
              <a:rPr lang="fr-FR" altLang="en-US" dirty="0" smtClean="0"/>
              <a:t>Exemple 1</a:t>
            </a:r>
          </a:p>
          <a:p>
            <a:pPr eaLnBrk="1" hangingPunct="1"/>
            <a:r>
              <a:rPr lang="fr-FR" altLang="en-US" dirty="0" smtClean="0"/>
              <a:t>1 équipe de 2 plongeurs </a:t>
            </a:r>
          </a:p>
          <a:p>
            <a:pPr eaLnBrk="1" hangingPunct="1"/>
            <a:r>
              <a:rPr lang="fr-FR" altLang="en-US" dirty="0" smtClean="0"/>
              <a:t>Retire les déchets sous l’eau pendant:</a:t>
            </a:r>
          </a:p>
          <a:p>
            <a:pPr lvl="1" eaLnBrk="1" hangingPunct="1"/>
            <a:r>
              <a:rPr lang="fr-FR" altLang="en-US" dirty="0" smtClean="0"/>
              <a:t>43 minutes</a:t>
            </a:r>
          </a:p>
          <a:p>
            <a:pPr eaLnBrk="1" hangingPunct="1"/>
            <a:r>
              <a:rPr lang="fr-FR" altLang="en-US" dirty="0" smtClean="0"/>
              <a:t>Aucun autre plongeur ne participe à l’enquête</a:t>
            </a:r>
          </a:p>
          <a:p>
            <a:pPr eaLnBrk="1" hangingPunct="1"/>
            <a:r>
              <a:rPr lang="fr-FR" altLang="en-US" dirty="0" smtClean="0">
                <a:solidFill>
                  <a:srgbClr val="953735"/>
                </a:solidFill>
              </a:rPr>
              <a:t>Durée de l’enquête = </a:t>
            </a:r>
            <a:br>
              <a:rPr lang="fr-FR" altLang="en-US" dirty="0" smtClean="0">
                <a:solidFill>
                  <a:srgbClr val="953735"/>
                </a:solidFill>
              </a:rPr>
            </a:br>
            <a:r>
              <a:rPr lang="fr-FR" altLang="en-US" dirty="0" smtClean="0">
                <a:solidFill>
                  <a:srgbClr val="953735"/>
                </a:solidFill>
              </a:rPr>
              <a:t>43 minutes</a:t>
            </a:r>
          </a:p>
          <a:p>
            <a:pPr eaLnBrk="1" hangingPunct="1"/>
            <a:endParaRPr lang="fr-FR" altLang="en-US" dirty="0" smtClean="0"/>
          </a:p>
        </p:txBody>
      </p:sp>
      <p:cxnSp>
        <p:nvCxnSpPr>
          <p:cNvPr id="14" name="Straight Connector 13"/>
          <p:cNvCxnSpPr/>
          <p:nvPr/>
        </p:nvCxnSpPr>
        <p:spPr>
          <a:xfrm>
            <a:off x="3505200" y="2286000"/>
            <a:ext cx="0" cy="35814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19818" name="Text Placeholder 8"/>
          <p:cNvSpPr txBox="1">
            <a:spLocks/>
          </p:cNvSpPr>
          <p:nvPr/>
        </p:nvSpPr>
        <p:spPr bwMode="auto">
          <a:xfrm>
            <a:off x="6096000" y="59436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r" eaLnBrk="1" hangingPunct="1">
              <a:buFont typeface="Wingdings" panose="05000000000000000000" pitchFamily="2" charset="2"/>
              <a:buNone/>
            </a:pPr>
            <a:r>
              <a:rPr lang="fr-FR" altLang="en-US" sz="1600" b="1" i="1">
                <a:latin typeface="Calibri" panose="020F0502020204030204" pitchFamily="34" charset="0"/>
                <a:cs typeface="Angsana New" panose="02020603050405020304" pitchFamily="18" charset="-34"/>
              </a:rPr>
              <a:t>Étape 3: Enregistrer</a:t>
            </a:r>
            <a:endParaRPr lang="fr-FR" altLang="en-US" sz="2000" b="1">
              <a:latin typeface="Calibri" panose="020F0502020204030204" pitchFamily="34" charset="0"/>
              <a:cs typeface="Angsana New" panose="02020603050405020304" pitchFamily="18" charset="-34"/>
            </a:endParaRPr>
          </a:p>
        </p:txBody>
      </p:sp>
      <p:sp>
        <p:nvSpPr>
          <p:cNvPr id="119819"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553200" cy="990600"/>
          </a:xfrm>
        </p:spPr>
        <p:txBody>
          <a:bodyPr wrap="square" numCol="1" anchor="t" anchorCtr="0" compatLnSpc="1">
            <a:prstTxWarp prst="textNoShape">
              <a:avLst/>
            </a:prstTxWarp>
          </a:bodyPr>
          <a:lstStyle/>
          <a:p>
            <a:pPr eaLnBrk="1" hangingPunct="1">
              <a:defRPr/>
            </a:pPr>
            <a:r>
              <a:rPr lang="fr-FR" altLang="en-US" smtClean="0">
                <a:effectLst>
                  <a:outerShdw blurRad="38100" dist="38100" dir="2700000" algn="tl">
                    <a:srgbClr val="C0C0C0"/>
                  </a:outerShdw>
                </a:effectLst>
              </a:rPr>
              <a:t>Étape 3: Enregistrer</a:t>
            </a:r>
          </a:p>
        </p:txBody>
      </p:sp>
      <p:sp>
        <p:nvSpPr>
          <p:cNvPr id="82947" name="Content Placeholder 8"/>
          <p:cNvSpPr>
            <a:spLocks noGrp="1"/>
          </p:cNvSpPr>
          <p:nvPr>
            <p:ph idx="1"/>
          </p:nvPr>
        </p:nvSpPr>
        <p:spPr>
          <a:xfrm>
            <a:off x="685800" y="2209800"/>
            <a:ext cx="4114800" cy="3733800"/>
          </a:xfrm>
        </p:spPr>
        <p:txBody>
          <a:bodyPr>
            <a:normAutofit lnSpcReduction="10000"/>
          </a:bodyPr>
          <a:lstStyle/>
          <a:p>
            <a:pPr eaLnBrk="1" hangingPunct="1">
              <a:lnSpc>
                <a:spcPct val="90000"/>
              </a:lnSpc>
              <a:defRPr/>
            </a:pPr>
            <a:r>
              <a:rPr lang="fr-FR" altLang="en-US" sz="1700" smtClean="0"/>
              <a:t>Nombre de participants</a:t>
            </a:r>
          </a:p>
          <a:p>
            <a:pPr lvl="1" eaLnBrk="1" hangingPunct="1">
              <a:lnSpc>
                <a:spcPct val="90000"/>
              </a:lnSpc>
              <a:defRPr/>
            </a:pPr>
            <a:r>
              <a:rPr lang="fr-FR" altLang="en-US" sz="1700" smtClean="0"/>
              <a:t>Comptez seulement les plongeurs qui ramassent les déchets sous l'eau</a:t>
            </a:r>
          </a:p>
          <a:p>
            <a:pPr lvl="1" eaLnBrk="1" hangingPunct="1">
              <a:lnSpc>
                <a:spcPct val="90000"/>
              </a:lnSpc>
              <a:defRPr/>
            </a:pPr>
            <a:r>
              <a:rPr lang="fr-FR" altLang="en-US" sz="1700" smtClean="0"/>
              <a:t>Comptez les plongeurs individuellement</a:t>
            </a:r>
          </a:p>
          <a:p>
            <a:pPr lvl="1" eaLnBrk="1" hangingPunct="1">
              <a:lnSpc>
                <a:spcPct val="90000"/>
              </a:lnSpc>
              <a:defRPr/>
            </a:pPr>
            <a:r>
              <a:rPr lang="fr-FR" altLang="en-US" sz="1700" smtClean="0"/>
              <a:t>N’incluez pas les non plongeurs</a:t>
            </a:r>
          </a:p>
          <a:p>
            <a:pPr eaLnBrk="1" hangingPunct="1">
              <a:lnSpc>
                <a:spcPct val="90000"/>
              </a:lnSpc>
              <a:defRPr/>
            </a:pPr>
            <a:r>
              <a:rPr lang="fr-FR" altLang="en-US" sz="1700" smtClean="0"/>
              <a:t>État des vagues</a:t>
            </a:r>
          </a:p>
          <a:p>
            <a:pPr lvl="1" eaLnBrk="1" hangingPunct="1">
              <a:lnSpc>
                <a:spcPct val="90000"/>
              </a:lnSpc>
              <a:defRPr/>
            </a:pPr>
            <a:r>
              <a:rPr lang="fr-FR" altLang="en-US" sz="1700" smtClean="0"/>
              <a:t>Calmes, fluides, légères, modérées à fortes</a:t>
            </a:r>
          </a:p>
          <a:p>
            <a:pPr lvl="1" eaLnBrk="1" hangingPunct="1">
              <a:lnSpc>
                <a:spcPct val="90000"/>
              </a:lnSpc>
              <a:defRPr/>
            </a:pPr>
            <a:r>
              <a:rPr lang="fr-FR" altLang="en-US" sz="1700" smtClean="0"/>
              <a:t>Consultez le Guide pour les enquêtes ou la Carte de données pour avoir davantage de détails</a:t>
            </a:r>
          </a:p>
        </p:txBody>
      </p:sp>
      <p:sp>
        <p:nvSpPr>
          <p:cNvPr id="121860" name="Text Placeholder 9"/>
          <p:cNvSpPr>
            <a:spLocks noGrp="1"/>
          </p:cNvSpPr>
          <p:nvPr>
            <p:ph type="body" sz="quarter" idx="12"/>
          </p:nvPr>
        </p:nvSpPr>
        <p:spPr>
          <a:xfrm>
            <a:off x="457200" y="1676400"/>
            <a:ext cx="8153400" cy="685800"/>
          </a:xfrm>
        </p:spPr>
        <p:txBody>
          <a:bodyPr/>
          <a:lstStyle/>
          <a:p>
            <a:pPr eaLnBrk="1" hangingPunct="1"/>
            <a:r>
              <a:rPr lang="fr-FR" altLang="en-US" smtClean="0"/>
              <a:t>Informations supplémentaires concernant votre enquête</a:t>
            </a:r>
          </a:p>
        </p:txBody>
      </p:sp>
      <p:sp>
        <p:nvSpPr>
          <p:cNvPr id="121861" name="Text Placeholder 20"/>
          <p:cNvSpPr>
            <a:spLocks noGrp="1"/>
          </p:cNvSpPr>
          <p:nvPr>
            <p:ph type="body" sz="quarter" idx="16"/>
          </p:nvPr>
        </p:nvSpPr>
        <p:spPr>
          <a:xfrm>
            <a:off x="76200" y="6418263"/>
            <a:ext cx="2590800" cy="304800"/>
          </a:xfrm>
        </p:spPr>
        <p:txBody>
          <a:bodyPr/>
          <a:lstStyle/>
          <a:p>
            <a:pPr eaLnBrk="1" hangingPunct="1"/>
            <a:r>
              <a:rPr lang="fr-FR" altLang="en-US" sz="1400" smtClean="0"/>
              <a:t>S3: Rapporter vos données</a:t>
            </a:r>
          </a:p>
        </p:txBody>
      </p:sp>
      <p:sp>
        <p:nvSpPr>
          <p:cNvPr id="121862" name="Slide Number Placeholder 8"/>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6232EEF5-E8E7-4A24-91C0-778445488161}" type="slidenum">
              <a:rPr lang="fr-FR" altLang="en-US" sz="1200">
                <a:solidFill>
                  <a:schemeClr val="bg1"/>
                </a:solidFill>
              </a:rPr>
              <a:pPr>
                <a:spcBef>
                  <a:spcPct val="0"/>
                </a:spcBef>
                <a:buSzTx/>
                <a:buFontTx/>
                <a:buNone/>
              </a:pPr>
              <a:t>38</a:t>
            </a:fld>
            <a:endParaRPr lang="fr-FR" altLang="en-US" sz="1200">
              <a:solidFill>
                <a:schemeClr val="bg1"/>
              </a:solidFill>
            </a:endParaRPr>
          </a:p>
        </p:txBody>
      </p:sp>
      <p:pic>
        <p:nvPicPr>
          <p:cNvPr id="121863" name="Picture 12" descr="00_Record.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6858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4" name="Text Placeholder 8"/>
          <p:cNvSpPr txBox="1">
            <a:spLocks/>
          </p:cNvSpPr>
          <p:nvPr/>
        </p:nvSpPr>
        <p:spPr bwMode="auto">
          <a:xfrm>
            <a:off x="6096000" y="59436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r" eaLnBrk="1" hangingPunct="1">
              <a:buFont typeface="Wingdings" panose="05000000000000000000" pitchFamily="2" charset="2"/>
              <a:buNone/>
            </a:pPr>
            <a:r>
              <a:rPr lang="fr-FR" altLang="en-US" sz="1600" b="1" i="1">
                <a:latin typeface="Calibri" panose="020F0502020204030204" pitchFamily="34" charset="0"/>
                <a:cs typeface="Angsana New" panose="02020603050405020304" pitchFamily="18" charset="-34"/>
              </a:rPr>
              <a:t>Étape 3: Enregistrer</a:t>
            </a:r>
            <a:endParaRPr lang="fr-FR" altLang="en-US" sz="2000" b="1">
              <a:latin typeface="Calibri" panose="020F0502020204030204" pitchFamily="34" charset="0"/>
              <a:cs typeface="Angsana New" panose="02020603050405020304" pitchFamily="18" charset="-34"/>
            </a:endParaRPr>
          </a:p>
        </p:txBody>
      </p:sp>
      <p:pic>
        <p:nvPicPr>
          <p:cNvPr id="121865" name="Picture 11" descr="David BurdickMarine Photobank.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133600"/>
            <a:ext cx="374015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6"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553200" cy="990600"/>
          </a:xfrm>
        </p:spPr>
        <p:txBody>
          <a:bodyPr wrap="square" numCol="1" anchor="t" anchorCtr="0" compatLnSpc="1">
            <a:prstTxWarp prst="textNoShape">
              <a:avLst/>
            </a:prstTxWarp>
          </a:bodyPr>
          <a:lstStyle/>
          <a:p>
            <a:pPr eaLnBrk="1" hangingPunct="1">
              <a:defRPr/>
            </a:pPr>
            <a:r>
              <a:rPr lang="fr-FR" altLang="en-US" smtClean="0">
                <a:effectLst>
                  <a:outerShdw blurRad="38100" dist="38100" dir="2700000" algn="tl">
                    <a:srgbClr val="C0C0C0"/>
                  </a:outerShdw>
                </a:effectLst>
              </a:rPr>
              <a:t>Étape 3: Enregistrer</a:t>
            </a:r>
          </a:p>
        </p:txBody>
      </p:sp>
      <p:sp>
        <p:nvSpPr>
          <p:cNvPr id="84995" name="Content Placeholder 8"/>
          <p:cNvSpPr>
            <a:spLocks noGrp="1"/>
          </p:cNvSpPr>
          <p:nvPr>
            <p:ph idx="1"/>
          </p:nvPr>
        </p:nvSpPr>
        <p:spPr>
          <a:xfrm>
            <a:off x="685800" y="2209800"/>
            <a:ext cx="4114800" cy="3733800"/>
          </a:xfrm>
        </p:spPr>
        <p:txBody>
          <a:bodyPr>
            <a:normAutofit lnSpcReduction="10000"/>
          </a:bodyPr>
          <a:lstStyle/>
          <a:p>
            <a:pPr eaLnBrk="1" hangingPunct="1">
              <a:lnSpc>
                <a:spcPct val="90000"/>
              </a:lnSpc>
              <a:defRPr/>
            </a:pPr>
            <a:r>
              <a:rPr lang="fr-FR" altLang="en-US" dirty="0" smtClean="0"/>
              <a:t>Signaler la zone prospectée pour permettre de connaître la densité des déchets sur votre site:</a:t>
            </a:r>
          </a:p>
          <a:p>
            <a:pPr eaLnBrk="1" hangingPunct="1">
              <a:lnSpc>
                <a:spcPct val="90000"/>
              </a:lnSpc>
              <a:defRPr/>
            </a:pPr>
            <a:r>
              <a:rPr lang="fr-FR" altLang="en-US" dirty="0" smtClean="0">
                <a:hlinkClick r:id="rId3"/>
              </a:rPr>
              <a:t>Outil en ligne</a:t>
            </a:r>
            <a:r>
              <a:rPr lang="fr-FR" altLang="en-US" dirty="0" smtClean="0"/>
              <a:t> précis et facile à utiliser</a:t>
            </a:r>
          </a:p>
          <a:p>
            <a:pPr eaLnBrk="1" hangingPunct="1">
              <a:lnSpc>
                <a:spcPct val="90000"/>
              </a:lnSpc>
              <a:defRPr/>
            </a:pPr>
            <a:r>
              <a:rPr lang="fr-FR" altLang="en-US" dirty="0" smtClean="0"/>
              <a:t>Mètres carrés ou pieds carrés</a:t>
            </a:r>
          </a:p>
          <a:p>
            <a:pPr eaLnBrk="1" hangingPunct="1">
              <a:lnSpc>
                <a:spcPct val="90000"/>
              </a:lnSpc>
              <a:defRPr/>
            </a:pPr>
            <a:endParaRPr lang="fr-FR" altLang="en-US" dirty="0" smtClean="0"/>
          </a:p>
          <a:p>
            <a:pPr eaLnBrk="1" hangingPunct="1">
              <a:lnSpc>
                <a:spcPct val="90000"/>
              </a:lnSpc>
              <a:defRPr/>
            </a:pPr>
            <a:r>
              <a:rPr lang="fr-FR" altLang="en-US" dirty="0" smtClean="0"/>
              <a:t>Vous ne pouvez pas utiliser l'outil en ligne?</a:t>
            </a:r>
          </a:p>
          <a:p>
            <a:pPr lvl="1" eaLnBrk="1" hangingPunct="1">
              <a:lnSpc>
                <a:spcPct val="90000"/>
              </a:lnSpc>
              <a:defRPr/>
            </a:pPr>
            <a:r>
              <a:rPr lang="fr-FR" altLang="en-US" dirty="0" smtClean="0"/>
              <a:t>Calculez la surface en multipliant la longueur par la largeur</a:t>
            </a:r>
          </a:p>
          <a:p>
            <a:pPr lvl="1" eaLnBrk="1" hangingPunct="1">
              <a:lnSpc>
                <a:spcPct val="90000"/>
              </a:lnSpc>
              <a:defRPr/>
            </a:pPr>
            <a:r>
              <a:rPr lang="fr-FR" altLang="en-US" dirty="0" smtClean="0"/>
              <a:t>Faites une estimation si vous n’avez pas d’autre possibilité</a:t>
            </a:r>
          </a:p>
          <a:p>
            <a:pPr lvl="1" eaLnBrk="1" hangingPunct="1">
              <a:lnSpc>
                <a:spcPct val="90000"/>
              </a:lnSpc>
              <a:defRPr/>
            </a:pPr>
            <a:endParaRPr lang="fr-FR" altLang="en-US" dirty="0" smtClean="0"/>
          </a:p>
        </p:txBody>
      </p:sp>
      <p:sp>
        <p:nvSpPr>
          <p:cNvPr id="123908" name="Text Placeholder 9"/>
          <p:cNvSpPr>
            <a:spLocks noGrp="1"/>
          </p:cNvSpPr>
          <p:nvPr>
            <p:ph type="body" sz="quarter" idx="12"/>
          </p:nvPr>
        </p:nvSpPr>
        <p:spPr>
          <a:xfrm>
            <a:off x="457200" y="1676400"/>
            <a:ext cx="8153400" cy="685800"/>
          </a:xfrm>
        </p:spPr>
        <p:txBody>
          <a:bodyPr/>
          <a:lstStyle/>
          <a:p>
            <a:pPr eaLnBrk="1" hangingPunct="1"/>
            <a:r>
              <a:rPr lang="fr-FR" altLang="en-US" smtClean="0"/>
              <a:t>Informations supplémentaires concernant votre enquête</a:t>
            </a:r>
          </a:p>
        </p:txBody>
      </p:sp>
      <p:sp>
        <p:nvSpPr>
          <p:cNvPr id="123909" name="Text Placeholder 20"/>
          <p:cNvSpPr>
            <a:spLocks noGrp="1"/>
          </p:cNvSpPr>
          <p:nvPr>
            <p:ph type="body" sz="quarter" idx="16"/>
          </p:nvPr>
        </p:nvSpPr>
        <p:spPr>
          <a:xfrm>
            <a:off x="76200" y="6418263"/>
            <a:ext cx="2590800" cy="304800"/>
          </a:xfrm>
        </p:spPr>
        <p:txBody>
          <a:bodyPr/>
          <a:lstStyle/>
          <a:p>
            <a:pPr eaLnBrk="1" hangingPunct="1"/>
            <a:r>
              <a:rPr lang="fr-FR" altLang="en-US" sz="1400" smtClean="0"/>
              <a:t>S3: Rapporter vos données</a:t>
            </a:r>
          </a:p>
        </p:txBody>
      </p:sp>
      <p:sp>
        <p:nvSpPr>
          <p:cNvPr id="123910" name="Slide Number Placeholder 8"/>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F6AA57D8-A94B-4DFF-A734-090D9DC2C6EE}" type="slidenum">
              <a:rPr lang="fr-FR" altLang="en-US" sz="1200">
                <a:solidFill>
                  <a:schemeClr val="bg1"/>
                </a:solidFill>
              </a:rPr>
              <a:pPr>
                <a:spcBef>
                  <a:spcPct val="0"/>
                </a:spcBef>
                <a:buSzTx/>
                <a:buFontTx/>
                <a:buNone/>
              </a:pPr>
              <a:t>39</a:t>
            </a:fld>
            <a:endParaRPr lang="fr-FR" altLang="en-US" sz="1200">
              <a:solidFill>
                <a:schemeClr val="bg1"/>
              </a:solidFill>
            </a:endParaRPr>
          </a:p>
        </p:txBody>
      </p:sp>
      <p:pic>
        <p:nvPicPr>
          <p:cNvPr id="123911" name="Picture 12" descr="00_Record.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6858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2" name="Text Placeholder 8"/>
          <p:cNvSpPr txBox="1">
            <a:spLocks/>
          </p:cNvSpPr>
          <p:nvPr/>
        </p:nvSpPr>
        <p:spPr bwMode="auto">
          <a:xfrm>
            <a:off x="6096000" y="59436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r" eaLnBrk="1" hangingPunct="1">
              <a:buFont typeface="Wingdings" panose="05000000000000000000" pitchFamily="2" charset="2"/>
              <a:buNone/>
            </a:pPr>
            <a:r>
              <a:rPr lang="fr-FR" altLang="en-US" sz="1600" b="1" i="1">
                <a:latin typeface="Calibri" panose="020F0502020204030204" pitchFamily="34" charset="0"/>
                <a:cs typeface="Angsana New" panose="02020603050405020304" pitchFamily="18" charset="-34"/>
              </a:rPr>
              <a:t>Étape 3: Enregistrer</a:t>
            </a:r>
            <a:endParaRPr lang="fr-FR" altLang="en-US" sz="2000" b="1">
              <a:latin typeface="Calibri" panose="020F0502020204030204" pitchFamily="34" charset="0"/>
              <a:cs typeface="Angsana New" panose="02020603050405020304" pitchFamily="18" charset="-34"/>
            </a:endParaRPr>
          </a:p>
        </p:txBody>
      </p:sp>
      <p:pic>
        <p:nvPicPr>
          <p:cNvPr id="123913" name="Picture 10" descr="area_ima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438400"/>
            <a:ext cx="365760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4" name="Text Placeholder 8"/>
          <p:cNvSpPr txBox="1">
            <a:spLocks/>
          </p:cNvSpPr>
          <p:nvPr/>
        </p:nvSpPr>
        <p:spPr bwMode="auto">
          <a:xfrm>
            <a:off x="5029200" y="5029200"/>
            <a:ext cx="3657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buFont typeface="Wingdings" panose="05000000000000000000" pitchFamily="2" charset="2"/>
              <a:buNone/>
            </a:pPr>
            <a:r>
              <a:rPr lang="fr-FR" altLang="en-US" sz="1400" b="1">
                <a:latin typeface="Calibri" panose="020F0502020204030204" pitchFamily="34" charset="0"/>
                <a:cs typeface="Angsana New" panose="02020603050405020304" pitchFamily="18" charset="-34"/>
              </a:rPr>
              <a:t>Utilisez un outil en ligne pour mesurer la zone</a:t>
            </a:r>
          </a:p>
        </p:txBody>
      </p:sp>
      <p:sp>
        <p:nvSpPr>
          <p:cNvPr id="123915"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wrap="square" numCol="1" anchorCtr="0" compatLnSpc="1">
            <a:prstTxWarp prst="textNoShape">
              <a:avLst/>
            </a:prstTxWarp>
          </a:bodyPr>
          <a:lstStyle/>
          <a:p>
            <a:pPr eaLnBrk="1" hangingPunct="1">
              <a:defRPr/>
            </a:pPr>
            <a:r>
              <a:rPr lang="fr-FR" altLang="en-US" smtClean="0">
                <a:effectLst>
                  <a:outerShdw blurRad="38100" dist="38100" dir="2700000" algn="tl">
                    <a:srgbClr val="C0C0C0"/>
                  </a:outerShdw>
                </a:effectLst>
              </a:rPr>
              <a:t>Nous allons voir . . .</a:t>
            </a:r>
          </a:p>
        </p:txBody>
      </p:sp>
      <p:sp>
        <p:nvSpPr>
          <p:cNvPr id="52227" name="Content Placeholder 2"/>
          <p:cNvSpPr>
            <a:spLocks noGrp="1"/>
          </p:cNvSpPr>
          <p:nvPr>
            <p:ph idx="1"/>
          </p:nvPr>
        </p:nvSpPr>
        <p:spPr>
          <a:xfrm>
            <a:off x="685800" y="3048000"/>
            <a:ext cx="4495800" cy="3459163"/>
          </a:xfrm>
        </p:spPr>
        <p:txBody>
          <a:bodyPr/>
          <a:lstStyle/>
          <a:p>
            <a:pPr eaLnBrk="1" hangingPunct="1"/>
            <a:r>
              <a:rPr lang="fr-FR" altLang="en-US" smtClean="0"/>
              <a:t>Étape</a:t>
            </a:r>
            <a:r>
              <a:rPr lang="fr-FR" altLang="en-US" b="0" smtClean="0"/>
              <a:t> </a:t>
            </a:r>
            <a:r>
              <a:rPr lang="fr-FR" altLang="en-US" smtClean="0"/>
              <a:t>1: Peser</a:t>
            </a:r>
          </a:p>
          <a:p>
            <a:pPr eaLnBrk="1" hangingPunct="1"/>
            <a:r>
              <a:rPr lang="fr-FR" altLang="en-US" smtClean="0"/>
              <a:t>Étape</a:t>
            </a:r>
            <a:r>
              <a:rPr lang="fr-FR" altLang="en-US" b="0" smtClean="0"/>
              <a:t> </a:t>
            </a:r>
            <a:r>
              <a:rPr lang="fr-FR" altLang="en-US" smtClean="0"/>
              <a:t>2: Trier</a:t>
            </a:r>
          </a:p>
          <a:p>
            <a:pPr eaLnBrk="1" hangingPunct="1"/>
            <a:r>
              <a:rPr lang="fr-FR" altLang="en-US" smtClean="0"/>
              <a:t>Étape</a:t>
            </a:r>
            <a:r>
              <a:rPr lang="fr-FR" altLang="en-US" b="0" smtClean="0"/>
              <a:t> </a:t>
            </a:r>
            <a:r>
              <a:rPr lang="fr-FR" altLang="en-US" smtClean="0"/>
              <a:t>3: Enregistrer</a:t>
            </a:r>
          </a:p>
          <a:p>
            <a:pPr eaLnBrk="1" hangingPunct="1"/>
            <a:r>
              <a:rPr lang="fr-FR" altLang="en-US" smtClean="0"/>
              <a:t>Étape</a:t>
            </a:r>
            <a:r>
              <a:rPr lang="fr-FR" altLang="en-US" b="0" smtClean="0"/>
              <a:t> </a:t>
            </a:r>
            <a:r>
              <a:rPr lang="fr-FR" altLang="en-US" smtClean="0"/>
              <a:t>4: Mettre au rebut</a:t>
            </a:r>
          </a:p>
          <a:p>
            <a:pPr eaLnBrk="1" hangingPunct="1"/>
            <a:r>
              <a:rPr lang="fr-FR" altLang="en-US" smtClean="0"/>
              <a:t>Étape</a:t>
            </a:r>
            <a:r>
              <a:rPr lang="fr-FR" altLang="en-US" b="0" smtClean="0"/>
              <a:t> </a:t>
            </a:r>
            <a:r>
              <a:rPr lang="fr-FR" altLang="en-US" smtClean="0"/>
              <a:t>5: Rapporter</a:t>
            </a:r>
          </a:p>
        </p:txBody>
      </p:sp>
      <p:sp>
        <p:nvSpPr>
          <p:cNvPr id="52228" name="Text Placeholder 3"/>
          <p:cNvSpPr>
            <a:spLocks noGrp="1"/>
          </p:cNvSpPr>
          <p:nvPr>
            <p:ph type="body" sz="quarter" idx="12"/>
          </p:nvPr>
        </p:nvSpPr>
        <p:spPr>
          <a:xfrm>
            <a:off x="457200" y="1951038"/>
            <a:ext cx="7467600" cy="685800"/>
          </a:xfrm>
        </p:spPr>
        <p:txBody>
          <a:bodyPr/>
          <a:lstStyle/>
          <a:p>
            <a:pPr eaLnBrk="1" hangingPunct="1"/>
            <a:r>
              <a:rPr lang="fr-FR" altLang="en-US" smtClean="0"/>
              <a:t>SECTION 3: Faites en sorte que votre enquête compte</a:t>
            </a:r>
          </a:p>
        </p:txBody>
      </p:sp>
      <p:sp>
        <p:nvSpPr>
          <p:cNvPr id="52229" name="Slide Number Placeholder 4"/>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4CD9389A-DB03-4AA4-84D3-E7A51A56D584}" type="slidenum">
              <a:rPr lang="fr-FR" altLang="en-US" sz="1200">
                <a:solidFill>
                  <a:schemeClr val="bg1"/>
                </a:solidFill>
              </a:rPr>
              <a:pPr>
                <a:spcBef>
                  <a:spcPct val="0"/>
                </a:spcBef>
                <a:buSzTx/>
                <a:buFontTx/>
                <a:buNone/>
              </a:pPr>
              <a:t>4</a:t>
            </a:fld>
            <a:endParaRPr lang="fr-FR" altLang="en-US" sz="1200">
              <a:solidFill>
                <a:schemeClr val="bg1"/>
              </a:solidFill>
            </a:endParaRPr>
          </a:p>
        </p:txBody>
      </p:sp>
      <p:sp>
        <p:nvSpPr>
          <p:cNvPr id="52230" name="Text Placeholder 18"/>
          <p:cNvSpPr>
            <a:spLocks noGrp="1"/>
          </p:cNvSpPr>
          <p:nvPr>
            <p:ph type="body" sz="quarter" idx="16"/>
          </p:nvPr>
        </p:nvSpPr>
        <p:spPr>
          <a:xfrm>
            <a:off x="76200" y="6418263"/>
            <a:ext cx="2590800" cy="304800"/>
          </a:xfrm>
        </p:spPr>
        <p:txBody>
          <a:bodyPr/>
          <a:lstStyle/>
          <a:p>
            <a:pPr eaLnBrk="1" hangingPunct="1"/>
            <a:r>
              <a:rPr lang="fr-FR" altLang="en-US" sz="1400" smtClean="0"/>
              <a:t>Bienvenue</a:t>
            </a:r>
          </a:p>
        </p:txBody>
      </p:sp>
      <p:sp>
        <p:nvSpPr>
          <p:cNvPr id="51" name="Rounded Rectangle 50">
            <a:hlinkClick r:id="rId3" action="ppaction://hlinksldjump"/>
          </p:cNvPr>
          <p:cNvSpPr/>
          <p:nvPr/>
        </p:nvSpPr>
        <p:spPr>
          <a:xfrm>
            <a:off x="6248400" y="48768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sp>
        <p:nvSpPr>
          <p:cNvPr id="52232" name="TextBox 51">
            <a:hlinkClick r:id="rId3" action="ppaction://hlinksldjump"/>
          </p:cNvPr>
          <p:cNvSpPr txBox="1">
            <a:spLocks noChangeArrowheads="1"/>
          </p:cNvSpPr>
          <p:nvPr/>
        </p:nvSpPr>
        <p:spPr bwMode="auto">
          <a:xfrm>
            <a:off x="6324600" y="4826000"/>
            <a:ext cx="21336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800" b="1">
                <a:solidFill>
                  <a:schemeClr val="tx2"/>
                </a:solidFill>
                <a:latin typeface="Calibri" panose="020F0502020204030204" pitchFamily="34" charset="0"/>
                <a:cs typeface="Angsana New" panose="02020603050405020304" pitchFamily="18" charset="-34"/>
              </a:rPr>
              <a:t>SECTION 3</a:t>
            </a:r>
          </a:p>
          <a:p>
            <a:pPr algn="ctr" eaLnBrk="1" hangingPunct="1">
              <a:spcBef>
                <a:spcPct val="0"/>
              </a:spcBef>
              <a:buSzTx/>
              <a:buFontTx/>
              <a:buNone/>
            </a:pPr>
            <a:r>
              <a:rPr lang="fr-FR" altLang="en-US" sz="1600" b="1">
                <a:solidFill>
                  <a:schemeClr val="tx2"/>
                </a:solidFill>
                <a:latin typeface="Calibri" panose="020F0502020204030204" pitchFamily="34" charset="0"/>
                <a:cs typeface="Angsana New" panose="02020603050405020304" pitchFamily="18" charset="-34"/>
              </a:rPr>
              <a:t>Rapporter vos données</a:t>
            </a:r>
          </a:p>
        </p:txBody>
      </p:sp>
      <p:sp>
        <p:nvSpPr>
          <p:cNvPr id="52233" name="Text Placeholder 28"/>
          <p:cNvSpPr txBox="1">
            <a:spLocks/>
          </p:cNvSpPr>
          <p:nvPr/>
        </p:nvSpPr>
        <p:spPr bwMode="auto">
          <a:xfrm>
            <a:off x="685800" y="25908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eaLnBrk="1" hangingPunct="1">
              <a:buFontTx/>
              <a:buNone/>
            </a:pPr>
            <a:r>
              <a:rPr lang="fr-FR" altLang="en-US" sz="1800" b="1">
                <a:latin typeface="Calibri" panose="020F0502020204030204" pitchFamily="34" charset="0"/>
                <a:cs typeface="Angsana New" panose="02020603050405020304" pitchFamily="18" charset="-34"/>
              </a:rPr>
              <a:t>Rapporter vos données</a:t>
            </a:r>
          </a:p>
        </p:txBody>
      </p:sp>
      <p:sp>
        <p:nvSpPr>
          <p:cNvPr id="52234"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a:t>
            </a:r>
            <a:r>
              <a:rPr lang="fr-FR" altLang="en-US" sz="1200" dirty="0">
                <a:solidFill>
                  <a:schemeClr val="tx1"/>
                </a:solidFill>
                <a:cs typeface="Angsana New" panose="02020603050405020304" pitchFamily="18" charset="-34"/>
              </a:rPr>
              <a:t> </a:t>
            </a:r>
            <a:r>
              <a:rPr lang="fr-FR" altLang="en-US" sz="1200" b="1" dirty="0">
                <a:solidFill>
                  <a:schemeClr val="bg1"/>
                </a:solidFill>
                <a:cs typeface="Angsana New" panose="02020603050405020304" pitchFamily="18" charset="-34"/>
              </a:rPr>
              <a:t>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wrap="square" numCol="1" anchor="t" anchorCtr="0" compatLnSpc="1">
            <a:prstTxWarp prst="textNoShape">
              <a:avLst/>
            </a:prstTxWarp>
          </a:bodyPr>
          <a:lstStyle/>
          <a:p>
            <a:pPr eaLnBrk="1" hangingPunct="1">
              <a:defRPr/>
            </a:pPr>
            <a:r>
              <a:rPr lang="fr-FR" altLang="en-US" smtClean="0">
                <a:effectLst>
                  <a:outerShdw blurRad="38100" dist="38100" dir="2700000" algn="tl">
                    <a:srgbClr val="C0C0C0"/>
                  </a:outerShdw>
                </a:effectLst>
              </a:rPr>
              <a:t>Étape 3: Enregistrer</a:t>
            </a:r>
          </a:p>
        </p:txBody>
      </p:sp>
      <p:sp>
        <p:nvSpPr>
          <p:cNvPr id="125955" name="Content Placeholder 2"/>
          <p:cNvSpPr>
            <a:spLocks noGrp="1"/>
          </p:cNvSpPr>
          <p:nvPr>
            <p:ph idx="1"/>
          </p:nvPr>
        </p:nvSpPr>
        <p:spPr>
          <a:xfrm>
            <a:off x="5181600" y="2362200"/>
            <a:ext cx="3581400" cy="3459163"/>
          </a:xfrm>
        </p:spPr>
        <p:txBody>
          <a:bodyPr/>
          <a:lstStyle/>
          <a:p>
            <a:pPr eaLnBrk="1" hangingPunct="1"/>
            <a:r>
              <a:rPr lang="fr-FR" altLang="en-US" smtClean="0"/>
              <a:t>Écosystème</a:t>
            </a:r>
          </a:p>
          <a:p>
            <a:pPr lvl="1" eaLnBrk="1" hangingPunct="1"/>
            <a:r>
              <a:rPr lang="fr-FR" altLang="en-US" smtClean="0"/>
              <a:t>L’environnement dans lequel votre enquête au eu lieu</a:t>
            </a:r>
          </a:p>
          <a:p>
            <a:pPr eaLnBrk="1" hangingPunct="1"/>
            <a:r>
              <a:rPr lang="fr-FR" altLang="en-US" smtClean="0"/>
              <a:t>Récif corallien</a:t>
            </a:r>
          </a:p>
          <a:p>
            <a:pPr eaLnBrk="1" hangingPunct="1"/>
            <a:r>
              <a:rPr lang="fr-FR" altLang="en-US" smtClean="0"/>
              <a:t>Récif rocheux</a:t>
            </a:r>
          </a:p>
          <a:p>
            <a:pPr eaLnBrk="1" hangingPunct="1"/>
            <a:r>
              <a:rPr lang="fr-FR" altLang="en-US" smtClean="0"/>
              <a:t>Algues marines (laminaires)</a:t>
            </a:r>
          </a:p>
          <a:p>
            <a:pPr eaLnBrk="1" hangingPunct="1"/>
            <a:r>
              <a:rPr lang="fr-FR" altLang="en-US" smtClean="0"/>
              <a:t>Mangroves</a:t>
            </a:r>
          </a:p>
          <a:p>
            <a:pPr eaLnBrk="1" hangingPunct="1"/>
            <a:r>
              <a:rPr lang="fr-FR" altLang="en-US" smtClean="0"/>
              <a:t>Herbiers marins</a:t>
            </a:r>
          </a:p>
          <a:p>
            <a:pPr eaLnBrk="1" hangingPunct="1"/>
            <a:r>
              <a:rPr lang="fr-FR" altLang="en-US" smtClean="0"/>
              <a:t>Autre (préciser)</a:t>
            </a:r>
          </a:p>
        </p:txBody>
      </p:sp>
      <p:sp>
        <p:nvSpPr>
          <p:cNvPr id="125956" name="Text Placeholder 3"/>
          <p:cNvSpPr>
            <a:spLocks noGrp="1"/>
          </p:cNvSpPr>
          <p:nvPr>
            <p:ph type="body" sz="quarter" idx="12"/>
          </p:nvPr>
        </p:nvSpPr>
        <p:spPr>
          <a:xfrm>
            <a:off x="457200" y="1676400"/>
            <a:ext cx="8153400" cy="685800"/>
          </a:xfrm>
        </p:spPr>
        <p:txBody>
          <a:bodyPr/>
          <a:lstStyle/>
          <a:p>
            <a:pPr eaLnBrk="1" hangingPunct="1"/>
            <a:r>
              <a:rPr lang="fr-FR" altLang="en-US" smtClean="0"/>
              <a:t>Informations supplémentaires concernant votre enquête</a:t>
            </a:r>
          </a:p>
        </p:txBody>
      </p:sp>
      <p:sp>
        <p:nvSpPr>
          <p:cNvPr id="125957" name="Text Placeholder 4"/>
          <p:cNvSpPr>
            <a:spLocks noGrp="1"/>
          </p:cNvSpPr>
          <p:nvPr>
            <p:ph type="body" sz="quarter" idx="16"/>
          </p:nvPr>
        </p:nvSpPr>
        <p:spPr>
          <a:xfrm>
            <a:off x="76200" y="6418263"/>
            <a:ext cx="2590800" cy="304800"/>
          </a:xfrm>
        </p:spPr>
        <p:txBody>
          <a:bodyPr/>
          <a:lstStyle/>
          <a:p>
            <a:pPr eaLnBrk="1" hangingPunct="1"/>
            <a:r>
              <a:rPr lang="fr-FR" altLang="en-US" sz="1400" smtClean="0"/>
              <a:t>S3: Rapporter vos données</a:t>
            </a:r>
          </a:p>
          <a:p>
            <a:pPr eaLnBrk="1" hangingPunct="1"/>
            <a:endParaRPr lang="fr-FR" altLang="en-US" sz="1400" smtClean="0"/>
          </a:p>
        </p:txBody>
      </p:sp>
      <p:sp>
        <p:nvSpPr>
          <p:cNvPr id="125958" name="Slide Number Placeholder 6"/>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288E0D9D-5355-4584-BAAF-4D91E25B7F6C}" type="slidenum">
              <a:rPr lang="fr-FR" altLang="en-US" sz="1200">
                <a:solidFill>
                  <a:schemeClr val="bg1"/>
                </a:solidFill>
              </a:rPr>
              <a:pPr>
                <a:spcBef>
                  <a:spcPct val="0"/>
                </a:spcBef>
                <a:buSzTx/>
                <a:buFontTx/>
                <a:buNone/>
              </a:pPr>
              <a:t>40</a:t>
            </a:fld>
            <a:endParaRPr lang="fr-FR" altLang="en-US" sz="1200">
              <a:solidFill>
                <a:schemeClr val="bg1"/>
              </a:solidFill>
            </a:endParaRPr>
          </a:p>
        </p:txBody>
      </p:sp>
      <p:sp>
        <p:nvSpPr>
          <p:cNvPr id="125959" name="Content Placeholder 2"/>
          <p:cNvSpPr txBox="1">
            <a:spLocks/>
          </p:cNvSpPr>
          <p:nvPr/>
        </p:nvSpPr>
        <p:spPr bwMode="auto">
          <a:xfrm>
            <a:off x="685800" y="2362200"/>
            <a:ext cx="4267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800100" indent="-34290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eaLnBrk="1" hangingPunct="1"/>
            <a:r>
              <a:rPr lang="fr-FR" altLang="en-US" sz="1800" b="1"/>
              <a:t>Substrat dominant</a:t>
            </a:r>
          </a:p>
          <a:p>
            <a:pPr lvl="1" eaLnBrk="1" hangingPunct="1">
              <a:buSzPct val="75000"/>
            </a:pPr>
            <a:r>
              <a:rPr lang="fr-FR" altLang="en-US" sz="1800" b="1"/>
              <a:t>Type de fond marin sur lequel vous avez passé la majorité de votre enquête</a:t>
            </a:r>
          </a:p>
          <a:p>
            <a:pPr eaLnBrk="1" hangingPunct="1"/>
            <a:r>
              <a:rPr lang="fr-FR" altLang="en-US" sz="1800" b="1"/>
              <a:t>Sable</a:t>
            </a:r>
          </a:p>
          <a:p>
            <a:pPr eaLnBrk="1" hangingPunct="1"/>
            <a:r>
              <a:rPr lang="fr-FR" altLang="en-US" sz="1800" b="1"/>
              <a:t>Sédiments</a:t>
            </a:r>
          </a:p>
          <a:p>
            <a:pPr eaLnBrk="1" hangingPunct="1"/>
            <a:r>
              <a:rPr lang="fr-FR" altLang="en-US" sz="1800" b="1"/>
              <a:t>Graviers</a:t>
            </a:r>
          </a:p>
          <a:p>
            <a:pPr eaLnBrk="1" hangingPunct="1"/>
            <a:r>
              <a:rPr lang="fr-FR" altLang="en-US" sz="1800" b="1"/>
              <a:t>Rochers</a:t>
            </a:r>
          </a:p>
          <a:p>
            <a:pPr eaLnBrk="1" hangingPunct="1"/>
            <a:r>
              <a:rPr lang="fr-FR" altLang="en-US" sz="1800" b="1"/>
              <a:t>Coraux</a:t>
            </a:r>
          </a:p>
          <a:p>
            <a:pPr eaLnBrk="1" hangingPunct="1"/>
            <a:r>
              <a:rPr lang="fr-FR" altLang="en-US" sz="1800" b="1"/>
              <a:t>Herbiers marins</a:t>
            </a:r>
          </a:p>
          <a:p>
            <a:pPr eaLnBrk="1" hangingPunct="1"/>
            <a:r>
              <a:rPr lang="fr-FR" altLang="en-US" sz="1800" b="1"/>
              <a:t>Autre (préciser)</a:t>
            </a:r>
          </a:p>
          <a:p>
            <a:pPr lvl="1" eaLnBrk="1" hangingPunct="1"/>
            <a:endParaRPr lang="fr-FR" altLang="en-US" sz="1800" b="1"/>
          </a:p>
        </p:txBody>
      </p:sp>
      <p:pic>
        <p:nvPicPr>
          <p:cNvPr id="125960" name="Picture 9" descr="00_Record.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6858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61" name="Text Placeholder 8"/>
          <p:cNvSpPr txBox="1">
            <a:spLocks/>
          </p:cNvSpPr>
          <p:nvPr/>
        </p:nvSpPr>
        <p:spPr bwMode="auto">
          <a:xfrm>
            <a:off x="6248400" y="59436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r" eaLnBrk="1" hangingPunct="1">
              <a:buFont typeface="Wingdings" panose="05000000000000000000" pitchFamily="2" charset="2"/>
              <a:buNone/>
            </a:pPr>
            <a:r>
              <a:rPr lang="fr-FR" altLang="en-US" sz="1600" b="1" i="1">
                <a:latin typeface="Calibri" panose="020F0502020204030204" pitchFamily="34" charset="0"/>
                <a:cs typeface="Angsana New" panose="02020603050405020304" pitchFamily="18" charset="-34"/>
              </a:rPr>
              <a:t>Étape 3: Enregistrer</a:t>
            </a:r>
            <a:endParaRPr lang="fr-FR" altLang="en-US" sz="2000" b="1">
              <a:latin typeface="Calibri" panose="020F0502020204030204" pitchFamily="34" charset="0"/>
              <a:cs typeface="Angsana New" panose="02020603050405020304" pitchFamily="18" charset="-34"/>
            </a:endParaRPr>
          </a:p>
        </p:txBody>
      </p:sp>
      <p:sp>
        <p:nvSpPr>
          <p:cNvPr id="125962"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wrap="square" numCol="1" anchor="t" anchorCtr="0" compatLnSpc="1">
            <a:prstTxWarp prst="textNoShape">
              <a:avLst/>
            </a:prstTxWarp>
          </a:bodyPr>
          <a:lstStyle/>
          <a:p>
            <a:pPr eaLnBrk="1" hangingPunct="1">
              <a:defRPr/>
            </a:pPr>
            <a:r>
              <a:rPr lang="fr-FR" altLang="en-US" smtClean="0">
                <a:effectLst>
                  <a:outerShdw blurRad="38100" dist="38100" dir="2700000" algn="tl">
                    <a:srgbClr val="C0C0C0"/>
                  </a:outerShdw>
                </a:effectLst>
              </a:rPr>
              <a:t>Étape 3: Enregistrer</a:t>
            </a:r>
          </a:p>
        </p:txBody>
      </p:sp>
      <p:sp>
        <p:nvSpPr>
          <p:cNvPr id="128003" name="Content Placeholder 2"/>
          <p:cNvSpPr>
            <a:spLocks noGrp="1"/>
          </p:cNvSpPr>
          <p:nvPr>
            <p:ph idx="1"/>
          </p:nvPr>
        </p:nvSpPr>
        <p:spPr>
          <a:xfrm>
            <a:off x="533400" y="2362200"/>
            <a:ext cx="3962400" cy="3459163"/>
          </a:xfrm>
        </p:spPr>
        <p:txBody>
          <a:bodyPr/>
          <a:lstStyle/>
          <a:p>
            <a:pPr eaLnBrk="1" hangingPunct="1"/>
            <a:r>
              <a:rPr lang="fr-FR" altLang="en-US" dirty="0" smtClean="0"/>
              <a:t>Animaux emmêlés</a:t>
            </a:r>
          </a:p>
          <a:p>
            <a:pPr lvl="1" eaLnBrk="1" hangingPunct="1"/>
            <a:r>
              <a:rPr lang="fr-FR" altLang="en-US" sz="1600" dirty="0" smtClean="0"/>
              <a:t>Enregistrez les espèces emmêlées et les types de déchets marins découverts</a:t>
            </a:r>
          </a:p>
          <a:p>
            <a:pPr lvl="1" eaLnBrk="1" hangingPunct="1"/>
            <a:r>
              <a:rPr lang="fr-FR" altLang="en-US" sz="1600" dirty="0" smtClean="0"/>
              <a:t>Prenez des photos et incluez-les dans vos données</a:t>
            </a:r>
          </a:p>
        </p:txBody>
      </p:sp>
      <p:sp>
        <p:nvSpPr>
          <p:cNvPr id="128004" name="Text Placeholder 3"/>
          <p:cNvSpPr>
            <a:spLocks noGrp="1"/>
          </p:cNvSpPr>
          <p:nvPr>
            <p:ph type="body" sz="quarter" idx="12"/>
          </p:nvPr>
        </p:nvSpPr>
        <p:spPr>
          <a:xfrm>
            <a:off x="457200" y="1676400"/>
            <a:ext cx="8153400" cy="685800"/>
          </a:xfrm>
        </p:spPr>
        <p:txBody>
          <a:bodyPr/>
          <a:lstStyle/>
          <a:p>
            <a:pPr eaLnBrk="1" hangingPunct="1"/>
            <a:r>
              <a:rPr lang="fr-FR" altLang="en-US" smtClean="0"/>
              <a:t>Informations supplémentaires concernant votre enquête</a:t>
            </a:r>
          </a:p>
        </p:txBody>
      </p:sp>
      <p:sp>
        <p:nvSpPr>
          <p:cNvPr id="128005" name="Text Placeholder 4"/>
          <p:cNvSpPr>
            <a:spLocks noGrp="1"/>
          </p:cNvSpPr>
          <p:nvPr>
            <p:ph type="body" sz="quarter" idx="16"/>
          </p:nvPr>
        </p:nvSpPr>
        <p:spPr>
          <a:xfrm>
            <a:off x="76200" y="6418263"/>
            <a:ext cx="2590800" cy="304800"/>
          </a:xfrm>
        </p:spPr>
        <p:txBody>
          <a:bodyPr/>
          <a:lstStyle/>
          <a:p>
            <a:pPr eaLnBrk="1" hangingPunct="1"/>
            <a:r>
              <a:rPr lang="fr-FR" altLang="en-US" sz="1400" smtClean="0"/>
              <a:t>S3: Rapporter vos données</a:t>
            </a:r>
          </a:p>
          <a:p>
            <a:pPr eaLnBrk="1" hangingPunct="1"/>
            <a:endParaRPr lang="fr-FR" altLang="en-US" sz="1400" smtClean="0"/>
          </a:p>
        </p:txBody>
      </p:sp>
      <p:sp>
        <p:nvSpPr>
          <p:cNvPr id="128006" name="Slide Number Placeholder 6"/>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4E2E0B62-478B-4FB5-97E3-C31B4BBBA746}" type="slidenum">
              <a:rPr lang="fr-FR" altLang="en-US" sz="1200">
                <a:solidFill>
                  <a:schemeClr val="bg1"/>
                </a:solidFill>
              </a:rPr>
              <a:pPr>
                <a:spcBef>
                  <a:spcPct val="0"/>
                </a:spcBef>
                <a:buSzTx/>
                <a:buFontTx/>
                <a:buNone/>
              </a:pPr>
              <a:t>41</a:t>
            </a:fld>
            <a:endParaRPr lang="fr-FR" altLang="en-US" sz="1200">
              <a:solidFill>
                <a:schemeClr val="bg1"/>
              </a:solidFill>
            </a:endParaRPr>
          </a:p>
        </p:txBody>
      </p:sp>
      <p:sp>
        <p:nvSpPr>
          <p:cNvPr id="128007" name="Content Placeholder 2"/>
          <p:cNvSpPr txBox="1">
            <a:spLocks/>
          </p:cNvSpPr>
          <p:nvPr/>
        </p:nvSpPr>
        <p:spPr bwMode="auto">
          <a:xfrm>
            <a:off x="4876800" y="2286000"/>
            <a:ext cx="4038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800100" indent="-34290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257300" indent="-3429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eaLnBrk="1" hangingPunct="1"/>
            <a:r>
              <a:rPr lang="fr-FR" altLang="en-US" sz="1800" b="1" dirty="0"/>
              <a:t>Gamme de profondeur de l’enquête</a:t>
            </a:r>
          </a:p>
          <a:p>
            <a:pPr lvl="1" eaLnBrk="1" hangingPunct="1">
              <a:buSzPct val="75000"/>
            </a:pPr>
            <a:r>
              <a:rPr lang="fr-FR" altLang="en-US" sz="1600" b="1" dirty="0"/>
              <a:t>Profondeurs maximales et minimales auxquelles vous avez retiré les déchets</a:t>
            </a:r>
          </a:p>
          <a:p>
            <a:pPr lvl="1" eaLnBrk="1" hangingPunct="1">
              <a:buSzPct val="75000"/>
            </a:pPr>
            <a:r>
              <a:rPr lang="fr-FR" altLang="en-US" sz="1600" b="1" dirty="0"/>
              <a:t>Peut-être moins profonde que la profondeur maximale de votre plongée</a:t>
            </a:r>
          </a:p>
          <a:p>
            <a:pPr lvl="1" eaLnBrk="1" hangingPunct="1">
              <a:buSzPct val="75000"/>
            </a:pPr>
            <a:r>
              <a:rPr lang="fr-FR" altLang="en-US" sz="1600" b="1" dirty="0"/>
              <a:t>La profondeur minimale ne peut pas être 0</a:t>
            </a:r>
          </a:p>
          <a:p>
            <a:pPr lvl="2" eaLnBrk="1" hangingPunct="1">
              <a:buSzPct val="60000"/>
            </a:pPr>
            <a:r>
              <a:rPr lang="fr-FR" altLang="en-US" sz="1600" b="1" dirty="0"/>
              <a:t>Les déchets qui flottent ne doivent pas être rapportés</a:t>
            </a:r>
          </a:p>
          <a:p>
            <a:pPr lvl="1" eaLnBrk="1" hangingPunct="1">
              <a:buSzPct val="75000"/>
            </a:pPr>
            <a:endParaRPr lang="fr-FR" altLang="en-US" sz="1800" b="1" dirty="0">
              <a:latin typeface="Calibri" panose="020F0502020204030204" pitchFamily="34" charset="0"/>
              <a:cs typeface="Angsana New" panose="02020603050405020304" pitchFamily="18" charset="-34"/>
            </a:endParaRPr>
          </a:p>
          <a:p>
            <a:pPr lvl="1" eaLnBrk="1" hangingPunct="1">
              <a:buSzPct val="75000"/>
            </a:pPr>
            <a:endParaRPr lang="fr-FR" altLang="en-US" sz="1800" b="1" dirty="0">
              <a:latin typeface="Calibri" panose="020F0502020204030204" pitchFamily="34" charset="0"/>
              <a:cs typeface="Angsana New" panose="02020603050405020304" pitchFamily="18" charset="-34"/>
            </a:endParaRPr>
          </a:p>
        </p:txBody>
      </p:sp>
      <p:pic>
        <p:nvPicPr>
          <p:cNvPr id="128008" name="Picture 9" descr="00_Record.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6858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9" name="Text Placeholder 8"/>
          <p:cNvSpPr txBox="1">
            <a:spLocks/>
          </p:cNvSpPr>
          <p:nvPr/>
        </p:nvSpPr>
        <p:spPr bwMode="auto">
          <a:xfrm>
            <a:off x="6096000" y="59436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r" eaLnBrk="1" hangingPunct="1">
              <a:buFont typeface="Wingdings" panose="05000000000000000000" pitchFamily="2" charset="2"/>
              <a:buNone/>
            </a:pPr>
            <a:r>
              <a:rPr lang="fr-FR" altLang="en-US" sz="1600" b="1" i="1">
                <a:latin typeface="Calibri" panose="020F0502020204030204" pitchFamily="34" charset="0"/>
                <a:cs typeface="Angsana New" panose="02020603050405020304" pitchFamily="18" charset="-34"/>
              </a:rPr>
              <a:t>Étape 3: Enregistrer</a:t>
            </a:r>
            <a:endParaRPr lang="fr-FR" altLang="en-US" sz="2000" b="1">
              <a:latin typeface="Calibri" panose="020F0502020204030204" pitchFamily="34" charset="0"/>
              <a:cs typeface="Angsana New" panose="02020603050405020304" pitchFamily="18" charset="-34"/>
            </a:endParaRPr>
          </a:p>
        </p:txBody>
      </p:sp>
      <p:sp>
        <p:nvSpPr>
          <p:cNvPr id="128010"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wrap="square" numCol="1" anchor="t" anchorCtr="0" compatLnSpc="1">
            <a:prstTxWarp prst="textNoShape">
              <a:avLst/>
            </a:prstTxWarp>
          </a:bodyPr>
          <a:lstStyle/>
          <a:p>
            <a:pPr eaLnBrk="1" hangingPunct="1">
              <a:defRPr/>
            </a:pPr>
            <a:r>
              <a:rPr lang="fr-FR" altLang="en-US" smtClean="0">
                <a:effectLst>
                  <a:outerShdw blurRad="38100" dist="38100" dir="2700000" algn="tl">
                    <a:srgbClr val="C0C0C0"/>
                  </a:outerShdw>
                </a:effectLst>
              </a:rPr>
              <a:t>Étape 3: Enregistrer</a:t>
            </a:r>
          </a:p>
        </p:txBody>
      </p:sp>
      <p:sp>
        <p:nvSpPr>
          <p:cNvPr id="130051" name="Content Placeholder 2"/>
          <p:cNvSpPr>
            <a:spLocks noGrp="1"/>
          </p:cNvSpPr>
          <p:nvPr>
            <p:ph idx="1"/>
          </p:nvPr>
        </p:nvSpPr>
        <p:spPr>
          <a:xfrm>
            <a:off x="533400" y="2438400"/>
            <a:ext cx="3962400" cy="3459163"/>
          </a:xfrm>
        </p:spPr>
        <p:txBody>
          <a:bodyPr/>
          <a:lstStyle/>
          <a:p>
            <a:pPr eaLnBrk="1" hangingPunct="1"/>
            <a:r>
              <a:rPr lang="fr-FR" altLang="en-US" smtClean="0"/>
              <a:t>Conditions météorologiques de la semaine précédente	</a:t>
            </a:r>
          </a:p>
          <a:p>
            <a:pPr lvl="1" eaLnBrk="1" hangingPunct="1"/>
            <a:r>
              <a:rPr lang="fr-FR" altLang="en-US" smtClean="0"/>
              <a:t>Les événements climatiques qui pourraient avoir déplacé des déchets sur votre site ou les avoir écartés de celui-ci</a:t>
            </a:r>
          </a:p>
        </p:txBody>
      </p:sp>
      <p:sp>
        <p:nvSpPr>
          <p:cNvPr id="130052" name="Text Placeholder 3"/>
          <p:cNvSpPr>
            <a:spLocks noGrp="1"/>
          </p:cNvSpPr>
          <p:nvPr>
            <p:ph type="body" sz="quarter" idx="12"/>
          </p:nvPr>
        </p:nvSpPr>
        <p:spPr>
          <a:xfrm>
            <a:off x="457200" y="1676400"/>
            <a:ext cx="8153400" cy="685800"/>
          </a:xfrm>
        </p:spPr>
        <p:txBody>
          <a:bodyPr/>
          <a:lstStyle/>
          <a:p>
            <a:pPr eaLnBrk="1" hangingPunct="1"/>
            <a:r>
              <a:rPr lang="fr-FR" altLang="en-US" smtClean="0"/>
              <a:t>Informations supplémentaires concernant votre enquête</a:t>
            </a:r>
          </a:p>
        </p:txBody>
      </p:sp>
      <p:sp>
        <p:nvSpPr>
          <p:cNvPr id="130053" name="Text Placeholder 4"/>
          <p:cNvSpPr>
            <a:spLocks noGrp="1"/>
          </p:cNvSpPr>
          <p:nvPr>
            <p:ph type="body" sz="quarter" idx="16"/>
          </p:nvPr>
        </p:nvSpPr>
        <p:spPr>
          <a:xfrm>
            <a:off x="76200" y="6418263"/>
            <a:ext cx="2590800" cy="304800"/>
          </a:xfrm>
        </p:spPr>
        <p:txBody>
          <a:bodyPr/>
          <a:lstStyle/>
          <a:p>
            <a:pPr eaLnBrk="1" hangingPunct="1"/>
            <a:r>
              <a:rPr lang="fr-FR" altLang="en-US" sz="1400" smtClean="0"/>
              <a:t>S3: Rapporter vos données</a:t>
            </a:r>
          </a:p>
          <a:p>
            <a:pPr eaLnBrk="1" hangingPunct="1"/>
            <a:endParaRPr lang="fr-FR" altLang="en-US" sz="1400" smtClean="0"/>
          </a:p>
        </p:txBody>
      </p:sp>
      <p:sp>
        <p:nvSpPr>
          <p:cNvPr id="130054" name="Slide Number Placeholder 6"/>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FB7E527C-11E4-4176-9F6E-777F9E30C7C4}" type="slidenum">
              <a:rPr lang="fr-FR" altLang="en-US" sz="1200">
                <a:solidFill>
                  <a:schemeClr val="bg1"/>
                </a:solidFill>
              </a:rPr>
              <a:pPr>
                <a:spcBef>
                  <a:spcPct val="0"/>
                </a:spcBef>
                <a:buSzTx/>
                <a:buFontTx/>
                <a:buNone/>
              </a:pPr>
              <a:t>42</a:t>
            </a:fld>
            <a:endParaRPr lang="fr-FR" altLang="en-US" sz="1200">
              <a:solidFill>
                <a:schemeClr val="bg1"/>
              </a:solidFill>
            </a:endParaRPr>
          </a:p>
        </p:txBody>
      </p:sp>
      <p:sp>
        <p:nvSpPr>
          <p:cNvPr id="130055" name="Content Placeholder 2"/>
          <p:cNvSpPr txBox="1">
            <a:spLocks/>
          </p:cNvSpPr>
          <p:nvPr/>
        </p:nvSpPr>
        <p:spPr bwMode="auto">
          <a:xfrm>
            <a:off x="4953000" y="2438400"/>
            <a:ext cx="3810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800100" indent="-34290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eaLnBrk="1" hangingPunct="1"/>
            <a:r>
              <a:rPr lang="fr-FR" altLang="en-US" sz="1800" b="1"/>
              <a:t>Déchets qui présentent un intérêt local</a:t>
            </a:r>
          </a:p>
          <a:p>
            <a:pPr lvl="1" eaLnBrk="1" hangingPunct="1">
              <a:buSzPct val="75000"/>
            </a:pPr>
            <a:r>
              <a:rPr lang="fr-FR" altLang="en-US" sz="1800" b="1"/>
              <a:t>Les 3 déchets principaux que vous considérez être un problème et la raison</a:t>
            </a:r>
          </a:p>
          <a:p>
            <a:pPr eaLnBrk="1" hangingPunct="1"/>
            <a:r>
              <a:rPr lang="fr-FR" altLang="en-US" sz="1800" b="1"/>
              <a:t>Informations supplémentaires</a:t>
            </a:r>
          </a:p>
          <a:p>
            <a:pPr lvl="1" eaLnBrk="1" hangingPunct="1">
              <a:buSzPct val="75000"/>
            </a:pPr>
            <a:r>
              <a:rPr lang="fr-FR" altLang="en-US" sz="1800" b="1"/>
              <a:t>Les événements qui pourraient avoir contribué aux déchets trouvés</a:t>
            </a:r>
            <a:endParaRPr lang="fr-FR" altLang="en-US" sz="1800"/>
          </a:p>
        </p:txBody>
      </p:sp>
      <p:pic>
        <p:nvPicPr>
          <p:cNvPr id="130056" name="Picture 9" descr="00_Record.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6858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7" name="Text Placeholder 8"/>
          <p:cNvSpPr txBox="1">
            <a:spLocks/>
          </p:cNvSpPr>
          <p:nvPr/>
        </p:nvSpPr>
        <p:spPr bwMode="auto">
          <a:xfrm>
            <a:off x="6096000" y="59436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r" eaLnBrk="1" hangingPunct="1">
              <a:buFont typeface="Wingdings" panose="05000000000000000000" pitchFamily="2" charset="2"/>
              <a:buNone/>
            </a:pPr>
            <a:r>
              <a:rPr lang="fr-FR" altLang="en-US" sz="1600" b="1" i="1">
                <a:latin typeface="Calibri" panose="020F0502020204030204" pitchFamily="34" charset="0"/>
                <a:cs typeface="Angsana New" panose="02020603050405020304" pitchFamily="18" charset="-34"/>
              </a:rPr>
              <a:t>Étape 3: Enregistrer</a:t>
            </a:r>
            <a:endParaRPr lang="fr-FR" altLang="en-US" sz="2000" b="1">
              <a:latin typeface="Calibri" panose="020F0502020204030204" pitchFamily="34" charset="0"/>
              <a:cs typeface="Angsana New" panose="02020603050405020304" pitchFamily="18" charset="-34"/>
            </a:endParaRPr>
          </a:p>
        </p:txBody>
      </p:sp>
      <p:sp>
        <p:nvSpPr>
          <p:cNvPr id="130058"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5334000" cy="990600"/>
          </a:xfrm>
        </p:spPr>
        <p:txBody>
          <a:bodyPr wrap="square" numCol="1" anchor="t" anchorCtr="0" compatLnSpc="1">
            <a:prstTxWarp prst="textNoShape">
              <a:avLst/>
            </a:prstTxWarp>
          </a:bodyPr>
          <a:lstStyle/>
          <a:p>
            <a:pPr eaLnBrk="1" hangingPunct="1">
              <a:defRPr/>
            </a:pPr>
            <a:r>
              <a:rPr lang="fr-FR" altLang="en-US" dirty="0" smtClean="0">
                <a:effectLst>
                  <a:outerShdw blurRad="38100" dist="38100" dir="2700000" algn="tl">
                    <a:srgbClr val="C0C0C0"/>
                  </a:outerShdw>
                </a:effectLst>
              </a:rPr>
              <a:t>Étape 4: Mettre au </a:t>
            </a:r>
            <a:br>
              <a:rPr lang="fr-FR" altLang="en-US" dirty="0" smtClean="0">
                <a:effectLst>
                  <a:outerShdw blurRad="38100" dist="38100" dir="2700000" algn="tl">
                    <a:srgbClr val="C0C0C0"/>
                  </a:outerShdw>
                </a:effectLst>
              </a:rPr>
            </a:br>
            <a:r>
              <a:rPr lang="fr-FR" altLang="en-US" dirty="0" smtClean="0">
                <a:effectLst>
                  <a:outerShdw blurRad="38100" dist="38100" dir="2700000" algn="tl">
                    <a:srgbClr val="C0C0C0"/>
                  </a:outerShdw>
                </a:effectLst>
              </a:rPr>
              <a:t>rebut</a:t>
            </a:r>
          </a:p>
        </p:txBody>
      </p:sp>
      <p:sp>
        <p:nvSpPr>
          <p:cNvPr id="132099" name="Content Placeholder 2"/>
          <p:cNvSpPr>
            <a:spLocks noGrp="1"/>
          </p:cNvSpPr>
          <p:nvPr>
            <p:ph idx="1"/>
          </p:nvPr>
        </p:nvSpPr>
        <p:spPr>
          <a:xfrm>
            <a:off x="533400" y="2514600"/>
            <a:ext cx="4343400" cy="3733800"/>
          </a:xfrm>
        </p:spPr>
        <p:txBody>
          <a:bodyPr/>
          <a:lstStyle/>
          <a:p>
            <a:pPr eaLnBrk="1" hangingPunct="1"/>
            <a:r>
              <a:rPr lang="fr-FR" altLang="en-US" sz="1500" smtClean="0"/>
              <a:t>Triez les déchets pour les recycler</a:t>
            </a:r>
          </a:p>
          <a:p>
            <a:pPr eaLnBrk="1" hangingPunct="1"/>
            <a:r>
              <a:rPr lang="fr-FR" altLang="en-US" sz="1500" smtClean="0"/>
              <a:t>Les petites quantités de déchets peuvent être jetées dans les poubelles des villes </a:t>
            </a:r>
          </a:p>
          <a:p>
            <a:pPr eaLnBrk="1" hangingPunct="1"/>
            <a:r>
              <a:rPr lang="fr-FR" altLang="en-US" sz="1500" smtClean="0"/>
              <a:t>Les autorités locales feront ramasser vos ordures</a:t>
            </a:r>
          </a:p>
          <a:p>
            <a:pPr eaLnBrk="1" hangingPunct="1"/>
            <a:r>
              <a:rPr lang="fr-FR" altLang="en-US" sz="1500" smtClean="0"/>
              <a:t>Transportez les déchets et déversez-les dans une décharge publique</a:t>
            </a:r>
          </a:p>
          <a:p>
            <a:pPr eaLnBrk="1" hangingPunct="1"/>
            <a:r>
              <a:rPr lang="fr-FR" altLang="en-US" sz="1500" smtClean="0"/>
              <a:t>Soyez informé des lois locales qui gèrent la mise au rebut des déchets</a:t>
            </a:r>
          </a:p>
          <a:p>
            <a:pPr lvl="1" eaLnBrk="1" hangingPunct="1"/>
            <a:r>
              <a:rPr lang="fr-FR" altLang="en-US" sz="1500" smtClean="0"/>
              <a:t>Vérifiez les procédures spéciales pour éliminer les substances dangereuses: néons fluorescents, bâtonnets lumineux/cyalumes et containers d’huile/de carburant</a:t>
            </a:r>
          </a:p>
        </p:txBody>
      </p:sp>
      <p:sp>
        <p:nvSpPr>
          <p:cNvPr id="132100" name="Text Placeholder 3"/>
          <p:cNvSpPr>
            <a:spLocks noGrp="1"/>
          </p:cNvSpPr>
          <p:nvPr>
            <p:ph type="body" sz="quarter" idx="12"/>
          </p:nvPr>
        </p:nvSpPr>
        <p:spPr>
          <a:xfrm>
            <a:off x="457200" y="1828800"/>
            <a:ext cx="8153400" cy="685800"/>
          </a:xfrm>
        </p:spPr>
        <p:txBody>
          <a:bodyPr/>
          <a:lstStyle/>
          <a:p>
            <a:pPr eaLnBrk="1" hangingPunct="1">
              <a:lnSpc>
                <a:spcPct val="90000"/>
              </a:lnSpc>
            </a:pPr>
            <a:r>
              <a:rPr lang="fr-FR" altLang="en-US" dirty="0" smtClean="0"/>
              <a:t>Mettez au rebut vos déchets correctement pour qu’ils ne retournent pas dans l'océan:</a:t>
            </a:r>
          </a:p>
        </p:txBody>
      </p:sp>
      <p:sp>
        <p:nvSpPr>
          <p:cNvPr id="132101" name="Text Placeholder 4"/>
          <p:cNvSpPr>
            <a:spLocks noGrp="1"/>
          </p:cNvSpPr>
          <p:nvPr>
            <p:ph type="body" sz="quarter" idx="16"/>
          </p:nvPr>
        </p:nvSpPr>
        <p:spPr>
          <a:xfrm>
            <a:off x="76200" y="6418263"/>
            <a:ext cx="2590800" cy="304800"/>
          </a:xfrm>
        </p:spPr>
        <p:txBody>
          <a:bodyPr/>
          <a:lstStyle/>
          <a:p>
            <a:pPr eaLnBrk="1" hangingPunct="1"/>
            <a:r>
              <a:rPr lang="fr-FR" altLang="en-US" sz="1400" smtClean="0"/>
              <a:t>S3: Rapporter vos données</a:t>
            </a:r>
          </a:p>
          <a:p>
            <a:pPr eaLnBrk="1" hangingPunct="1"/>
            <a:endParaRPr lang="fr-FR" altLang="en-US" sz="1400" smtClean="0"/>
          </a:p>
        </p:txBody>
      </p:sp>
      <p:sp>
        <p:nvSpPr>
          <p:cNvPr id="132102" name="Slide Number Placeholder 6"/>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3A38DF1C-2CC5-48CF-9110-579CB526030B}" type="slidenum">
              <a:rPr lang="fr-FR" altLang="en-US" sz="1200">
                <a:solidFill>
                  <a:schemeClr val="bg1"/>
                </a:solidFill>
              </a:rPr>
              <a:pPr>
                <a:spcBef>
                  <a:spcPct val="0"/>
                </a:spcBef>
                <a:buSzTx/>
                <a:buFontTx/>
                <a:buNone/>
              </a:pPr>
              <a:t>43</a:t>
            </a:fld>
            <a:endParaRPr lang="fr-FR" altLang="en-US" sz="1200">
              <a:solidFill>
                <a:schemeClr val="bg1"/>
              </a:solidFill>
            </a:endParaRPr>
          </a:p>
        </p:txBody>
      </p:sp>
      <p:pic>
        <p:nvPicPr>
          <p:cNvPr id="132103" name="Picture 7" descr="00_Dispose.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6858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4" name="Picture 9" descr="Underwater Vision_Utila_Hondura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590800"/>
            <a:ext cx="36576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5" name="Text Placeholder 8"/>
          <p:cNvSpPr txBox="1">
            <a:spLocks/>
          </p:cNvSpPr>
          <p:nvPr/>
        </p:nvSpPr>
        <p:spPr bwMode="auto">
          <a:xfrm>
            <a:off x="6248400" y="59436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r" eaLnBrk="1" hangingPunct="1">
              <a:buFont typeface="Wingdings" panose="05000000000000000000" pitchFamily="2" charset="2"/>
              <a:buNone/>
            </a:pPr>
            <a:r>
              <a:rPr lang="fr-FR" altLang="en-US" sz="1600" b="1" i="1">
                <a:latin typeface="Calibri" panose="020F0502020204030204" pitchFamily="34" charset="0"/>
                <a:cs typeface="Angsana New" panose="02020603050405020304" pitchFamily="18" charset="-34"/>
              </a:rPr>
              <a:t>Étape 4: Mettre au rebut</a:t>
            </a:r>
            <a:endParaRPr lang="fr-FR" altLang="en-US" sz="2000" b="1">
              <a:latin typeface="Calibri" panose="020F0502020204030204" pitchFamily="34" charset="0"/>
              <a:cs typeface="Angsana New" panose="02020603050405020304" pitchFamily="18" charset="-34"/>
            </a:endParaRPr>
          </a:p>
        </p:txBody>
      </p:sp>
      <p:sp>
        <p:nvSpPr>
          <p:cNvPr id="132106"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5334000" cy="990600"/>
          </a:xfrm>
        </p:spPr>
        <p:txBody>
          <a:bodyPr wrap="square" numCol="1" anchor="t" anchorCtr="0" compatLnSpc="1">
            <a:prstTxWarp prst="textNoShape">
              <a:avLst/>
            </a:prstTxWarp>
          </a:bodyPr>
          <a:lstStyle/>
          <a:p>
            <a:pPr eaLnBrk="1" hangingPunct="1">
              <a:defRPr/>
            </a:pPr>
            <a:r>
              <a:rPr lang="fr-FR" altLang="en-US" smtClean="0">
                <a:effectLst>
                  <a:outerShdw blurRad="38100" dist="38100" dir="2700000" algn="tl">
                    <a:srgbClr val="C0C0C0"/>
                  </a:outerShdw>
                </a:effectLst>
              </a:rPr>
              <a:t>Étape 5: Rapporter</a:t>
            </a:r>
          </a:p>
        </p:txBody>
      </p:sp>
      <p:sp>
        <p:nvSpPr>
          <p:cNvPr id="167938" name="Content Placeholder 2"/>
          <p:cNvSpPr>
            <a:spLocks noGrp="1"/>
          </p:cNvSpPr>
          <p:nvPr>
            <p:ph idx="1"/>
          </p:nvPr>
        </p:nvSpPr>
        <p:spPr>
          <a:xfrm>
            <a:off x="304800" y="1971675"/>
            <a:ext cx="4895850" cy="4208463"/>
          </a:xfrm>
        </p:spPr>
        <p:txBody>
          <a:bodyPr/>
          <a:lstStyle/>
          <a:p>
            <a:pPr eaLnBrk="1" hangingPunct="1">
              <a:buFont typeface="Wingdings" panose="05000000000000000000" pitchFamily="2" charset="2"/>
              <a:buNone/>
              <a:defRPr/>
            </a:pPr>
            <a:r>
              <a:rPr lang="fr-FR" altLang="en-US" u="sng" dirty="0" smtClean="0"/>
              <a:t>Envoi des données en anglais: </a:t>
            </a:r>
          </a:p>
          <a:p>
            <a:pPr marL="0" indent="0" eaLnBrk="1" hangingPunct="1">
              <a:buFont typeface="Wingdings" panose="05000000000000000000" pitchFamily="2" charset="2"/>
              <a:buNone/>
              <a:defRPr/>
            </a:pPr>
            <a:r>
              <a:rPr lang="fr-FR" altLang="en-US" sz="1500" dirty="0" smtClean="0"/>
              <a:t>Utilisez le Formulaire de remise de données en ligne</a:t>
            </a:r>
          </a:p>
          <a:p>
            <a:pPr marL="0" indent="0" eaLnBrk="1" hangingPunct="1">
              <a:buFont typeface="Wingdings" panose="05000000000000000000" pitchFamily="2" charset="2"/>
              <a:buNone/>
              <a:defRPr/>
            </a:pPr>
            <a:endParaRPr lang="fr-FR" altLang="en-US" sz="1500" dirty="0" smtClean="0"/>
          </a:p>
          <a:p>
            <a:pPr marL="0" indent="0" eaLnBrk="1" hangingPunct="1">
              <a:buFont typeface="Wingdings" panose="05000000000000000000" pitchFamily="2" charset="2"/>
              <a:buNone/>
              <a:defRPr/>
            </a:pPr>
            <a:r>
              <a:rPr lang="fr-FR" altLang="en-US" sz="1500" dirty="0" smtClean="0"/>
              <a:t>Toutes les données en anglais doivent être envoyées via le Formulaire de remise de données en ligne</a:t>
            </a:r>
          </a:p>
          <a:p>
            <a:pPr marL="0" indent="0" eaLnBrk="1" hangingPunct="1">
              <a:buFont typeface="Wingdings" panose="05000000000000000000" pitchFamily="2" charset="2"/>
              <a:buNone/>
              <a:defRPr/>
            </a:pPr>
            <a:r>
              <a:rPr lang="fr-FR" altLang="en-US" sz="1500" dirty="0" smtClean="0">
                <a:hlinkClick r:id="rId3"/>
              </a:rPr>
              <a:t>www.projectaware.org/DiveAgainstDebrisData</a:t>
            </a:r>
            <a:endParaRPr lang="fr-FR" altLang="en-US" sz="1500" dirty="0" smtClean="0"/>
          </a:p>
          <a:p>
            <a:pPr eaLnBrk="1" hangingPunct="1">
              <a:defRPr/>
            </a:pPr>
            <a:endParaRPr lang="fr-FR" altLang="en-US" sz="1500" dirty="0" smtClean="0"/>
          </a:p>
          <a:p>
            <a:pPr eaLnBrk="1" hangingPunct="1">
              <a:defRPr/>
            </a:pPr>
            <a:r>
              <a:rPr lang="fr-FR" altLang="en-US" sz="1500" dirty="0" smtClean="0"/>
              <a:t>Vous aurez besoin d'un profil </a:t>
            </a:r>
            <a:r>
              <a:rPr lang="fr-FR" altLang="en-US" sz="1500" dirty="0" err="1" smtClean="0"/>
              <a:t>My</a:t>
            </a:r>
            <a:r>
              <a:rPr lang="fr-FR" altLang="en-US" sz="1500" dirty="0" smtClean="0"/>
              <a:t> Ocean</a:t>
            </a:r>
          </a:p>
          <a:p>
            <a:pPr lvl="1" eaLnBrk="1" hangingPunct="1">
              <a:defRPr/>
            </a:pPr>
            <a:r>
              <a:rPr lang="fr-FR" altLang="en-US" sz="1500" dirty="0" smtClean="0"/>
              <a:t>Connectez-vous ou créer un nouveau profil</a:t>
            </a:r>
          </a:p>
          <a:p>
            <a:pPr eaLnBrk="1" hangingPunct="1">
              <a:defRPr/>
            </a:pPr>
            <a:r>
              <a:rPr lang="fr-FR" altLang="en-US" sz="1500" dirty="0" smtClean="0"/>
              <a:t>Suivez les instructions sur le formulaire en ligne</a:t>
            </a:r>
          </a:p>
          <a:p>
            <a:pPr eaLnBrk="1" hangingPunct="1">
              <a:defRPr/>
            </a:pPr>
            <a:r>
              <a:rPr lang="fr-FR" altLang="en-US" sz="1500" dirty="0" smtClean="0"/>
              <a:t>Reportez-vous au Guide pour les enquêtes Dive Against Debris® pour avoir plus de détails</a:t>
            </a:r>
          </a:p>
        </p:txBody>
      </p:sp>
      <p:sp>
        <p:nvSpPr>
          <p:cNvPr id="134148" name="Text Placeholder 3"/>
          <p:cNvSpPr>
            <a:spLocks noGrp="1"/>
          </p:cNvSpPr>
          <p:nvPr>
            <p:ph type="body" sz="quarter" idx="12"/>
          </p:nvPr>
        </p:nvSpPr>
        <p:spPr>
          <a:xfrm>
            <a:off x="533400" y="1524000"/>
            <a:ext cx="8153400" cy="533400"/>
          </a:xfrm>
        </p:spPr>
        <p:txBody>
          <a:bodyPr/>
          <a:lstStyle/>
          <a:p>
            <a:pPr eaLnBrk="1" hangingPunct="1"/>
            <a:r>
              <a:rPr lang="fr-FR" altLang="en-US" smtClean="0"/>
              <a:t>Maintenant, rapportez vos données!</a:t>
            </a:r>
          </a:p>
        </p:txBody>
      </p:sp>
      <p:sp>
        <p:nvSpPr>
          <p:cNvPr id="134149" name="Text Placeholder 4"/>
          <p:cNvSpPr>
            <a:spLocks noGrp="1"/>
          </p:cNvSpPr>
          <p:nvPr>
            <p:ph type="body" sz="quarter" idx="16"/>
          </p:nvPr>
        </p:nvSpPr>
        <p:spPr>
          <a:xfrm>
            <a:off x="76200" y="6418263"/>
            <a:ext cx="2590800" cy="304800"/>
          </a:xfrm>
        </p:spPr>
        <p:txBody>
          <a:bodyPr/>
          <a:lstStyle/>
          <a:p>
            <a:pPr eaLnBrk="1" hangingPunct="1"/>
            <a:r>
              <a:rPr lang="fr-FR" altLang="en-US" sz="1400" smtClean="0"/>
              <a:t>S3: Rapporter vos données</a:t>
            </a:r>
          </a:p>
          <a:p>
            <a:pPr eaLnBrk="1" hangingPunct="1"/>
            <a:endParaRPr lang="fr-FR" altLang="en-US" sz="1400" smtClean="0"/>
          </a:p>
        </p:txBody>
      </p:sp>
      <p:sp>
        <p:nvSpPr>
          <p:cNvPr id="134150" name="Slide Number Placeholder 6"/>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93E62F6C-F27F-4D71-ADA8-35AA4744ECC3}" type="slidenum">
              <a:rPr lang="fr-FR" altLang="en-US" sz="1200">
                <a:solidFill>
                  <a:schemeClr val="bg1"/>
                </a:solidFill>
              </a:rPr>
              <a:pPr>
                <a:spcBef>
                  <a:spcPct val="0"/>
                </a:spcBef>
                <a:buSzTx/>
                <a:buFontTx/>
                <a:buNone/>
              </a:pPr>
              <a:t>44</a:t>
            </a:fld>
            <a:endParaRPr lang="fr-FR" altLang="en-US" sz="1200">
              <a:solidFill>
                <a:schemeClr val="bg1"/>
              </a:solidFill>
            </a:endParaRPr>
          </a:p>
        </p:txBody>
      </p:sp>
      <p:pic>
        <p:nvPicPr>
          <p:cNvPr id="134151" name="Picture 10" descr="00_Report.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609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52" name="Text Placeholder 8"/>
          <p:cNvSpPr txBox="1">
            <a:spLocks/>
          </p:cNvSpPr>
          <p:nvPr/>
        </p:nvSpPr>
        <p:spPr bwMode="auto">
          <a:xfrm>
            <a:off x="6248400" y="60198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r" eaLnBrk="1" hangingPunct="1">
              <a:buFont typeface="Wingdings" panose="05000000000000000000" pitchFamily="2" charset="2"/>
              <a:buNone/>
            </a:pPr>
            <a:r>
              <a:rPr lang="fr-FR" altLang="en-US" sz="1600" b="1" i="1">
                <a:latin typeface="Calibri" panose="020F0502020204030204" pitchFamily="34" charset="0"/>
                <a:cs typeface="Angsana New" panose="02020603050405020304" pitchFamily="18" charset="-34"/>
              </a:rPr>
              <a:t>Étape 5: Rapporter</a:t>
            </a:r>
            <a:endParaRPr lang="fr-FR" altLang="en-US" sz="2000" b="1">
              <a:latin typeface="Calibri" panose="020F0502020204030204" pitchFamily="34" charset="0"/>
              <a:cs typeface="Angsana New" panose="02020603050405020304" pitchFamily="18" charset="-34"/>
            </a:endParaRPr>
          </a:p>
        </p:txBody>
      </p:sp>
      <p:sp>
        <p:nvSpPr>
          <p:cNvPr id="134153"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
        <p:nvSpPr>
          <p:cNvPr id="10" name="Content Placeholder 2"/>
          <p:cNvSpPr txBox="1">
            <a:spLocks/>
          </p:cNvSpPr>
          <p:nvPr/>
        </p:nvSpPr>
        <p:spPr bwMode="auto">
          <a:xfrm>
            <a:off x="5334000" y="1971675"/>
            <a:ext cx="3714750" cy="34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fontAlgn="base">
              <a:spcBef>
                <a:spcPct val="20000"/>
              </a:spcBef>
              <a:spcAft>
                <a:spcPct val="0"/>
              </a:spcAft>
              <a:buSzPct val="75000"/>
              <a:buFont typeface="Wingdings" panose="05000000000000000000" pitchFamily="2" charset="2"/>
              <a:buChar char="l"/>
              <a:defRPr sz="1800" b="1" kern="1200">
                <a:solidFill>
                  <a:srgbClr val="376092"/>
                </a:solidFill>
                <a:latin typeface="Arial" pitchFamily="34" charset="0"/>
                <a:ea typeface="+mn-ea"/>
                <a:cs typeface="Arial" pitchFamily="34" charset="0"/>
              </a:defRPr>
            </a:lvl1pPr>
            <a:lvl2pPr marL="742950" indent="-285750" algn="l" rtl="0" fontAlgn="base">
              <a:spcBef>
                <a:spcPct val="20000"/>
              </a:spcBef>
              <a:spcAft>
                <a:spcPct val="0"/>
              </a:spcAft>
              <a:buSzPct val="60000"/>
              <a:buFont typeface="Wingdings" panose="05000000000000000000" pitchFamily="2" charset="2"/>
              <a:buChar char="l"/>
              <a:defRPr sz="1800" b="1" kern="1200">
                <a:solidFill>
                  <a:srgbClr val="376092"/>
                </a:solidFill>
                <a:latin typeface="Arial" pitchFamily="34" charset="0"/>
                <a:ea typeface="+mn-ea"/>
                <a:cs typeface="Arial" pitchFamily="34" charset="0"/>
              </a:defRPr>
            </a:lvl2pPr>
            <a:lvl3pPr marL="1143000" indent="-228600" algn="l" rtl="0" fontAlgn="base">
              <a:spcBef>
                <a:spcPct val="20000"/>
              </a:spcBef>
              <a:spcAft>
                <a:spcPct val="0"/>
              </a:spcAft>
              <a:buSzPct val="55000"/>
              <a:buFont typeface="Wingdings" panose="05000000000000000000" pitchFamily="2" charset="2"/>
              <a:buChar char="l"/>
              <a:defRPr sz="1800" b="1" kern="1200">
                <a:solidFill>
                  <a:srgbClr val="376092"/>
                </a:solidFill>
                <a:latin typeface="Arial" pitchFamily="34" charset="0"/>
                <a:ea typeface="+mn-ea"/>
                <a:cs typeface="Arial" pitchFamily="34" charset="0"/>
              </a:defRPr>
            </a:lvl3pPr>
            <a:lvl4pPr marL="1600200" indent="-228600" algn="l" rtl="0" fontAlgn="base">
              <a:spcBef>
                <a:spcPct val="20000"/>
              </a:spcBef>
              <a:spcAft>
                <a:spcPct val="0"/>
              </a:spcAft>
              <a:buSzPct val="50000"/>
              <a:buFont typeface="Wingdings" panose="05000000000000000000" pitchFamily="2" charset="2"/>
              <a:buChar char="l"/>
              <a:defRPr sz="1800" b="1" kern="1200">
                <a:solidFill>
                  <a:srgbClr val="376092"/>
                </a:solidFill>
                <a:latin typeface="Arial" pitchFamily="34" charset="0"/>
                <a:ea typeface="+mn-ea"/>
                <a:cs typeface="Arial" pitchFamily="34" charset="0"/>
              </a:defRPr>
            </a:lvl4pPr>
            <a:lvl5pPr marL="2057400" indent="-228600" algn="l" rtl="0" fontAlgn="base">
              <a:spcBef>
                <a:spcPct val="20000"/>
              </a:spcBef>
              <a:spcAft>
                <a:spcPct val="0"/>
              </a:spcAft>
              <a:buSzPct val="45000"/>
              <a:buFont typeface="Wingdings" panose="05000000000000000000" pitchFamily="2" charset="2"/>
              <a:buChar char="l"/>
              <a:defRPr sz="1800" b="1" kern="1200">
                <a:solidFill>
                  <a:srgbClr val="37609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Wingdings" panose="05000000000000000000" pitchFamily="2" charset="2"/>
              <a:buNone/>
              <a:defRPr/>
            </a:pPr>
            <a:r>
              <a:rPr lang="fr-FR" altLang="en-US" u="sng" dirty="0" smtClean="0"/>
              <a:t>Envoi des données dans une langue autre que l'anglais:</a:t>
            </a:r>
          </a:p>
          <a:p>
            <a:pPr marL="0" indent="0" eaLnBrk="1" hangingPunct="1">
              <a:buFont typeface="Wingdings" panose="05000000000000000000" pitchFamily="2" charset="2"/>
              <a:buNone/>
              <a:defRPr/>
            </a:pPr>
            <a:r>
              <a:rPr lang="fr-FR" altLang="en-US" sz="1500" dirty="0" smtClean="0"/>
              <a:t>Envoyez par e-mail la Carte de données complétée</a:t>
            </a:r>
          </a:p>
          <a:p>
            <a:pPr eaLnBrk="1" hangingPunct="1">
              <a:defRPr/>
            </a:pPr>
            <a:endParaRPr lang="fr-FR" altLang="en-US" sz="1500" dirty="0" smtClean="0"/>
          </a:p>
          <a:p>
            <a:pPr marL="0" indent="0" eaLnBrk="1" hangingPunct="1">
              <a:buFont typeface="Wingdings" panose="05000000000000000000" pitchFamily="2" charset="2"/>
              <a:buNone/>
              <a:defRPr/>
            </a:pPr>
            <a:r>
              <a:rPr lang="fr-FR" altLang="en-US" sz="1500" dirty="0" smtClean="0"/>
              <a:t>Pour toutes les langues autre que l'anglais, veuillez envoyer par e-mail une copie de votre carte de données Dive Against Debris® complétée à </a:t>
            </a:r>
            <a:r>
              <a:rPr lang="fr-FR" altLang="en-US" sz="1500" dirty="0" smtClean="0">
                <a:hlinkClick r:id="rId5"/>
              </a:rPr>
              <a:t>diveagainstdebris@projectaware.org</a:t>
            </a:r>
            <a:r>
              <a:rPr lang="fr-FR" altLang="en-US" sz="1500" dirty="0" smtClean="0"/>
              <a:t> </a:t>
            </a:r>
          </a:p>
          <a:p>
            <a:pPr marL="0" indent="0" eaLnBrk="1" hangingPunct="1">
              <a:buFont typeface="Wingdings" panose="05000000000000000000" pitchFamily="2" charset="2"/>
              <a:buNone/>
              <a:defRPr/>
            </a:pPr>
            <a:endParaRPr lang="fr-FR" altLang="en-US" sz="1500" dirty="0"/>
          </a:p>
          <a:p>
            <a:pPr marL="0" indent="0" eaLnBrk="1" hangingPunct="1">
              <a:buFont typeface="Wingdings" panose="05000000000000000000" pitchFamily="2" charset="2"/>
              <a:buNone/>
              <a:defRPr/>
            </a:pPr>
            <a:r>
              <a:rPr lang="fr-FR" altLang="en-US" sz="1500" dirty="0" smtClean="0"/>
              <a:t>Assurez-vous d'avoir correctement complété tous les champs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wrap="square" numCol="1" anchor="t" anchorCtr="0" compatLnSpc="1">
            <a:prstTxWarp prst="textNoShape">
              <a:avLst/>
            </a:prstTxWarp>
          </a:bodyPr>
          <a:lstStyle/>
          <a:p>
            <a:pPr eaLnBrk="1" hangingPunct="1">
              <a:defRPr/>
            </a:pPr>
            <a:r>
              <a:rPr lang="fr-FR" altLang="en-US" smtClean="0">
                <a:effectLst>
                  <a:outerShdw blurRad="38100" dist="38100" dir="2700000" algn="tl">
                    <a:srgbClr val="C0C0C0"/>
                  </a:outerShdw>
                </a:effectLst>
              </a:rPr>
              <a:t>Étape 5: Rapporter</a:t>
            </a:r>
          </a:p>
        </p:txBody>
      </p:sp>
      <p:sp>
        <p:nvSpPr>
          <p:cNvPr id="97283" name="Content Placeholder 2"/>
          <p:cNvSpPr>
            <a:spLocks noGrp="1"/>
          </p:cNvSpPr>
          <p:nvPr>
            <p:ph idx="1"/>
          </p:nvPr>
        </p:nvSpPr>
        <p:spPr>
          <a:xfrm>
            <a:off x="838200" y="2667000"/>
            <a:ext cx="7772400" cy="2438400"/>
          </a:xfrm>
        </p:spPr>
        <p:txBody>
          <a:bodyPr>
            <a:normAutofit fontScale="92500"/>
          </a:bodyPr>
          <a:lstStyle/>
          <a:p>
            <a:pPr marL="0" indent="0" eaLnBrk="1" hangingPunct="1">
              <a:lnSpc>
                <a:spcPct val="90000"/>
              </a:lnSpc>
              <a:buFont typeface="Wingdings" panose="05000000000000000000" pitchFamily="2" charset="2"/>
              <a:buNone/>
              <a:defRPr/>
            </a:pPr>
            <a:r>
              <a:rPr lang="fr-FR" altLang="en-US" dirty="0" smtClean="0"/>
              <a:t>J'ai lu le Guide pour les enquêtes Dive Against Debris® et les données que je rapporte ont été rassemblées pendant une plongée, par une équipe ou plusieurs équipes de plongeurs. Je comprends que je dois uniquement inclure des données sur les ordures ramassées dans les environnements sous-marins. Les plongées sur le même site doivent être rapportées via des envois séparés et les ordures ramassées à terre peuvent être partagées sur la communauté </a:t>
            </a:r>
            <a:r>
              <a:rPr lang="fr-FR" altLang="en-US" dirty="0" err="1" smtClean="0"/>
              <a:t>My</a:t>
            </a:r>
            <a:r>
              <a:rPr lang="fr-FR" altLang="en-US" dirty="0" smtClean="0"/>
              <a:t> Ocean. Je comprends que les données que j'envoie seront visualisées sur la Carte Dive Against Debris® après avoir été contrôlées, et à condition qu'elles satisfassent au processus de contrôle de la qualité interne du Project AWARE.</a:t>
            </a:r>
            <a:endParaRPr lang="en-GB" altLang="en-US" dirty="0" smtClean="0"/>
          </a:p>
        </p:txBody>
      </p:sp>
      <p:sp>
        <p:nvSpPr>
          <p:cNvPr id="136196" name="Text Placeholder 3"/>
          <p:cNvSpPr>
            <a:spLocks noGrp="1"/>
          </p:cNvSpPr>
          <p:nvPr>
            <p:ph type="body" sz="quarter" idx="12"/>
          </p:nvPr>
        </p:nvSpPr>
        <p:spPr>
          <a:xfrm>
            <a:off x="457200" y="1676400"/>
            <a:ext cx="8153400" cy="685800"/>
          </a:xfrm>
        </p:spPr>
        <p:txBody>
          <a:bodyPr/>
          <a:lstStyle/>
          <a:p>
            <a:pPr eaLnBrk="1" hangingPunct="1">
              <a:lnSpc>
                <a:spcPct val="90000"/>
              </a:lnSpc>
            </a:pPr>
            <a:r>
              <a:rPr lang="fr-FR" altLang="en-US" dirty="0" smtClean="0"/>
              <a:t>Avant d’envoyer vos données, on vous demandera de confirmer la Déclaration du Responsable d’enquête Dive Against Debris®:</a:t>
            </a:r>
          </a:p>
        </p:txBody>
      </p:sp>
      <p:sp>
        <p:nvSpPr>
          <p:cNvPr id="136197" name="Text Placeholder 4"/>
          <p:cNvSpPr>
            <a:spLocks noGrp="1"/>
          </p:cNvSpPr>
          <p:nvPr>
            <p:ph type="body" sz="quarter" idx="16"/>
          </p:nvPr>
        </p:nvSpPr>
        <p:spPr>
          <a:xfrm>
            <a:off x="76200" y="6418263"/>
            <a:ext cx="2590800" cy="304800"/>
          </a:xfrm>
        </p:spPr>
        <p:txBody>
          <a:bodyPr/>
          <a:lstStyle/>
          <a:p>
            <a:pPr eaLnBrk="1" hangingPunct="1"/>
            <a:r>
              <a:rPr lang="fr-FR" altLang="en-US" sz="1400" smtClean="0"/>
              <a:t>S3: Rapporter vos données</a:t>
            </a:r>
          </a:p>
          <a:p>
            <a:pPr eaLnBrk="1" hangingPunct="1"/>
            <a:endParaRPr lang="fr-FR" altLang="en-US" sz="1400" smtClean="0"/>
          </a:p>
        </p:txBody>
      </p:sp>
      <p:sp>
        <p:nvSpPr>
          <p:cNvPr id="136198" name="Slide Number Placeholder 6"/>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61DC1C8E-8372-4886-98A8-62878B002F08}" type="slidenum">
              <a:rPr lang="fr-FR" altLang="en-US" sz="1200">
                <a:solidFill>
                  <a:schemeClr val="bg1"/>
                </a:solidFill>
              </a:rPr>
              <a:pPr>
                <a:spcBef>
                  <a:spcPct val="0"/>
                </a:spcBef>
                <a:buSzTx/>
                <a:buFontTx/>
                <a:buNone/>
              </a:pPr>
              <a:t>45</a:t>
            </a:fld>
            <a:endParaRPr lang="fr-FR" altLang="en-US" sz="1200">
              <a:solidFill>
                <a:schemeClr val="bg1"/>
              </a:solidFill>
            </a:endParaRPr>
          </a:p>
        </p:txBody>
      </p:sp>
      <p:pic>
        <p:nvPicPr>
          <p:cNvPr id="136199" name="Picture 8" descr="00_Report.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6858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200" name="Text Placeholder 11"/>
          <p:cNvSpPr txBox="1">
            <a:spLocks/>
          </p:cNvSpPr>
          <p:nvPr/>
        </p:nvSpPr>
        <p:spPr bwMode="auto">
          <a:xfrm>
            <a:off x="304800" y="5334000"/>
            <a:ext cx="883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buFont typeface="Wingdings" panose="05000000000000000000" pitchFamily="2" charset="2"/>
              <a:buNone/>
            </a:pPr>
            <a:r>
              <a:rPr lang="fr-FR" altLang="en-US" sz="2000" b="1" dirty="0">
                <a:solidFill>
                  <a:srgbClr val="953735"/>
                </a:solidFill>
                <a:cs typeface="Angsana New" panose="02020603050405020304" pitchFamily="18" charset="-34"/>
              </a:rPr>
              <a:t>Seuls les plongeurs sont capables de retirer les déchets immergés et de rapporter leurs découvertes</a:t>
            </a:r>
          </a:p>
        </p:txBody>
      </p:sp>
      <p:sp>
        <p:nvSpPr>
          <p:cNvPr id="136201" name="Text Placeholder 8"/>
          <p:cNvSpPr txBox="1">
            <a:spLocks/>
          </p:cNvSpPr>
          <p:nvPr/>
        </p:nvSpPr>
        <p:spPr bwMode="auto">
          <a:xfrm>
            <a:off x="6096000" y="59436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r" eaLnBrk="1" hangingPunct="1">
              <a:buFont typeface="Wingdings" panose="05000000000000000000" pitchFamily="2" charset="2"/>
              <a:buNone/>
            </a:pPr>
            <a:r>
              <a:rPr lang="fr-FR" altLang="en-US" sz="1600" b="1" i="1">
                <a:latin typeface="Calibri" panose="020F0502020204030204" pitchFamily="34" charset="0"/>
                <a:cs typeface="Angsana New" panose="02020603050405020304" pitchFamily="18" charset="-34"/>
              </a:rPr>
              <a:t>Étape 5: Rapporter</a:t>
            </a:r>
          </a:p>
          <a:p>
            <a:pPr eaLnBrk="1" hangingPunct="1">
              <a:buFont typeface="Wingdings" panose="05000000000000000000" pitchFamily="2" charset="2"/>
              <a:buNone/>
            </a:pPr>
            <a:endParaRPr lang="fr-FR" altLang="en-US" sz="2000" b="1">
              <a:latin typeface="Calibri" panose="020F0502020204030204" pitchFamily="34" charset="0"/>
              <a:cs typeface="Angsana New" panose="02020603050405020304" pitchFamily="18" charset="-34"/>
            </a:endParaRPr>
          </a:p>
        </p:txBody>
      </p:sp>
      <p:sp>
        <p:nvSpPr>
          <p:cNvPr id="136202"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wrap="square" numCol="1" anchorCtr="0" compatLnSpc="1">
            <a:prstTxWarp prst="textNoShape">
              <a:avLst/>
            </a:prstTxWarp>
          </a:bodyPr>
          <a:lstStyle/>
          <a:p>
            <a:pPr eaLnBrk="1" hangingPunct="1">
              <a:defRPr/>
            </a:pPr>
            <a:r>
              <a:rPr lang="fr-FR" altLang="en-US" smtClean="0">
                <a:effectLst>
                  <a:outerShdw blurRad="38100" dist="38100" dir="2700000" algn="tl">
                    <a:srgbClr val="C0C0C0"/>
                  </a:outerShdw>
                </a:effectLst>
              </a:rPr>
              <a:t>Nous avons vu</a:t>
            </a:r>
          </a:p>
        </p:txBody>
      </p:sp>
      <p:sp>
        <p:nvSpPr>
          <p:cNvPr id="138243" name="Content Placeholder 2"/>
          <p:cNvSpPr>
            <a:spLocks noGrp="1"/>
          </p:cNvSpPr>
          <p:nvPr>
            <p:ph idx="1"/>
          </p:nvPr>
        </p:nvSpPr>
        <p:spPr>
          <a:xfrm>
            <a:off x="685800" y="3048000"/>
            <a:ext cx="4495800" cy="3459163"/>
          </a:xfrm>
        </p:spPr>
        <p:txBody>
          <a:bodyPr/>
          <a:lstStyle/>
          <a:p>
            <a:pPr eaLnBrk="1" hangingPunct="1"/>
            <a:r>
              <a:rPr lang="fr-FR" altLang="en-US" smtClean="0"/>
              <a:t>Étape 1: Peser</a:t>
            </a:r>
          </a:p>
          <a:p>
            <a:pPr eaLnBrk="1" hangingPunct="1"/>
            <a:r>
              <a:rPr lang="fr-FR" altLang="en-US" smtClean="0"/>
              <a:t>Étape 2: Trier</a:t>
            </a:r>
          </a:p>
          <a:p>
            <a:pPr eaLnBrk="1" hangingPunct="1"/>
            <a:r>
              <a:rPr lang="fr-FR" altLang="en-US" smtClean="0"/>
              <a:t>Étape 3: Enregistrer</a:t>
            </a:r>
          </a:p>
          <a:p>
            <a:pPr eaLnBrk="1" hangingPunct="1"/>
            <a:r>
              <a:rPr lang="fr-FR" altLang="en-US" smtClean="0"/>
              <a:t>Étape 4: Mettre au rebut</a:t>
            </a:r>
          </a:p>
          <a:p>
            <a:pPr eaLnBrk="1" hangingPunct="1"/>
            <a:r>
              <a:rPr lang="fr-FR" altLang="en-US" smtClean="0"/>
              <a:t>Étape 5: Rapporter</a:t>
            </a:r>
          </a:p>
          <a:p>
            <a:pPr eaLnBrk="1" hangingPunct="1"/>
            <a:endParaRPr lang="fr-FR" altLang="en-US" smtClean="0"/>
          </a:p>
        </p:txBody>
      </p:sp>
      <p:sp>
        <p:nvSpPr>
          <p:cNvPr id="138244" name="Text Placeholder 3"/>
          <p:cNvSpPr>
            <a:spLocks noGrp="1"/>
          </p:cNvSpPr>
          <p:nvPr>
            <p:ph type="body" sz="quarter" idx="12"/>
          </p:nvPr>
        </p:nvSpPr>
        <p:spPr>
          <a:xfrm>
            <a:off x="457200" y="1951038"/>
            <a:ext cx="8153400" cy="685800"/>
          </a:xfrm>
        </p:spPr>
        <p:txBody>
          <a:bodyPr/>
          <a:lstStyle/>
          <a:p>
            <a:pPr eaLnBrk="1" hangingPunct="1"/>
            <a:r>
              <a:rPr lang="fr-FR" altLang="en-US" smtClean="0"/>
              <a:t>SECTION 3: Faites en sorte que votre enquête compte</a:t>
            </a:r>
          </a:p>
        </p:txBody>
      </p:sp>
      <p:sp>
        <p:nvSpPr>
          <p:cNvPr id="138245" name="Slide Number Placeholder 5"/>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78E82390-797A-4E1D-B3F8-BE5E4BB91A47}" type="slidenum">
              <a:rPr lang="fr-FR" altLang="en-US" sz="1200">
                <a:solidFill>
                  <a:schemeClr val="bg1"/>
                </a:solidFill>
              </a:rPr>
              <a:pPr>
                <a:spcBef>
                  <a:spcPct val="0"/>
                </a:spcBef>
                <a:buSzTx/>
                <a:buFontTx/>
                <a:buNone/>
              </a:pPr>
              <a:t>46</a:t>
            </a:fld>
            <a:endParaRPr lang="fr-FR" altLang="en-US" sz="1200">
              <a:solidFill>
                <a:schemeClr val="bg1"/>
              </a:solidFill>
            </a:endParaRPr>
          </a:p>
        </p:txBody>
      </p:sp>
      <p:sp>
        <p:nvSpPr>
          <p:cNvPr id="138246" name="Text Placeholder 14"/>
          <p:cNvSpPr>
            <a:spLocks noGrp="1"/>
          </p:cNvSpPr>
          <p:nvPr>
            <p:ph type="body" sz="quarter" idx="16"/>
          </p:nvPr>
        </p:nvSpPr>
        <p:spPr>
          <a:xfrm>
            <a:off x="76200" y="6418263"/>
            <a:ext cx="2590800" cy="304800"/>
          </a:xfrm>
        </p:spPr>
        <p:txBody>
          <a:bodyPr/>
          <a:lstStyle/>
          <a:p>
            <a:pPr eaLnBrk="1" hangingPunct="1"/>
            <a:r>
              <a:rPr lang="fr-FR" altLang="en-US" sz="1400" smtClean="0"/>
              <a:t>S3: Rapporter vos données</a:t>
            </a:r>
          </a:p>
        </p:txBody>
      </p:sp>
      <p:sp>
        <p:nvSpPr>
          <p:cNvPr id="138247" name="Text Placeholder 28"/>
          <p:cNvSpPr txBox="1">
            <a:spLocks/>
          </p:cNvSpPr>
          <p:nvPr/>
        </p:nvSpPr>
        <p:spPr bwMode="auto">
          <a:xfrm>
            <a:off x="685800" y="25908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eaLnBrk="1" hangingPunct="1">
              <a:buFontTx/>
              <a:buNone/>
            </a:pPr>
            <a:r>
              <a:rPr lang="fr-FR" altLang="en-US" sz="1800" b="1">
                <a:latin typeface="Calibri" panose="020F0502020204030204" pitchFamily="34" charset="0"/>
                <a:cs typeface="Angsana New" panose="02020603050405020304" pitchFamily="18" charset="-34"/>
              </a:rPr>
              <a:t>Rapporter vos données</a:t>
            </a:r>
          </a:p>
        </p:txBody>
      </p:sp>
      <p:sp>
        <p:nvSpPr>
          <p:cNvPr id="138248" name="Text Placeholder 8"/>
          <p:cNvSpPr txBox="1">
            <a:spLocks/>
          </p:cNvSpPr>
          <p:nvPr/>
        </p:nvSpPr>
        <p:spPr bwMode="auto">
          <a:xfrm>
            <a:off x="457200" y="5562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buFont typeface="Wingdings" panose="05000000000000000000" pitchFamily="2" charset="2"/>
              <a:buNone/>
            </a:pPr>
            <a:r>
              <a:rPr lang="fr-FR" altLang="en-US" sz="2000" b="1">
                <a:latin typeface="Calibri" panose="020F0502020204030204" pitchFamily="34" charset="0"/>
                <a:cs typeface="Angsana New" panose="02020603050405020304" pitchFamily="18" charset="-34"/>
              </a:rPr>
              <a:t>Des questions?</a:t>
            </a:r>
          </a:p>
          <a:p>
            <a:pPr eaLnBrk="1" hangingPunct="1">
              <a:buFont typeface="Wingdings" panose="05000000000000000000" pitchFamily="2" charset="2"/>
              <a:buNone/>
            </a:pPr>
            <a:endParaRPr lang="fr-FR" altLang="en-US" sz="2000" b="1">
              <a:latin typeface="Calibri" panose="020F0502020204030204" pitchFamily="34" charset="0"/>
              <a:cs typeface="Angsana New" panose="02020603050405020304" pitchFamily="18" charset="-34"/>
            </a:endParaRPr>
          </a:p>
        </p:txBody>
      </p:sp>
      <p:sp>
        <p:nvSpPr>
          <p:cNvPr id="138249"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295400"/>
          </a:xfrm>
        </p:spPr>
        <p:txBody>
          <a:bodyPr wrap="square" numCol="1" anchorCtr="0" compatLnSpc="1">
            <a:prstTxWarp prst="textNoShape">
              <a:avLst/>
            </a:prstTxWarp>
          </a:bodyPr>
          <a:lstStyle/>
          <a:p>
            <a:pPr eaLnBrk="1" hangingPunct="1">
              <a:defRPr/>
            </a:pPr>
            <a:r>
              <a:rPr lang="fr-FR" altLang="en-US" smtClean="0">
                <a:effectLst>
                  <a:outerShdw blurRad="38100" dist="38100" dir="2700000" algn="tl">
                    <a:srgbClr val="C0C0C0"/>
                  </a:outerShdw>
                </a:effectLst>
              </a:rPr>
              <a:t>Maintenant, </a:t>
            </a:r>
            <a:br>
              <a:rPr lang="fr-FR" altLang="en-US" smtClean="0">
                <a:effectLst>
                  <a:outerShdw blurRad="38100" dist="38100" dir="2700000" algn="tl">
                    <a:srgbClr val="C0C0C0"/>
                  </a:outerShdw>
                </a:effectLst>
              </a:rPr>
            </a:br>
            <a:r>
              <a:rPr lang="fr-FR" altLang="en-US" smtClean="0">
                <a:effectLst>
                  <a:outerShdw blurRad="38100" dist="38100" dir="2700000" algn="tl">
                    <a:srgbClr val="C0C0C0"/>
                  </a:outerShdw>
                </a:effectLst>
              </a:rPr>
              <a:t>à vous de jouer!</a:t>
            </a:r>
          </a:p>
        </p:txBody>
      </p:sp>
      <p:sp>
        <p:nvSpPr>
          <p:cNvPr id="101379" name="Text Placeholder 2"/>
          <p:cNvSpPr>
            <a:spLocks noGrp="1"/>
          </p:cNvSpPr>
          <p:nvPr>
            <p:ph type="body" sz="quarter" idx="4294967295"/>
          </p:nvPr>
        </p:nvSpPr>
        <p:spPr>
          <a:xfrm>
            <a:off x="685800" y="838200"/>
            <a:ext cx="3810000" cy="381000"/>
          </a:xfrm>
        </p:spPr>
        <p:txBody>
          <a:bodyPr rtlCol="0">
            <a:normAutofit fontScale="70000" lnSpcReduction="20000"/>
          </a:bodyPr>
          <a:lstStyle/>
          <a:p>
            <a:pPr eaLnBrk="1" fontAlgn="auto" hangingPunct="1">
              <a:spcAft>
                <a:spcPts val="0"/>
              </a:spcAft>
              <a:defRPr/>
            </a:pPr>
            <a:r>
              <a:rPr lang="fr-FR" smtClean="0">
                <a:solidFill>
                  <a:schemeClr val="accent1">
                    <a:lumMod val="75000"/>
                  </a:schemeClr>
                </a:solidFill>
                <a:latin typeface="Arial" charset="0"/>
                <a:cs typeface="Arial" charset="0"/>
              </a:rPr>
              <a:t>SECTION 4:</a:t>
            </a:r>
          </a:p>
          <a:p>
            <a:pPr eaLnBrk="1" fontAlgn="auto" hangingPunct="1">
              <a:spcAft>
                <a:spcPts val="0"/>
              </a:spcAft>
              <a:defRPr/>
            </a:pPr>
            <a:endParaRPr lang="fr-FR" smtClean="0">
              <a:solidFill>
                <a:schemeClr val="accent1">
                  <a:lumMod val="75000"/>
                </a:schemeClr>
              </a:solidFill>
              <a:latin typeface="Arial" charset="0"/>
              <a:cs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6324600" cy="990600"/>
          </a:xfrm>
        </p:spPr>
        <p:txBody>
          <a:bodyPr wrap="square" numCol="1" anchor="t" anchorCtr="0" compatLnSpc="1">
            <a:prstTxWarp prst="textNoShape">
              <a:avLst/>
            </a:prstTxWarp>
          </a:bodyPr>
          <a:lstStyle/>
          <a:p>
            <a:pPr eaLnBrk="1" hangingPunct="1">
              <a:defRPr/>
            </a:pPr>
            <a:r>
              <a:rPr lang="fr-FR" altLang="en-US" sz="2500" dirty="0" smtClean="0">
                <a:effectLst>
                  <a:outerShdw blurRad="38100" dist="38100" dir="2700000" algn="tl">
                    <a:srgbClr val="C0C0C0"/>
                  </a:outerShdw>
                </a:effectLst>
              </a:rPr>
              <a:t>Dernières considérations pour</a:t>
            </a:r>
            <a:br>
              <a:rPr lang="fr-FR" altLang="en-US" sz="2500" dirty="0" smtClean="0">
                <a:effectLst>
                  <a:outerShdw blurRad="38100" dist="38100" dir="2700000" algn="tl">
                    <a:srgbClr val="C0C0C0"/>
                  </a:outerShdw>
                </a:effectLst>
              </a:rPr>
            </a:br>
            <a:r>
              <a:rPr lang="fr-FR" altLang="en-US" sz="2500" dirty="0" smtClean="0">
                <a:effectLst>
                  <a:outerShdw blurRad="38100" dist="38100" dir="2700000" algn="tl">
                    <a:srgbClr val="C0C0C0"/>
                  </a:outerShdw>
                </a:effectLst>
              </a:rPr>
              <a:t>votre programme Dive Against Debris</a:t>
            </a:r>
            <a:r>
              <a:rPr lang="fr-FR" altLang="en-US" sz="2500" dirty="0" smtClean="0">
                <a:solidFill>
                  <a:srgbClr val="558ED5"/>
                </a:solidFill>
                <a:effectLst>
                  <a:outerShdw blurRad="38100" dist="38100" dir="2700000" algn="tl">
                    <a:srgbClr val="C0C0C0"/>
                  </a:outerShdw>
                </a:effectLst>
              </a:rPr>
              <a:t>®</a:t>
            </a:r>
            <a:endParaRPr lang="fr-FR" altLang="en-US" sz="2500" dirty="0" smtClean="0">
              <a:effectLst>
                <a:outerShdw blurRad="38100" dist="38100" dir="2700000" algn="tl">
                  <a:srgbClr val="C0C0C0"/>
                </a:outerShdw>
              </a:effectLst>
            </a:endParaRPr>
          </a:p>
        </p:txBody>
      </p:sp>
      <p:sp>
        <p:nvSpPr>
          <p:cNvPr id="142339" name="Content Placeholder 2"/>
          <p:cNvSpPr>
            <a:spLocks noGrp="1"/>
          </p:cNvSpPr>
          <p:nvPr>
            <p:ph idx="1"/>
          </p:nvPr>
        </p:nvSpPr>
        <p:spPr>
          <a:xfrm>
            <a:off x="762000" y="2438400"/>
            <a:ext cx="4572000" cy="3459163"/>
          </a:xfrm>
        </p:spPr>
        <p:txBody>
          <a:bodyPr/>
          <a:lstStyle/>
          <a:p>
            <a:pPr eaLnBrk="1" hangingPunct="1"/>
            <a:r>
              <a:rPr lang="fr-FR" altLang="en-US" dirty="0" smtClean="0"/>
              <a:t>Partagez vos actions pour nous aider à changer les comportements</a:t>
            </a:r>
          </a:p>
          <a:p>
            <a:pPr eaLnBrk="1" hangingPunct="1"/>
            <a:r>
              <a:rPr lang="fr-FR" altLang="en-US" dirty="0" smtClean="0"/>
              <a:t>Project AWARE sur </a:t>
            </a:r>
            <a:r>
              <a:rPr lang="fr-FR" altLang="en-US" dirty="0" err="1" smtClean="0"/>
              <a:t>My</a:t>
            </a:r>
            <a:r>
              <a:rPr lang="fr-FR" altLang="en-US" dirty="0" smtClean="0"/>
              <a:t> Ocean </a:t>
            </a:r>
            <a:r>
              <a:rPr lang="fr-FR" altLang="en-US" dirty="0" smtClean="0">
                <a:solidFill>
                  <a:srgbClr val="FF0000"/>
                </a:solidFill>
              </a:rPr>
              <a:t>www.projectaware.org/MyOcean</a:t>
            </a:r>
            <a:endParaRPr lang="fr-FR" altLang="en-US" sz="2000" dirty="0" smtClean="0">
              <a:solidFill>
                <a:srgbClr val="FF0000"/>
              </a:solidFill>
            </a:endParaRPr>
          </a:p>
          <a:p>
            <a:pPr lvl="1" eaLnBrk="1" hangingPunct="1"/>
            <a:r>
              <a:rPr lang="fr-FR" altLang="en-US" dirty="0" smtClean="0"/>
              <a:t>Racontez vos actions sur votre Blog</a:t>
            </a:r>
          </a:p>
          <a:p>
            <a:pPr lvl="1" eaLnBrk="1" hangingPunct="1"/>
            <a:r>
              <a:rPr lang="fr-FR" altLang="en-US" dirty="0" smtClean="0"/>
              <a:t>Importez des photos et des vidéos</a:t>
            </a:r>
          </a:p>
          <a:p>
            <a:pPr lvl="1" eaLnBrk="1" hangingPunct="1"/>
            <a:r>
              <a:rPr lang="fr-FR" altLang="en-US" dirty="0" smtClean="0"/>
              <a:t>Demandez à d’autres participants de se joindre à votre évènement</a:t>
            </a:r>
          </a:p>
          <a:p>
            <a:pPr lvl="1" eaLnBrk="1" hangingPunct="1"/>
            <a:r>
              <a:rPr lang="fr-FR" altLang="en-US" dirty="0" smtClean="0"/>
              <a:t>Cherchez à rejoindre un évènement</a:t>
            </a:r>
          </a:p>
        </p:txBody>
      </p:sp>
      <p:sp>
        <p:nvSpPr>
          <p:cNvPr id="142340" name="Text Placeholder 3"/>
          <p:cNvSpPr>
            <a:spLocks noGrp="1"/>
          </p:cNvSpPr>
          <p:nvPr>
            <p:ph type="body" sz="quarter" idx="12"/>
          </p:nvPr>
        </p:nvSpPr>
        <p:spPr>
          <a:xfrm>
            <a:off x="457200" y="1981200"/>
            <a:ext cx="8153400" cy="685800"/>
          </a:xfrm>
        </p:spPr>
        <p:txBody>
          <a:bodyPr/>
          <a:lstStyle/>
          <a:p>
            <a:pPr eaLnBrk="1" hangingPunct="1"/>
            <a:r>
              <a:rPr lang="fr-FR" altLang="en-US" dirty="0" smtClean="0"/>
              <a:t>Commencez votre enquête régulière Dive Against Debris®, puis:</a:t>
            </a:r>
          </a:p>
        </p:txBody>
      </p:sp>
      <p:sp>
        <p:nvSpPr>
          <p:cNvPr id="142341" name="Text Placeholder 4"/>
          <p:cNvSpPr>
            <a:spLocks noGrp="1"/>
          </p:cNvSpPr>
          <p:nvPr>
            <p:ph type="body" sz="quarter" idx="16"/>
          </p:nvPr>
        </p:nvSpPr>
        <p:spPr>
          <a:xfrm>
            <a:off x="76200" y="6418263"/>
            <a:ext cx="2590800" cy="304800"/>
          </a:xfrm>
        </p:spPr>
        <p:txBody>
          <a:bodyPr/>
          <a:lstStyle/>
          <a:p>
            <a:pPr eaLnBrk="1" hangingPunct="1"/>
            <a:r>
              <a:rPr lang="fr-FR" altLang="en-US" sz="1400" smtClean="0"/>
              <a:t>S4: </a:t>
            </a:r>
            <a:r>
              <a:rPr lang="en-US" altLang="en-US" sz="1400" smtClean="0"/>
              <a:t>À</a:t>
            </a:r>
            <a:r>
              <a:rPr lang="fr-FR" altLang="en-US" sz="1400" smtClean="0"/>
              <a:t> vous de jouer !</a:t>
            </a:r>
          </a:p>
          <a:p>
            <a:pPr eaLnBrk="1" hangingPunct="1"/>
            <a:endParaRPr lang="fr-FR" altLang="en-US" sz="1400" smtClean="0"/>
          </a:p>
        </p:txBody>
      </p:sp>
      <p:sp>
        <p:nvSpPr>
          <p:cNvPr id="142342" name="Slide Number Placeholder 6"/>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77771919-04C3-447D-8D36-9C1773E4BA69}" type="slidenum">
              <a:rPr lang="fr-FR" altLang="en-US" sz="1200">
                <a:solidFill>
                  <a:schemeClr val="bg1"/>
                </a:solidFill>
              </a:rPr>
              <a:pPr>
                <a:spcBef>
                  <a:spcPct val="0"/>
                </a:spcBef>
                <a:buSzTx/>
                <a:buFontTx/>
                <a:buNone/>
              </a:pPr>
              <a:t>48</a:t>
            </a:fld>
            <a:endParaRPr lang="fr-FR" altLang="en-US" sz="1200">
              <a:solidFill>
                <a:schemeClr val="bg1"/>
              </a:solidFill>
            </a:endParaRPr>
          </a:p>
        </p:txBody>
      </p:sp>
      <p:pic>
        <p:nvPicPr>
          <p:cNvPr id="142343" name="Picture 7" descr="jupiterdivecen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876550"/>
            <a:ext cx="3505200"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4"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248400" cy="990600"/>
          </a:xfrm>
        </p:spPr>
        <p:txBody>
          <a:bodyPr wrap="square" numCol="1" anchor="t" anchorCtr="0" compatLnSpc="1">
            <a:prstTxWarp prst="textNoShape">
              <a:avLst/>
            </a:prstTxWarp>
          </a:bodyPr>
          <a:lstStyle/>
          <a:p>
            <a:pPr eaLnBrk="1" hangingPunct="1">
              <a:defRPr/>
            </a:pPr>
            <a:r>
              <a:rPr lang="fr-FR" altLang="en-US" sz="2500" dirty="0" smtClean="0">
                <a:effectLst>
                  <a:outerShdw blurRad="38100" dist="38100" dir="2700000" algn="tl">
                    <a:srgbClr val="C0C0C0"/>
                  </a:outerShdw>
                </a:effectLst>
              </a:rPr>
              <a:t>Dernières considérations pour</a:t>
            </a:r>
            <a:br>
              <a:rPr lang="fr-FR" altLang="en-US" sz="2500" dirty="0" smtClean="0">
                <a:effectLst>
                  <a:outerShdw blurRad="38100" dist="38100" dir="2700000" algn="tl">
                    <a:srgbClr val="C0C0C0"/>
                  </a:outerShdw>
                </a:effectLst>
              </a:rPr>
            </a:br>
            <a:r>
              <a:rPr lang="fr-FR" altLang="en-US" sz="2500" dirty="0" smtClean="0">
                <a:effectLst>
                  <a:outerShdw blurRad="38100" dist="38100" dir="2700000" algn="tl">
                    <a:srgbClr val="C0C0C0"/>
                  </a:outerShdw>
                </a:effectLst>
              </a:rPr>
              <a:t>votre programme Dive Against Debris</a:t>
            </a:r>
            <a:r>
              <a:rPr lang="fr-FR" altLang="en-US" sz="2500" dirty="0" smtClean="0">
                <a:solidFill>
                  <a:srgbClr val="558ED5"/>
                </a:solidFill>
                <a:effectLst>
                  <a:outerShdw blurRad="38100" dist="38100" dir="2700000" algn="tl">
                    <a:srgbClr val="C0C0C0"/>
                  </a:outerShdw>
                </a:effectLst>
              </a:rPr>
              <a:t>®</a:t>
            </a:r>
          </a:p>
        </p:txBody>
      </p:sp>
      <p:sp>
        <p:nvSpPr>
          <p:cNvPr id="144387" name="Content Placeholder 2"/>
          <p:cNvSpPr>
            <a:spLocks noGrp="1"/>
          </p:cNvSpPr>
          <p:nvPr>
            <p:ph idx="1"/>
          </p:nvPr>
        </p:nvSpPr>
        <p:spPr>
          <a:xfrm>
            <a:off x="685800" y="2743200"/>
            <a:ext cx="3886200" cy="3459163"/>
          </a:xfrm>
        </p:spPr>
        <p:txBody>
          <a:bodyPr/>
          <a:lstStyle/>
          <a:p>
            <a:pPr eaLnBrk="1" hangingPunct="1"/>
            <a:r>
              <a:rPr lang="fr-FR" altLang="en-US" smtClean="0"/>
              <a:t>Signaler les sites propres</a:t>
            </a:r>
          </a:p>
          <a:p>
            <a:pPr eaLnBrk="1" hangingPunct="1"/>
            <a:r>
              <a:rPr lang="en-US" altLang="en-US" smtClean="0"/>
              <a:t>À</a:t>
            </a:r>
            <a:r>
              <a:rPr lang="fr-FR" altLang="en-US" smtClean="0"/>
              <a:t> n’importe quelle plongée, n’importe quand</a:t>
            </a:r>
          </a:p>
          <a:p>
            <a:pPr eaLnBrk="1" hangingPunct="1"/>
            <a:r>
              <a:rPr lang="fr-FR" altLang="en-US" smtClean="0"/>
              <a:t>Et les nettoyages de terrains?</a:t>
            </a:r>
          </a:p>
          <a:p>
            <a:pPr lvl="1" eaLnBrk="1" hangingPunct="1"/>
            <a:r>
              <a:rPr lang="fr-FR" altLang="en-US" smtClean="0"/>
              <a:t>Ne rapportez que les déchets trouvés sous l’eau par des plongeurs</a:t>
            </a:r>
          </a:p>
          <a:p>
            <a:pPr eaLnBrk="1" hangingPunct="1"/>
            <a:r>
              <a:rPr lang="fr-FR" altLang="en-US" smtClean="0"/>
              <a:t>Envoyez vos commentaires:</a:t>
            </a:r>
            <a:endParaRPr lang="fr-FR" altLang="en-US" sz="800" smtClean="0"/>
          </a:p>
          <a:p>
            <a:pPr algn="ctr" eaLnBrk="1" hangingPunct="1">
              <a:buFont typeface="Wingdings" panose="05000000000000000000" pitchFamily="2" charset="2"/>
              <a:buNone/>
            </a:pPr>
            <a:r>
              <a:rPr lang="fr-FR" altLang="en-US" sz="1600" smtClean="0">
                <a:hlinkClick r:id="rId3"/>
              </a:rPr>
              <a:t>www.projectaware.org/contact</a:t>
            </a:r>
            <a:r>
              <a:rPr lang="fr-FR" altLang="en-US" sz="1600" smtClean="0"/>
              <a:t> </a:t>
            </a:r>
            <a:endParaRPr lang="fr-FR" altLang="en-US" smtClean="0"/>
          </a:p>
        </p:txBody>
      </p:sp>
      <p:sp>
        <p:nvSpPr>
          <p:cNvPr id="144388" name="Text Placeholder 4"/>
          <p:cNvSpPr>
            <a:spLocks noGrp="1"/>
          </p:cNvSpPr>
          <p:nvPr>
            <p:ph type="body" sz="quarter" idx="16"/>
          </p:nvPr>
        </p:nvSpPr>
        <p:spPr>
          <a:xfrm>
            <a:off x="76200" y="6427787"/>
            <a:ext cx="2590800" cy="304800"/>
          </a:xfrm>
        </p:spPr>
        <p:txBody>
          <a:bodyPr/>
          <a:lstStyle/>
          <a:p>
            <a:pPr eaLnBrk="1" hangingPunct="1"/>
            <a:r>
              <a:rPr lang="fr-FR" altLang="en-US" sz="1400" dirty="0" smtClean="0"/>
              <a:t>S4: </a:t>
            </a:r>
            <a:r>
              <a:rPr lang="en-US" altLang="en-US" sz="1400" dirty="0" smtClean="0"/>
              <a:t>À</a:t>
            </a:r>
            <a:r>
              <a:rPr lang="fr-FR" altLang="en-US" sz="1400" dirty="0" smtClean="0"/>
              <a:t> vous de jouer !</a:t>
            </a:r>
          </a:p>
          <a:p>
            <a:pPr eaLnBrk="1" hangingPunct="1"/>
            <a:endParaRPr lang="fr-FR" altLang="en-US" sz="1400" dirty="0" smtClean="0"/>
          </a:p>
        </p:txBody>
      </p:sp>
      <p:sp>
        <p:nvSpPr>
          <p:cNvPr id="144389" name="Slide Number Placeholder 6"/>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8D4A144E-81CC-471D-9CF6-252505B97DD5}" type="slidenum">
              <a:rPr lang="fr-FR" altLang="en-US" sz="1200">
                <a:solidFill>
                  <a:schemeClr val="bg1"/>
                </a:solidFill>
              </a:rPr>
              <a:pPr>
                <a:spcBef>
                  <a:spcPct val="0"/>
                </a:spcBef>
                <a:buSzTx/>
                <a:buFontTx/>
                <a:buNone/>
              </a:pPr>
              <a:t>49</a:t>
            </a:fld>
            <a:endParaRPr lang="fr-FR" altLang="en-US" sz="1200">
              <a:solidFill>
                <a:schemeClr val="bg1"/>
              </a:solidFill>
            </a:endParaRPr>
          </a:p>
        </p:txBody>
      </p:sp>
      <p:pic>
        <p:nvPicPr>
          <p:cNvPr id="144390" name="Picture 8" descr="Alain Feulvarc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819400"/>
            <a:ext cx="36576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91"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wrap="square" numCol="1" anchorCtr="0" compatLnSpc="1">
            <a:prstTxWarp prst="textNoShape">
              <a:avLst/>
            </a:prstTxWarp>
          </a:bodyPr>
          <a:lstStyle/>
          <a:p>
            <a:pPr eaLnBrk="1" hangingPunct="1">
              <a:defRPr/>
            </a:pPr>
            <a:r>
              <a:rPr lang="fr-FR" altLang="en-US" smtClean="0">
                <a:effectLst>
                  <a:outerShdw blurRad="38100" dist="38100" dir="2700000" algn="tl">
                    <a:srgbClr val="C0C0C0"/>
                  </a:outerShdw>
                </a:effectLst>
              </a:rPr>
              <a:t>Nous allons voir . . .</a:t>
            </a:r>
          </a:p>
        </p:txBody>
      </p:sp>
      <p:sp>
        <p:nvSpPr>
          <p:cNvPr id="54275" name="Content Placeholder 2"/>
          <p:cNvSpPr>
            <a:spLocks noGrp="1"/>
          </p:cNvSpPr>
          <p:nvPr>
            <p:ph idx="1"/>
          </p:nvPr>
        </p:nvSpPr>
        <p:spPr>
          <a:xfrm>
            <a:off x="685800" y="3048000"/>
            <a:ext cx="6629400" cy="2316163"/>
          </a:xfrm>
        </p:spPr>
        <p:txBody>
          <a:bodyPr/>
          <a:lstStyle/>
          <a:p>
            <a:pPr eaLnBrk="1" hangingPunct="1"/>
            <a:r>
              <a:rPr lang="fr-FR" altLang="en-US" dirty="0" smtClean="0"/>
              <a:t>Dernières considérations pour votre programme Dive Against Debris®</a:t>
            </a:r>
          </a:p>
          <a:p>
            <a:pPr eaLnBrk="1" hangingPunct="1"/>
            <a:r>
              <a:rPr lang="fr-FR" altLang="en-US" dirty="0" smtClean="0"/>
              <a:t>Rejoignez le mouvement Project AWARE</a:t>
            </a:r>
          </a:p>
        </p:txBody>
      </p:sp>
      <p:sp>
        <p:nvSpPr>
          <p:cNvPr id="54276" name="Text Placeholder 3"/>
          <p:cNvSpPr>
            <a:spLocks noGrp="1"/>
          </p:cNvSpPr>
          <p:nvPr>
            <p:ph type="body" sz="quarter" idx="12"/>
          </p:nvPr>
        </p:nvSpPr>
        <p:spPr>
          <a:xfrm>
            <a:off x="457200" y="1951038"/>
            <a:ext cx="8153400" cy="685800"/>
          </a:xfrm>
        </p:spPr>
        <p:txBody>
          <a:bodyPr/>
          <a:lstStyle/>
          <a:p>
            <a:pPr eaLnBrk="1" hangingPunct="1"/>
            <a:r>
              <a:rPr lang="fr-FR" altLang="en-US" smtClean="0"/>
              <a:t>SECTION 4: Maintenant, à vous de jouer!</a:t>
            </a:r>
          </a:p>
        </p:txBody>
      </p:sp>
      <p:sp>
        <p:nvSpPr>
          <p:cNvPr id="54277" name="Text Placeholder 4"/>
          <p:cNvSpPr>
            <a:spLocks noGrp="1"/>
          </p:cNvSpPr>
          <p:nvPr>
            <p:ph type="body" sz="quarter" idx="16"/>
          </p:nvPr>
        </p:nvSpPr>
        <p:spPr>
          <a:xfrm>
            <a:off x="76200" y="6418263"/>
            <a:ext cx="2590800" cy="304800"/>
          </a:xfrm>
        </p:spPr>
        <p:txBody>
          <a:bodyPr/>
          <a:lstStyle/>
          <a:p>
            <a:pPr eaLnBrk="1" hangingPunct="1"/>
            <a:r>
              <a:rPr lang="fr-FR" altLang="en-US" sz="1400" smtClean="0"/>
              <a:t>Bienvenue</a:t>
            </a:r>
          </a:p>
        </p:txBody>
      </p:sp>
      <p:sp>
        <p:nvSpPr>
          <p:cNvPr id="54278" name="Slide Number Placeholder 6"/>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A41B376D-A3E6-4D9D-A31A-23AA8544A550}" type="slidenum">
              <a:rPr lang="fr-FR" altLang="en-US" sz="1200">
                <a:solidFill>
                  <a:schemeClr val="bg1"/>
                </a:solidFill>
              </a:rPr>
              <a:pPr>
                <a:spcBef>
                  <a:spcPct val="0"/>
                </a:spcBef>
                <a:buSzTx/>
                <a:buFontTx/>
                <a:buNone/>
              </a:pPr>
              <a:t>5</a:t>
            </a:fld>
            <a:endParaRPr lang="fr-FR" altLang="en-US" sz="1200">
              <a:solidFill>
                <a:schemeClr val="bg1"/>
              </a:solidFill>
            </a:endParaRPr>
          </a:p>
        </p:txBody>
      </p:sp>
      <p:sp>
        <p:nvSpPr>
          <p:cNvPr id="8" name="Rounded Rectangle 7">
            <a:hlinkClick r:id="rId3" action="ppaction://hlinksldjump"/>
          </p:cNvPr>
          <p:cNvSpPr/>
          <p:nvPr/>
        </p:nvSpPr>
        <p:spPr>
          <a:xfrm>
            <a:off x="6248400" y="48768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sp>
        <p:nvSpPr>
          <p:cNvPr id="54280" name="TextBox 51">
            <a:hlinkClick r:id="rId3" action="ppaction://hlinksldjump"/>
          </p:cNvPr>
          <p:cNvSpPr txBox="1">
            <a:spLocks noChangeArrowheads="1"/>
          </p:cNvSpPr>
          <p:nvPr/>
        </p:nvSpPr>
        <p:spPr bwMode="auto">
          <a:xfrm>
            <a:off x="6324600" y="4932363"/>
            <a:ext cx="213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800" b="1">
                <a:solidFill>
                  <a:schemeClr val="tx2"/>
                </a:solidFill>
                <a:latin typeface="Calibri" panose="020F0502020204030204" pitchFamily="34" charset="0"/>
                <a:cs typeface="Angsana New" panose="02020603050405020304" pitchFamily="18" charset="-34"/>
              </a:rPr>
              <a:t>SECTION 4</a:t>
            </a:r>
          </a:p>
          <a:p>
            <a:pPr algn="ctr" eaLnBrk="1" hangingPunct="1">
              <a:spcBef>
                <a:spcPct val="0"/>
              </a:spcBef>
              <a:buSzTx/>
              <a:buFontTx/>
              <a:buNone/>
            </a:pPr>
            <a:r>
              <a:rPr lang="fr-FR" altLang="en-US" sz="1800" b="1">
                <a:solidFill>
                  <a:schemeClr val="tx2"/>
                </a:solidFill>
                <a:latin typeface="Calibri" panose="020F0502020204030204" pitchFamily="34" charset="0"/>
                <a:cs typeface="Angsana New" panose="02020603050405020304" pitchFamily="18" charset="-34"/>
              </a:rPr>
              <a:t>À vous de jouer!</a:t>
            </a:r>
          </a:p>
        </p:txBody>
      </p:sp>
      <p:sp>
        <p:nvSpPr>
          <p:cNvPr id="54281" name="Text Placeholder 28"/>
          <p:cNvSpPr txBox="1">
            <a:spLocks/>
          </p:cNvSpPr>
          <p:nvPr/>
        </p:nvSpPr>
        <p:spPr bwMode="auto">
          <a:xfrm>
            <a:off x="685800" y="25908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eaLnBrk="1" hangingPunct="1">
              <a:buFontTx/>
              <a:buNone/>
            </a:pPr>
            <a:r>
              <a:rPr lang="fr-FR" altLang="en-US" sz="1800" b="1">
                <a:latin typeface="Calibri" panose="020F0502020204030204" pitchFamily="34" charset="0"/>
                <a:cs typeface="Angsana New" panose="02020603050405020304" pitchFamily="18" charset="-34"/>
              </a:rPr>
              <a:t>Rejoignez les plongeurs AWARE à travers le monde qui éliminent les déchets marins</a:t>
            </a:r>
          </a:p>
        </p:txBody>
      </p:sp>
      <p:sp>
        <p:nvSpPr>
          <p:cNvPr id="54282"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5334000" cy="990600"/>
          </a:xfrm>
        </p:spPr>
        <p:txBody>
          <a:bodyPr wrap="square" numCol="1" anchor="t" anchorCtr="0" compatLnSpc="1">
            <a:prstTxWarp prst="textNoShape">
              <a:avLst/>
            </a:prstTxWarp>
          </a:bodyPr>
          <a:lstStyle/>
          <a:p>
            <a:pPr eaLnBrk="1" hangingPunct="1">
              <a:defRPr/>
            </a:pPr>
            <a:r>
              <a:rPr lang="fr-FR" altLang="en-US" smtClean="0">
                <a:effectLst>
                  <a:outerShdw blurRad="38100" dist="38100" dir="2700000" algn="tl">
                    <a:srgbClr val="C0C0C0"/>
                  </a:outerShdw>
                </a:effectLst>
              </a:rPr>
              <a:t>Rejoignez le mouvement du Project AWARE</a:t>
            </a:r>
          </a:p>
        </p:txBody>
      </p:sp>
      <p:sp>
        <p:nvSpPr>
          <p:cNvPr id="146435" name="Content Placeholder 2"/>
          <p:cNvSpPr>
            <a:spLocks noGrp="1"/>
          </p:cNvSpPr>
          <p:nvPr>
            <p:ph idx="1"/>
          </p:nvPr>
        </p:nvSpPr>
        <p:spPr>
          <a:xfrm>
            <a:off x="685800" y="3076575"/>
            <a:ext cx="4191000" cy="411163"/>
          </a:xfrm>
        </p:spPr>
        <p:txBody>
          <a:bodyPr/>
          <a:lstStyle/>
          <a:p>
            <a:pPr eaLnBrk="1" hangingPunct="1"/>
            <a:r>
              <a:rPr lang="fr-FR" altLang="en-US" smtClean="0"/>
              <a:t>Les deux principales batailles:</a:t>
            </a:r>
          </a:p>
        </p:txBody>
      </p:sp>
      <p:sp>
        <p:nvSpPr>
          <p:cNvPr id="146436" name="Text Placeholder 3"/>
          <p:cNvSpPr>
            <a:spLocks noGrp="1"/>
          </p:cNvSpPr>
          <p:nvPr>
            <p:ph type="body" sz="quarter" idx="12"/>
          </p:nvPr>
        </p:nvSpPr>
        <p:spPr>
          <a:xfrm>
            <a:off x="457200" y="1951038"/>
            <a:ext cx="8153400" cy="881062"/>
          </a:xfrm>
        </p:spPr>
        <p:txBody>
          <a:bodyPr/>
          <a:lstStyle/>
          <a:p>
            <a:pPr eaLnBrk="1" hangingPunct="1">
              <a:lnSpc>
                <a:spcPct val="120000"/>
              </a:lnSpc>
            </a:pPr>
            <a:r>
              <a:rPr lang="fr-FR" altLang="en-US" sz="1800" smtClean="0"/>
              <a:t>Project AWARE Foundation est un mouvement général de plongeurs qui se consacrent à protéger notre Planète Océan – plongée après plongée.</a:t>
            </a:r>
          </a:p>
        </p:txBody>
      </p:sp>
      <p:sp>
        <p:nvSpPr>
          <p:cNvPr id="146437" name="Text Placeholder 4"/>
          <p:cNvSpPr>
            <a:spLocks noGrp="1"/>
          </p:cNvSpPr>
          <p:nvPr>
            <p:ph type="body" sz="quarter" idx="16"/>
          </p:nvPr>
        </p:nvSpPr>
        <p:spPr>
          <a:xfrm>
            <a:off x="76200" y="6416675"/>
            <a:ext cx="2590800" cy="304800"/>
          </a:xfrm>
        </p:spPr>
        <p:txBody>
          <a:bodyPr/>
          <a:lstStyle/>
          <a:p>
            <a:pPr eaLnBrk="1" hangingPunct="1"/>
            <a:r>
              <a:rPr lang="fr-FR" altLang="en-US" sz="1400" smtClean="0"/>
              <a:t>S4: </a:t>
            </a:r>
            <a:r>
              <a:rPr lang="en-US" altLang="en-US" sz="1400" smtClean="0"/>
              <a:t>À</a:t>
            </a:r>
            <a:r>
              <a:rPr lang="fr-FR" altLang="en-US" sz="1400" smtClean="0"/>
              <a:t> vous de jouer !</a:t>
            </a:r>
          </a:p>
          <a:p>
            <a:pPr eaLnBrk="1" hangingPunct="1"/>
            <a:endParaRPr lang="fr-FR" altLang="en-US" sz="1400" smtClean="0"/>
          </a:p>
          <a:p>
            <a:pPr eaLnBrk="1" hangingPunct="1"/>
            <a:endParaRPr lang="fr-FR" altLang="en-US" sz="1400" smtClean="0"/>
          </a:p>
        </p:txBody>
      </p:sp>
      <p:sp>
        <p:nvSpPr>
          <p:cNvPr id="146438" name="Slide Number Placeholder 6"/>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3E669789-075E-4DAB-ADC1-840E1150ADB0}" type="slidenum">
              <a:rPr lang="fr-FR" altLang="en-US" sz="1200">
                <a:solidFill>
                  <a:schemeClr val="bg1"/>
                </a:solidFill>
              </a:rPr>
              <a:pPr>
                <a:spcBef>
                  <a:spcPct val="0"/>
                </a:spcBef>
                <a:buSzTx/>
                <a:buFontTx/>
                <a:buNone/>
              </a:pPr>
              <a:t>50</a:t>
            </a:fld>
            <a:endParaRPr lang="fr-FR" altLang="en-US" sz="1200">
              <a:solidFill>
                <a:schemeClr val="bg1"/>
              </a:solidFill>
            </a:endParaRPr>
          </a:p>
        </p:txBody>
      </p:sp>
      <p:sp>
        <p:nvSpPr>
          <p:cNvPr id="146439" name="TextBox 12"/>
          <p:cNvSpPr txBox="1">
            <a:spLocks noChangeArrowheads="1"/>
          </p:cNvSpPr>
          <p:nvPr/>
        </p:nvSpPr>
        <p:spPr bwMode="auto">
          <a:xfrm>
            <a:off x="1143000" y="3411538"/>
            <a:ext cx="36576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800100" indent="-34290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eaLnBrk="1" hangingPunct="1">
              <a:spcBef>
                <a:spcPct val="0"/>
              </a:spcBef>
              <a:buSzTx/>
              <a:buFont typeface="Calibri" panose="020F0502020204030204" pitchFamily="34" charset="0"/>
              <a:buAutoNum type="arabicPeriod"/>
            </a:pPr>
            <a:r>
              <a:rPr lang="fr-FR" altLang="en-US" sz="1800" b="1" dirty="0"/>
              <a:t>Requins et Raies en péril</a:t>
            </a:r>
          </a:p>
          <a:p>
            <a:pPr lvl="1" eaLnBrk="1" hangingPunct="1">
              <a:spcBef>
                <a:spcPct val="0"/>
              </a:spcBef>
              <a:buSzTx/>
              <a:buFontTx/>
              <a:buNone/>
            </a:pPr>
            <a:r>
              <a:rPr lang="fr-FR" altLang="en-US" sz="1800" b="1" dirty="0"/>
              <a:t>Devenez </a:t>
            </a:r>
            <a:r>
              <a:rPr lang="fr-FR" altLang="en-US" sz="1800" b="1" dirty="0">
                <a:solidFill>
                  <a:srgbClr val="953735"/>
                </a:solidFill>
              </a:rPr>
              <a:t>AWARE </a:t>
            </a:r>
          </a:p>
          <a:p>
            <a:pPr lvl="1" eaLnBrk="1" hangingPunct="1">
              <a:spcBef>
                <a:spcPct val="0"/>
              </a:spcBef>
              <a:buSzTx/>
              <a:buFontTx/>
              <a:buNone/>
            </a:pPr>
            <a:r>
              <a:rPr lang="fr-FR" altLang="en-US" sz="1800" b="1" dirty="0">
                <a:solidFill>
                  <a:srgbClr val="953735"/>
                </a:solidFill>
              </a:rPr>
              <a:t>Shark Conservation </a:t>
            </a:r>
            <a:r>
              <a:rPr lang="fr-FR" altLang="en-US" sz="1800" b="1" dirty="0" err="1">
                <a:solidFill>
                  <a:srgbClr val="953735"/>
                </a:solidFill>
              </a:rPr>
              <a:t>Diver</a:t>
            </a:r>
            <a:endParaRPr lang="fr-FR" altLang="en-US" sz="1800" b="1" dirty="0"/>
          </a:p>
          <a:p>
            <a:pPr eaLnBrk="1" hangingPunct="1">
              <a:spcBef>
                <a:spcPct val="0"/>
              </a:spcBef>
              <a:buSzTx/>
              <a:buFont typeface="Calibri" panose="020F0502020204030204" pitchFamily="34" charset="0"/>
              <a:buAutoNum type="arabicPeriod"/>
            </a:pPr>
            <a:r>
              <a:rPr lang="fr-FR" altLang="en-US" sz="1800" b="1" dirty="0"/>
              <a:t>Déchets marins</a:t>
            </a:r>
          </a:p>
          <a:p>
            <a:pPr lvl="1" eaLnBrk="1" hangingPunct="1">
              <a:spcBef>
                <a:spcPct val="0"/>
              </a:spcBef>
              <a:buSzTx/>
              <a:buFontTx/>
              <a:buNone/>
            </a:pPr>
            <a:r>
              <a:rPr lang="fr-FR" altLang="en-US" sz="1800" b="1" dirty="0"/>
              <a:t>Dive Against </a:t>
            </a:r>
            <a:r>
              <a:rPr lang="fr-FR" altLang="en-US" sz="1800" b="1" dirty="0" smtClean="0"/>
              <a:t>Debris®</a:t>
            </a:r>
            <a:endParaRPr lang="fr-FR" altLang="en-US" sz="1800" b="1" dirty="0"/>
          </a:p>
        </p:txBody>
      </p:sp>
      <p:pic>
        <p:nvPicPr>
          <p:cNvPr id="146440" name="Picture 7" descr="jupiterdivecen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876550"/>
            <a:ext cx="36576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41" name="Content Placeholder 2"/>
          <p:cNvSpPr txBox="1">
            <a:spLocks/>
          </p:cNvSpPr>
          <p:nvPr/>
        </p:nvSpPr>
        <p:spPr bwMode="auto">
          <a:xfrm>
            <a:off x="762000" y="4800600"/>
            <a:ext cx="8077200"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lvl="1" eaLnBrk="1" hangingPunct="1">
              <a:buFont typeface="Wingdings" panose="05000000000000000000" pitchFamily="2" charset="2"/>
              <a:buNone/>
            </a:pPr>
            <a:endParaRPr lang="fr-FR" altLang="en-US" sz="1800" b="1"/>
          </a:p>
          <a:p>
            <a:pPr eaLnBrk="1" hangingPunct="1"/>
            <a:r>
              <a:rPr lang="fr-FR" altLang="en-US" sz="1800" b="1"/>
              <a:t>Soyez un plongeur AWARE</a:t>
            </a:r>
          </a:p>
          <a:p>
            <a:pPr lvl="1" eaLnBrk="1" hangingPunct="1"/>
            <a:r>
              <a:rPr lang="fr-FR" altLang="en-US" sz="1800" b="1"/>
              <a:t>Dix Conseils Pour les Plongeurs Pour Protéger la Planète Océan</a:t>
            </a:r>
          </a:p>
        </p:txBody>
      </p:sp>
      <p:sp>
        <p:nvSpPr>
          <p:cNvPr id="146442"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2838"/>
            <a:ext cx="5334000" cy="639762"/>
          </a:xfrm>
        </p:spPr>
        <p:txBody>
          <a:bodyPr wrap="square" numCol="1" anchor="t" anchorCtr="0" compatLnSpc="1">
            <a:prstTxWarp prst="textNoShape">
              <a:avLst/>
            </a:prstTxWarp>
          </a:bodyPr>
          <a:lstStyle/>
          <a:p>
            <a:pPr eaLnBrk="1" hangingPunct="1">
              <a:defRPr/>
            </a:pPr>
            <a:r>
              <a:rPr lang="fr-FR" altLang="en-US" smtClean="0">
                <a:effectLst>
                  <a:outerShdw blurRad="38100" dist="38100" dir="2700000" algn="tl">
                    <a:srgbClr val="C0C0C0"/>
                  </a:outerShdw>
                </a:effectLst>
              </a:rPr>
              <a:t>Nous avons vu</a:t>
            </a:r>
          </a:p>
        </p:txBody>
      </p:sp>
      <p:sp>
        <p:nvSpPr>
          <p:cNvPr id="182274" name="Content Placeholder 2"/>
          <p:cNvSpPr>
            <a:spLocks noGrp="1"/>
          </p:cNvSpPr>
          <p:nvPr>
            <p:ph idx="1"/>
          </p:nvPr>
        </p:nvSpPr>
        <p:spPr>
          <a:xfrm>
            <a:off x="685800" y="3475038"/>
            <a:ext cx="6629400" cy="1782762"/>
          </a:xfrm>
        </p:spPr>
        <p:txBody>
          <a:bodyPr/>
          <a:lstStyle/>
          <a:p>
            <a:pPr eaLnBrk="1" hangingPunct="1">
              <a:defRPr/>
            </a:pPr>
            <a:r>
              <a:rPr lang="fr-FR" altLang="en-US" dirty="0" smtClean="0"/>
              <a:t>Dernières considérations pour votre programme Dive Against Debris</a:t>
            </a:r>
            <a:r>
              <a:rPr lang="fr-FR" altLang="en-US" b="0" dirty="0" smtClean="0">
                <a:effectLst>
                  <a:outerShdw blurRad="38100" dist="38100" dir="2700000" algn="tl">
                    <a:srgbClr val="C0C0C0"/>
                  </a:outerShdw>
                </a:effectLst>
              </a:rPr>
              <a:t>®</a:t>
            </a:r>
            <a:endParaRPr lang="fr-FR" altLang="en-US" dirty="0" smtClean="0"/>
          </a:p>
          <a:p>
            <a:pPr eaLnBrk="1" hangingPunct="1">
              <a:defRPr/>
            </a:pPr>
            <a:r>
              <a:rPr lang="fr-FR" altLang="en-US" dirty="0" smtClean="0"/>
              <a:t>Rejoignez le mouvement du Project AWARE</a:t>
            </a:r>
          </a:p>
          <a:p>
            <a:pPr eaLnBrk="1" hangingPunct="1">
              <a:defRPr/>
            </a:pPr>
            <a:endParaRPr lang="fr-FR" altLang="en-US" dirty="0" smtClean="0"/>
          </a:p>
        </p:txBody>
      </p:sp>
      <p:sp>
        <p:nvSpPr>
          <p:cNvPr id="148484" name="Text Placeholder 3"/>
          <p:cNvSpPr>
            <a:spLocks noGrp="1"/>
          </p:cNvSpPr>
          <p:nvPr>
            <p:ph type="body" sz="quarter" idx="12"/>
          </p:nvPr>
        </p:nvSpPr>
        <p:spPr>
          <a:xfrm>
            <a:off x="457200" y="1981200"/>
            <a:ext cx="8153400" cy="457200"/>
          </a:xfrm>
        </p:spPr>
        <p:txBody>
          <a:bodyPr/>
          <a:lstStyle/>
          <a:p>
            <a:pPr eaLnBrk="1" hangingPunct="1"/>
            <a:r>
              <a:rPr lang="fr-FR" altLang="en-US" smtClean="0"/>
              <a:t>SECTION 4: Maintenant, à vous de jouer!</a:t>
            </a:r>
          </a:p>
          <a:p>
            <a:pPr eaLnBrk="1" hangingPunct="1"/>
            <a:endParaRPr lang="fr-FR" altLang="en-US" smtClean="0"/>
          </a:p>
        </p:txBody>
      </p:sp>
      <p:sp>
        <p:nvSpPr>
          <p:cNvPr id="148485" name="Text Placeholder 4"/>
          <p:cNvSpPr>
            <a:spLocks noGrp="1"/>
          </p:cNvSpPr>
          <p:nvPr>
            <p:ph type="body" sz="quarter" idx="16"/>
          </p:nvPr>
        </p:nvSpPr>
        <p:spPr>
          <a:xfrm>
            <a:off x="114300" y="6438900"/>
            <a:ext cx="2590800" cy="304800"/>
          </a:xfrm>
        </p:spPr>
        <p:txBody>
          <a:bodyPr/>
          <a:lstStyle/>
          <a:p>
            <a:pPr eaLnBrk="1" hangingPunct="1"/>
            <a:r>
              <a:rPr lang="fr-FR" altLang="en-US" sz="1400" dirty="0" smtClean="0"/>
              <a:t>S4: </a:t>
            </a:r>
            <a:r>
              <a:rPr lang="en-US" altLang="en-US" sz="1400" dirty="0" smtClean="0"/>
              <a:t>À</a:t>
            </a:r>
            <a:r>
              <a:rPr lang="fr-FR" altLang="en-US" sz="1400" dirty="0" smtClean="0"/>
              <a:t> vous de jouer !</a:t>
            </a:r>
          </a:p>
          <a:p>
            <a:pPr eaLnBrk="1" hangingPunct="1"/>
            <a:endParaRPr lang="fr-FR" altLang="en-US" sz="1400" dirty="0" smtClean="0"/>
          </a:p>
        </p:txBody>
      </p:sp>
      <p:sp>
        <p:nvSpPr>
          <p:cNvPr id="148486" name="Slide Number Placeholder 6"/>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CD1406B5-3E31-4A8B-A691-E33E4E90BA9B}" type="slidenum">
              <a:rPr lang="fr-FR" altLang="en-US" sz="1200">
                <a:solidFill>
                  <a:schemeClr val="bg1"/>
                </a:solidFill>
              </a:rPr>
              <a:pPr>
                <a:spcBef>
                  <a:spcPct val="0"/>
                </a:spcBef>
                <a:buSzTx/>
                <a:buFontTx/>
                <a:buNone/>
              </a:pPr>
              <a:t>51</a:t>
            </a:fld>
            <a:endParaRPr lang="fr-FR" altLang="en-US" sz="1200">
              <a:solidFill>
                <a:schemeClr val="bg1"/>
              </a:solidFill>
            </a:endParaRPr>
          </a:p>
        </p:txBody>
      </p:sp>
      <p:sp>
        <p:nvSpPr>
          <p:cNvPr id="148487" name="Text Placeholder 28"/>
          <p:cNvSpPr txBox="1">
            <a:spLocks/>
          </p:cNvSpPr>
          <p:nvPr/>
        </p:nvSpPr>
        <p:spPr bwMode="auto">
          <a:xfrm>
            <a:off x="685800" y="25908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eaLnBrk="1" hangingPunct="1">
              <a:buFontTx/>
              <a:buNone/>
            </a:pPr>
            <a:r>
              <a:rPr lang="fr-FR" altLang="en-US" sz="1800" b="1"/>
              <a:t>Rejoignez les plongeurs AWARE à travers le monde qui éliminent les déchets marins</a:t>
            </a:r>
          </a:p>
        </p:txBody>
      </p:sp>
      <p:sp>
        <p:nvSpPr>
          <p:cNvPr id="148488" name="Text Placeholder 8"/>
          <p:cNvSpPr txBox="1">
            <a:spLocks/>
          </p:cNvSpPr>
          <p:nvPr/>
        </p:nvSpPr>
        <p:spPr bwMode="auto">
          <a:xfrm>
            <a:off x="457200" y="5562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endParaRPr lang="fr-FR" altLang="en-US" sz="2000" b="1">
              <a:latin typeface="Calibri" panose="020F0502020204030204" pitchFamily="34" charset="0"/>
              <a:cs typeface="Angsana New" panose="02020603050405020304" pitchFamily="18" charset="-34"/>
            </a:endParaRPr>
          </a:p>
        </p:txBody>
      </p:sp>
      <p:sp>
        <p:nvSpPr>
          <p:cNvPr id="148489" name="Text Placeholder 8"/>
          <p:cNvSpPr txBox="1">
            <a:spLocks/>
          </p:cNvSpPr>
          <p:nvPr/>
        </p:nvSpPr>
        <p:spPr bwMode="auto">
          <a:xfrm>
            <a:off x="609600" y="57150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buFont typeface="Wingdings" panose="05000000000000000000" pitchFamily="2" charset="2"/>
              <a:buNone/>
            </a:pPr>
            <a:r>
              <a:rPr lang="fr-FR" altLang="en-US" sz="2000" b="1">
                <a:latin typeface="Calibri" panose="020F0502020204030204" pitchFamily="34" charset="0"/>
                <a:cs typeface="Angsana New" panose="02020603050405020304" pitchFamily="18" charset="-34"/>
              </a:rPr>
              <a:t>Des questions?</a:t>
            </a:r>
          </a:p>
          <a:p>
            <a:pPr eaLnBrk="1" hangingPunct="1">
              <a:buFont typeface="Wingdings" panose="05000000000000000000" pitchFamily="2" charset="2"/>
              <a:buNone/>
            </a:pPr>
            <a:endParaRPr lang="fr-FR" altLang="en-US" sz="2000" b="1">
              <a:latin typeface="Calibri" panose="020F0502020204030204" pitchFamily="34" charset="0"/>
              <a:cs typeface="Angsana New" panose="02020603050405020304" pitchFamily="18" charset="-34"/>
            </a:endParaRPr>
          </a:p>
        </p:txBody>
      </p:sp>
      <p:sp>
        <p:nvSpPr>
          <p:cNvPr id="148490"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447800" y="2438400"/>
            <a:ext cx="6248400" cy="715963"/>
          </a:xfrm>
          <a:prstGeom prst="rect">
            <a:avLst/>
          </a:prstGeom>
        </p:spPr>
        <p:txBody>
          <a:bodyPr/>
          <a:lstStyle>
            <a:lvl1pPr>
              <a:defRPr>
                <a:solidFill>
                  <a:schemeClr val="tx1"/>
                </a:solidFill>
                <a:latin typeface="Calibri" panose="020F0502020204030204" pitchFamily="34" charset="0"/>
                <a:cs typeface="Angsana New" panose="02020603050405020304" pitchFamily="18" charset="-34"/>
              </a:defRPr>
            </a:lvl1pPr>
            <a:lvl2pPr marL="742950" indent="-285750">
              <a:defRPr>
                <a:solidFill>
                  <a:schemeClr val="tx1"/>
                </a:solidFill>
                <a:latin typeface="Calibri" panose="020F0502020204030204" pitchFamily="34" charset="0"/>
                <a:cs typeface="Angsana New" panose="02020603050405020304" pitchFamily="18" charset="-34"/>
              </a:defRPr>
            </a:lvl2pPr>
            <a:lvl3pPr marL="1143000" indent="-228600">
              <a:defRPr>
                <a:solidFill>
                  <a:schemeClr val="tx1"/>
                </a:solidFill>
                <a:latin typeface="Calibri" panose="020F0502020204030204" pitchFamily="34" charset="0"/>
                <a:cs typeface="Angsana New" panose="02020603050405020304" pitchFamily="18" charset="-34"/>
              </a:defRPr>
            </a:lvl3pPr>
            <a:lvl4pPr marL="1600200" indent="-228600">
              <a:defRPr>
                <a:solidFill>
                  <a:schemeClr val="tx1"/>
                </a:solidFill>
                <a:latin typeface="Calibri" panose="020F0502020204030204" pitchFamily="34" charset="0"/>
                <a:cs typeface="Angsana New" panose="02020603050405020304" pitchFamily="18" charset="-34"/>
              </a:defRPr>
            </a:lvl4pPr>
            <a:lvl5pPr marL="2057400" indent="-228600">
              <a:defRPr>
                <a:solidFill>
                  <a:schemeClr val="tx1"/>
                </a:solidFill>
                <a:latin typeface="Calibri" panose="020F0502020204030204" pitchFamily="34" charset="0"/>
                <a:cs typeface="Angsana New" panose="02020603050405020304" pitchFamily="18" charset="-34"/>
              </a:defRPr>
            </a:lvl5pPr>
            <a:lvl6pPr marL="2514600" indent="-228600" fontAlgn="base">
              <a:spcBef>
                <a:spcPct val="0"/>
              </a:spcBef>
              <a:spcAft>
                <a:spcPct val="0"/>
              </a:spcAft>
              <a:defRPr>
                <a:solidFill>
                  <a:schemeClr val="tx1"/>
                </a:solidFill>
                <a:latin typeface="Calibri" panose="020F0502020204030204" pitchFamily="34" charset="0"/>
                <a:cs typeface="Angsana New" panose="02020603050405020304" pitchFamily="18" charset="-34"/>
              </a:defRPr>
            </a:lvl6pPr>
            <a:lvl7pPr marL="2971800" indent="-228600" fontAlgn="base">
              <a:spcBef>
                <a:spcPct val="0"/>
              </a:spcBef>
              <a:spcAft>
                <a:spcPct val="0"/>
              </a:spcAft>
              <a:defRPr>
                <a:solidFill>
                  <a:schemeClr val="tx1"/>
                </a:solidFill>
                <a:latin typeface="Calibri" panose="020F0502020204030204" pitchFamily="34" charset="0"/>
                <a:cs typeface="Angsana New" panose="02020603050405020304" pitchFamily="18" charset="-34"/>
              </a:defRPr>
            </a:lvl7pPr>
            <a:lvl8pPr marL="3429000" indent="-228600" fontAlgn="base">
              <a:spcBef>
                <a:spcPct val="0"/>
              </a:spcBef>
              <a:spcAft>
                <a:spcPct val="0"/>
              </a:spcAft>
              <a:defRPr>
                <a:solidFill>
                  <a:schemeClr val="tx1"/>
                </a:solidFill>
                <a:latin typeface="Calibri" panose="020F0502020204030204" pitchFamily="34" charset="0"/>
                <a:cs typeface="Angsana New" panose="02020603050405020304" pitchFamily="18" charset="-34"/>
              </a:defRPr>
            </a:lvl8pPr>
            <a:lvl9pPr marL="3886200" indent="-228600" fontAlgn="base">
              <a:spcBef>
                <a:spcPct val="0"/>
              </a:spcBef>
              <a:spcAft>
                <a:spcPct val="0"/>
              </a:spcAft>
              <a:defRPr>
                <a:solidFill>
                  <a:schemeClr val="tx1"/>
                </a:solidFill>
                <a:latin typeface="Calibri" panose="020F0502020204030204" pitchFamily="34" charset="0"/>
                <a:cs typeface="Angsana New" panose="02020603050405020304" pitchFamily="18" charset="-34"/>
              </a:defRPr>
            </a:lvl9pPr>
          </a:lstStyle>
          <a:p>
            <a:pPr algn="ctr" eaLnBrk="1" hangingPunct="1">
              <a:defRPr/>
            </a:pPr>
            <a:r>
              <a:rPr lang="fr-FR" altLang="en-US" sz="4400" b="1" smtClean="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Merci</a:t>
            </a:r>
          </a:p>
          <a:p>
            <a:pPr algn="ctr" eaLnBrk="1" hangingPunct="1">
              <a:defRPr/>
            </a:pPr>
            <a:endParaRPr lang="fr-FR" altLang="en-US" b="1" smtClean="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endParaRPr lang="fr-FR" altLang="en-US" b="1" smtClean="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endParaRPr>
          </a:p>
          <a:p>
            <a:pPr algn="ctr" eaLnBrk="1" hangingPunct="1">
              <a:defRPr/>
            </a:pPr>
            <a:r>
              <a:rPr lang="fr-FR" altLang="en-US" b="1" smtClean="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Des questions?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371600"/>
            <a:ext cx="7772400" cy="1371600"/>
          </a:xfrm>
        </p:spPr>
        <p:txBody>
          <a:bodyPr wrap="square" numCol="1" anchorCtr="0" compatLnSpc="1">
            <a:prstTxWarp prst="textNoShape">
              <a:avLst/>
            </a:prstTxWarp>
          </a:bodyPr>
          <a:lstStyle/>
          <a:p>
            <a:pPr eaLnBrk="1" hangingPunct="1">
              <a:defRPr/>
            </a:pPr>
            <a:r>
              <a:rPr lang="fr-FR" altLang="en-US" smtClean="0">
                <a:effectLst>
                  <a:outerShdw blurRad="38100" dist="38100" dir="2700000" algn="tl">
                    <a:srgbClr val="C0C0C0"/>
                  </a:outerShdw>
                </a:effectLst>
              </a:rPr>
              <a:t>Le tragique problème des déchets marins</a:t>
            </a:r>
          </a:p>
        </p:txBody>
      </p:sp>
      <p:sp>
        <p:nvSpPr>
          <p:cNvPr id="19459" name="Text Placeholder 28"/>
          <p:cNvSpPr>
            <a:spLocks noGrp="1"/>
          </p:cNvSpPr>
          <p:nvPr>
            <p:ph type="body" sz="quarter" idx="4294967295"/>
          </p:nvPr>
        </p:nvSpPr>
        <p:spPr>
          <a:xfrm>
            <a:off x="685800" y="838200"/>
            <a:ext cx="3810000" cy="381000"/>
          </a:xfrm>
        </p:spPr>
        <p:txBody>
          <a:bodyPr rtlCol="0">
            <a:normAutofit fontScale="70000" lnSpcReduction="20000"/>
          </a:bodyPr>
          <a:lstStyle/>
          <a:p>
            <a:pPr eaLnBrk="1" fontAlgn="auto" hangingPunct="1">
              <a:spcAft>
                <a:spcPts val="0"/>
              </a:spcAft>
              <a:defRPr/>
            </a:pPr>
            <a:r>
              <a:rPr lang="fr-FR" smtClean="0">
                <a:solidFill>
                  <a:schemeClr val="accent1">
                    <a:lumMod val="75000"/>
                  </a:schemeClr>
                </a:solidFill>
                <a:latin typeface="Arial" charset="0"/>
                <a:cs typeface="Arial" charset="0"/>
              </a:rPr>
              <a:t>SECTION 1:</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5334000" cy="990600"/>
          </a:xfrm>
        </p:spPr>
        <p:txBody>
          <a:bodyPr wrap="square" numCol="1" anchor="t" anchorCtr="0" compatLnSpc="1">
            <a:prstTxWarp prst="textNoShape">
              <a:avLst/>
            </a:prstTxWarp>
          </a:bodyPr>
          <a:lstStyle/>
          <a:p>
            <a:pPr eaLnBrk="1" hangingPunct="1">
              <a:defRPr/>
            </a:pPr>
            <a:r>
              <a:rPr lang="fr-FR" altLang="en-US" smtClean="0">
                <a:effectLst>
                  <a:outerShdw blurRad="38100" dist="38100" dir="2700000" algn="tl">
                    <a:srgbClr val="C0C0C0"/>
                  </a:outerShdw>
                </a:effectLst>
              </a:rPr>
              <a:t>Les déchets marins </a:t>
            </a:r>
            <a:r>
              <a:rPr lang="fr-FR" altLang="ja-JP" sz="3200" smtClean="0">
                <a:solidFill>
                  <a:srgbClr val="558ED5"/>
                </a:solidFill>
                <a:effectLst>
                  <a:outerShdw blurRad="38100" dist="38100" dir="2700000" algn="tl">
                    <a:srgbClr val="C0C0C0"/>
                  </a:outerShdw>
                </a:effectLst>
              </a:rPr>
              <a:t>–</a:t>
            </a:r>
            <a:r>
              <a:rPr lang="fr-FR" altLang="ja-JP" sz="3200" smtClean="0">
                <a:solidFill>
                  <a:srgbClr val="558ED5"/>
                </a:solidFill>
                <a:effectLst/>
              </a:rPr>
              <a:t> </a:t>
            </a:r>
            <a:r>
              <a:rPr lang="fr-FR" altLang="en-US" smtClean="0">
                <a:effectLst>
                  <a:outerShdw blurRad="38100" dist="38100" dir="2700000" algn="tl">
                    <a:srgbClr val="C0C0C0"/>
                  </a:outerShdw>
                </a:effectLst>
              </a:rPr>
              <a:t>Les dégâts</a:t>
            </a:r>
            <a:br>
              <a:rPr lang="fr-FR" altLang="en-US" smtClean="0">
                <a:effectLst>
                  <a:outerShdw blurRad="38100" dist="38100" dir="2700000" algn="tl">
                    <a:srgbClr val="C0C0C0"/>
                  </a:outerShdw>
                </a:effectLst>
              </a:rPr>
            </a:br>
            <a:endParaRPr lang="fr-FR" altLang="en-US" smtClean="0">
              <a:effectLst>
                <a:outerShdw blurRad="38100" dist="38100" dir="2700000" algn="tl">
                  <a:srgbClr val="C0C0C0"/>
                </a:outerShdw>
              </a:effectLst>
            </a:endParaRPr>
          </a:p>
        </p:txBody>
      </p:sp>
      <p:sp>
        <p:nvSpPr>
          <p:cNvPr id="21507" name="Content Placeholder 2"/>
          <p:cNvSpPr>
            <a:spLocks noGrp="1"/>
          </p:cNvSpPr>
          <p:nvPr>
            <p:ph idx="1"/>
          </p:nvPr>
        </p:nvSpPr>
        <p:spPr>
          <a:xfrm>
            <a:off x="685800" y="2362200"/>
            <a:ext cx="4038600" cy="3657600"/>
          </a:xfrm>
        </p:spPr>
        <p:txBody>
          <a:bodyPr>
            <a:normAutofit lnSpcReduction="10000"/>
          </a:bodyPr>
          <a:lstStyle/>
          <a:p>
            <a:pPr eaLnBrk="1" hangingPunct="1">
              <a:lnSpc>
                <a:spcPct val="90000"/>
              </a:lnSpc>
              <a:defRPr/>
            </a:pPr>
            <a:r>
              <a:rPr lang="fr-FR" altLang="en-US" smtClean="0"/>
              <a:t>Chaque année, des dizaines de milliers d'animaux marins et d’oiseaux meurent</a:t>
            </a:r>
          </a:p>
          <a:p>
            <a:pPr eaLnBrk="1" hangingPunct="1">
              <a:lnSpc>
                <a:spcPct val="90000"/>
              </a:lnSpc>
              <a:defRPr/>
            </a:pPr>
            <a:r>
              <a:rPr lang="fr-FR" altLang="en-US" smtClean="0"/>
              <a:t>693 espèces marines affectées</a:t>
            </a:r>
          </a:p>
          <a:p>
            <a:pPr lvl="1" eaLnBrk="1" hangingPunct="1">
              <a:lnSpc>
                <a:spcPct val="90000"/>
              </a:lnSpc>
              <a:defRPr/>
            </a:pPr>
            <a:r>
              <a:rPr lang="fr-FR" altLang="en-US" smtClean="0"/>
              <a:t>Toutes les espèces de tortues de mer connues</a:t>
            </a:r>
          </a:p>
          <a:p>
            <a:pPr lvl="1" eaLnBrk="1" hangingPunct="1">
              <a:lnSpc>
                <a:spcPct val="90000"/>
              </a:lnSpc>
              <a:defRPr/>
            </a:pPr>
            <a:r>
              <a:rPr lang="fr-FR" altLang="en-US" smtClean="0"/>
              <a:t>Plus de la moitié des mammifères marins</a:t>
            </a:r>
          </a:p>
          <a:p>
            <a:pPr lvl="1" eaLnBrk="1" hangingPunct="1">
              <a:lnSpc>
                <a:spcPct val="90000"/>
              </a:lnSpc>
              <a:defRPr/>
            </a:pPr>
            <a:r>
              <a:rPr lang="fr-FR" altLang="en-US" smtClean="0"/>
              <a:t>Presque deux tiers des  espèces d’oiseaux de mer</a:t>
            </a:r>
          </a:p>
          <a:p>
            <a:pPr eaLnBrk="1" hangingPunct="1">
              <a:lnSpc>
                <a:spcPct val="90000"/>
              </a:lnSpc>
              <a:defRPr/>
            </a:pPr>
            <a:r>
              <a:rPr lang="fr-FR" altLang="en-US" smtClean="0"/>
              <a:t>Les animaux meurent, pour la plupart, pour avoir avalé ou s’être emmêlés dans les déchets marins</a:t>
            </a:r>
          </a:p>
        </p:txBody>
      </p:sp>
      <p:sp>
        <p:nvSpPr>
          <p:cNvPr id="58372" name="Text Placeholder 12"/>
          <p:cNvSpPr>
            <a:spLocks noGrp="1"/>
          </p:cNvSpPr>
          <p:nvPr>
            <p:ph type="body" sz="quarter" idx="12"/>
          </p:nvPr>
        </p:nvSpPr>
        <p:spPr>
          <a:xfrm>
            <a:off x="457200" y="1951038"/>
            <a:ext cx="8153400" cy="685800"/>
          </a:xfrm>
        </p:spPr>
        <p:txBody>
          <a:bodyPr/>
          <a:lstStyle/>
          <a:p>
            <a:pPr eaLnBrk="1" hangingPunct="1"/>
            <a:r>
              <a:rPr lang="fr-FR" altLang="en-US" smtClean="0"/>
              <a:t>Ils tuent la vie sauvage</a:t>
            </a:r>
          </a:p>
        </p:txBody>
      </p:sp>
      <p:sp>
        <p:nvSpPr>
          <p:cNvPr id="58373" name="Text Placeholder 8"/>
          <p:cNvSpPr>
            <a:spLocks noGrp="1"/>
          </p:cNvSpPr>
          <p:nvPr>
            <p:ph type="body" sz="quarter" idx="16"/>
          </p:nvPr>
        </p:nvSpPr>
        <p:spPr>
          <a:xfrm>
            <a:off x="76200" y="6477000"/>
            <a:ext cx="2590800" cy="304800"/>
          </a:xfrm>
        </p:spPr>
        <p:txBody>
          <a:bodyPr/>
          <a:lstStyle/>
          <a:p>
            <a:pPr eaLnBrk="1" hangingPunct="1">
              <a:lnSpc>
                <a:spcPct val="80000"/>
              </a:lnSpc>
            </a:pPr>
            <a:r>
              <a:rPr lang="fr-FR" altLang="en-US" sz="1400" dirty="0" smtClean="0"/>
              <a:t>S1: Les déchets marins</a:t>
            </a:r>
          </a:p>
          <a:p>
            <a:pPr eaLnBrk="1" hangingPunct="1">
              <a:lnSpc>
                <a:spcPct val="80000"/>
              </a:lnSpc>
            </a:pPr>
            <a:endParaRPr lang="fr-FR" altLang="en-US" sz="1600" dirty="0" smtClean="0"/>
          </a:p>
        </p:txBody>
      </p:sp>
      <p:sp>
        <p:nvSpPr>
          <p:cNvPr id="58374" name="Slide Number Placeholder 8"/>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9F49F5E8-BBA0-4299-9BF7-14C73947F6FD}" type="slidenum">
              <a:rPr lang="fr-FR" altLang="en-US" sz="1200">
                <a:solidFill>
                  <a:schemeClr val="bg1"/>
                </a:solidFill>
              </a:rPr>
              <a:pPr>
                <a:spcBef>
                  <a:spcPct val="0"/>
                </a:spcBef>
                <a:buSzTx/>
                <a:buFontTx/>
                <a:buNone/>
              </a:pPr>
              <a:t>7</a:t>
            </a:fld>
            <a:endParaRPr lang="fr-FR" altLang="en-US" sz="1200">
              <a:solidFill>
                <a:schemeClr val="bg1"/>
              </a:solidFill>
            </a:endParaRPr>
          </a:p>
        </p:txBody>
      </p:sp>
      <p:pic>
        <p:nvPicPr>
          <p:cNvPr id="58375" name="Picture 7" descr="Jordi Atienza Diving Costa Brava, Spain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316163"/>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6"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wrap="square" numCol="1" anchor="t" anchorCtr="0" compatLnSpc="1">
            <a:prstTxWarp prst="textNoShape">
              <a:avLst/>
            </a:prstTxWarp>
          </a:bodyPr>
          <a:lstStyle/>
          <a:p>
            <a:pPr eaLnBrk="1" hangingPunct="1">
              <a:defRPr/>
            </a:pPr>
            <a:r>
              <a:rPr lang="fr-FR" altLang="en-US" smtClean="0">
                <a:effectLst>
                  <a:outerShdw blurRad="38100" dist="38100" dir="2700000" algn="tl">
                    <a:srgbClr val="C0C0C0"/>
                  </a:outerShdw>
                </a:effectLst>
              </a:rPr>
              <a:t>Les déchets marins </a:t>
            </a:r>
            <a:r>
              <a:rPr lang="fr-FR" altLang="en-US" smtClean="0">
                <a:solidFill>
                  <a:srgbClr val="558ED5"/>
                </a:solidFill>
                <a:effectLst>
                  <a:outerShdw blurRad="38100" dist="38100" dir="2700000" algn="tl">
                    <a:srgbClr val="C0C0C0"/>
                  </a:outerShdw>
                </a:effectLst>
              </a:rPr>
              <a:t>– </a:t>
            </a:r>
            <a:r>
              <a:rPr lang="fr-FR" altLang="en-US" smtClean="0">
                <a:effectLst>
                  <a:outerShdw blurRad="38100" dist="38100" dir="2700000" algn="tl">
                    <a:srgbClr val="C0C0C0"/>
                  </a:outerShdw>
                </a:effectLst>
              </a:rPr>
              <a:t>Les dégâts</a:t>
            </a:r>
            <a:br>
              <a:rPr lang="fr-FR" altLang="en-US" smtClean="0">
                <a:effectLst>
                  <a:outerShdw blurRad="38100" dist="38100" dir="2700000" algn="tl">
                    <a:srgbClr val="C0C0C0"/>
                  </a:outerShdw>
                </a:effectLst>
              </a:rPr>
            </a:br>
            <a:endParaRPr lang="fr-FR" altLang="en-US" smtClean="0">
              <a:effectLst>
                <a:outerShdw blurRad="38100" dist="38100" dir="2700000" algn="tl">
                  <a:srgbClr val="C0C0C0"/>
                </a:outerShdw>
              </a:effectLst>
            </a:endParaRPr>
          </a:p>
        </p:txBody>
      </p:sp>
      <p:sp>
        <p:nvSpPr>
          <p:cNvPr id="60419" name="Content Placeholder 2"/>
          <p:cNvSpPr>
            <a:spLocks noGrp="1"/>
          </p:cNvSpPr>
          <p:nvPr>
            <p:ph idx="1"/>
          </p:nvPr>
        </p:nvSpPr>
        <p:spPr>
          <a:xfrm>
            <a:off x="685800" y="2438400"/>
            <a:ext cx="4038600" cy="1676400"/>
          </a:xfrm>
        </p:spPr>
        <p:txBody>
          <a:bodyPr/>
          <a:lstStyle/>
          <a:p>
            <a:pPr eaLnBrk="1" hangingPunct="1">
              <a:lnSpc>
                <a:spcPct val="80000"/>
              </a:lnSpc>
            </a:pPr>
            <a:r>
              <a:rPr lang="fr-FR" altLang="en-US" sz="1700" smtClean="0"/>
              <a:t>Les gros déchets frottent contre les récifs</a:t>
            </a:r>
          </a:p>
          <a:p>
            <a:pPr eaLnBrk="1" hangingPunct="1">
              <a:lnSpc>
                <a:spcPct val="80000"/>
              </a:lnSpc>
            </a:pPr>
            <a:r>
              <a:rPr lang="fr-FR" altLang="en-US" sz="1700" smtClean="0"/>
              <a:t>Les sacs plastiques étouffent les herbiers et les mangroves</a:t>
            </a:r>
          </a:p>
          <a:p>
            <a:pPr eaLnBrk="1" hangingPunct="1">
              <a:lnSpc>
                <a:spcPct val="80000"/>
              </a:lnSpc>
            </a:pPr>
            <a:r>
              <a:rPr lang="fr-FR" altLang="en-US" sz="1700" smtClean="0"/>
              <a:t>Les filets et les lignes de pêche coupent les coraux, les éponges et les anémones</a:t>
            </a:r>
          </a:p>
        </p:txBody>
      </p:sp>
      <p:sp>
        <p:nvSpPr>
          <p:cNvPr id="60420" name="Text Placeholder 11"/>
          <p:cNvSpPr>
            <a:spLocks noGrp="1"/>
          </p:cNvSpPr>
          <p:nvPr>
            <p:ph type="body" sz="quarter" idx="12"/>
          </p:nvPr>
        </p:nvSpPr>
        <p:spPr>
          <a:xfrm>
            <a:off x="457200" y="1951038"/>
            <a:ext cx="8153400" cy="411162"/>
          </a:xfrm>
        </p:spPr>
        <p:txBody>
          <a:bodyPr/>
          <a:lstStyle/>
          <a:p>
            <a:pPr eaLnBrk="1" hangingPunct="1"/>
            <a:r>
              <a:rPr lang="fr-FR" altLang="en-US" smtClean="0"/>
              <a:t>Dégâts sur l’environnement marin</a:t>
            </a:r>
          </a:p>
        </p:txBody>
      </p:sp>
      <p:sp>
        <p:nvSpPr>
          <p:cNvPr id="60421" name="Text Placeholder 8"/>
          <p:cNvSpPr>
            <a:spLocks noGrp="1"/>
          </p:cNvSpPr>
          <p:nvPr>
            <p:ph type="body" sz="quarter" idx="16"/>
          </p:nvPr>
        </p:nvSpPr>
        <p:spPr>
          <a:xfrm>
            <a:off x="76200" y="6416675"/>
            <a:ext cx="2590800" cy="304800"/>
          </a:xfrm>
        </p:spPr>
        <p:txBody>
          <a:bodyPr/>
          <a:lstStyle/>
          <a:p>
            <a:pPr eaLnBrk="1" hangingPunct="1"/>
            <a:r>
              <a:rPr lang="fr-FR" altLang="en-US" sz="1400" dirty="0" smtClean="0"/>
              <a:t>S1: Les déchets marins</a:t>
            </a:r>
          </a:p>
          <a:p>
            <a:pPr eaLnBrk="1" hangingPunct="1"/>
            <a:endParaRPr lang="fr-FR" altLang="en-US" sz="1400" dirty="0" smtClean="0"/>
          </a:p>
        </p:txBody>
      </p:sp>
      <p:sp>
        <p:nvSpPr>
          <p:cNvPr id="60422" name="Slide Number Placeholder 8"/>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31DADCC6-AD1F-401B-B782-0221647EF34A}" type="slidenum">
              <a:rPr lang="fr-FR" altLang="en-US" sz="1200">
                <a:solidFill>
                  <a:schemeClr val="bg1"/>
                </a:solidFill>
              </a:rPr>
              <a:pPr>
                <a:spcBef>
                  <a:spcPct val="0"/>
                </a:spcBef>
                <a:buSzTx/>
                <a:buFontTx/>
                <a:buNone/>
              </a:pPr>
              <a:t>8</a:t>
            </a:fld>
            <a:endParaRPr lang="fr-FR" altLang="en-US" sz="1200">
              <a:solidFill>
                <a:schemeClr val="bg1"/>
              </a:solidFill>
            </a:endParaRPr>
          </a:p>
        </p:txBody>
      </p:sp>
      <p:sp>
        <p:nvSpPr>
          <p:cNvPr id="60423" name="Text Placeholder 11"/>
          <p:cNvSpPr txBox="1">
            <a:spLocks/>
          </p:cNvSpPr>
          <p:nvPr/>
        </p:nvSpPr>
        <p:spPr bwMode="auto">
          <a:xfrm>
            <a:off x="838200" y="57150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buFont typeface="Wingdings" panose="05000000000000000000" pitchFamily="2" charset="2"/>
              <a:buNone/>
            </a:pPr>
            <a:r>
              <a:rPr lang="fr-FR" altLang="en-US" sz="1800" b="1">
                <a:solidFill>
                  <a:srgbClr val="953735"/>
                </a:solidFill>
                <a:latin typeface="Calibri" panose="020F0502020204030204" pitchFamily="34" charset="0"/>
                <a:cs typeface="Angsana New" panose="02020603050405020304" pitchFamily="18" charset="-34"/>
              </a:rPr>
              <a:t>Seuls les plongeurs sont capables de retirer les déchets immergés et de rapporter leurs découvertes</a:t>
            </a:r>
          </a:p>
        </p:txBody>
      </p:sp>
      <p:pic>
        <p:nvPicPr>
          <p:cNvPr id="60424" name="Picture 7" descr="Eco Divers Malaysia (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2860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5" name="Text Placeholder 11"/>
          <p:cNvSpPr txBox="1">
            <a:spLocks/>
          </p:cNvSpPr>
          <p:nvPr/>
        </p:nvSpPr>
        <p:spPr bwMode="auto">
          <a:xfrm>
            <a:off x="457200" y="4114800"/>
            <a:ext cx="8153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eaLnBrk="1" hangingPunct="1">
              <a:buFontTx/>
              <a:buNone/>
            </a:pPr>
            <a:r>
              <a:rPr lang="fr-FR" altLang="en-US" sz="2000" b="1"/>
              <a:t>Impacts directs sur les humains</a:t>
            </a:r>
          </a:p>
        </p:txBody>
      </p:sp>
      <p:sp>
        <p:nvSpPr>
          <p:cNvPr id="60426" name="Content Placeholder 2"/>
          <p:cNvSpPr txBox="1">
            <a:spLocks/>
          </p:cNvSpPr>
          <p:nvPr/>
        </p:nvSpPr>
        <p:spPr bwMode="auto">
          <a:xfrm>
            <a:off x="685800" y="4495800"/>
            <a:ext cx="388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eaLnBrk="1" hangingPunct="1"/>
            <a:r>
              <a:rPr lang="fr-FR" altLang="en-US" sz="1800" b="1"/>
              <a:t>Les déchets enlaidissent le paysage</a:t>
            </a:r>
          </a:p>
          <a:p>
            <a:pPr eaLnBrk="1" hangingPunct="1"/>
            <a:r>
              <a:rPr lang="fr-FR" altLang="en-US" sz="1800" b="1"/>
              <a:t>Ils sont malsains</a:t>
            </a:r>
          </a:p>
          <a:p>
            <a:pPr eaLnBrk="1" hangingPunct="1"/>
            <a:r>
              <a:rPr lang="fr-FR" altLang="en-US" sz="1800" b="1"/>
              <a:t>Les retirer coûte cher</a:t>
            </a:r>
            <a:endParaRPr lang="fr-FR" altLang="en-US" sz="1800" b="1">
              <a:latin typeface="Calibri" panose="020F0502020204030204" pitchFamily="34" charset="0"/>
              <a:cs typeface="Angsana New" panose="02020603050405020304" pitchFamily="18" charset="-34"/>
            </a:endParaRPr>
          </a:p>
        </p:txBody>
      </p:sp>
      <p:sp>
        <p:nvSpPr>
          <p:cNvPr id="60427"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sz="1800"/>
          </a:p>
        </p:txBody>
      </p:sp>
      <p:sp>
        <p:nvSpPr>
          <p:cNvPr id="2" name="Title 1"/>
          <p:cNvSpPr>
            <a:spLocks noGrp="1"/>
          </p:cNvSpPr>
          <p:nvPr>
            <p:ph type="title"/>
          </p:nvPr>
        </p:nvSpPr>
        <p:spPr>
          <a:xfrm>
            <a:off x="457200" y="892175"/>
            <a:ext cx="5181600" cy="990600"/>
          </a:xfrm>
        </p:spPr>
        <p:txBody>
          <a:bodyPr wrap="square" numCol="1" anchor="t" anchorCtr="0" compatLnSpc="1">
            <a:prstTxWarp prst="textNoShape">
              <a:avLst/>
            </a:prstTxWarp>
          </a:bodyPr>
          <a:lstStyle/>
          <a:p>
            <a:pPr eaLnBrk="1" hangingPunct="1">
              <a:defRPr/>
            </a:pPr>
            <a:r>
              <a:rPr lang="fr-FR" altLang="en-US" smtClean="0">
                <a:effectLst>
                  <a:outerShdw blurRad="38100" dist="38100" dir="2700000" algn="tl">
                    <a:srgbClr val="C0C0C0"/>
                  </a:outerShdw>
                </a:effectLst>
              </a:rPr>
              <a:t>Les déchets marins – de quoi s’agit-il?</a:t>
            </a:r>
          </a:p>
        </p:txBody>
      </p:sp>
      <p:sp>
        <p:nvSpPr>
          <p:cNvPr id="25603" name="Content Placeholder 2"/>
          <p:cNvSpPr>
            <a:spLocks noGrp="1"/>
          </p:cNvSpPr>
          <p:nvPr>
            <p:ph idx="1"/>
          </p:nvPr>
        </p:nvSpPr>
        <p:spPr>
          <a:xfrm>
            <a:off x="685800" y="2133600"/>
            <a:ext cx="5181600" cy="3992563"/>
          </a:xfrm>
        </p:spPr>
        <p:txBody>
          <a:bodyPr>
            <a:normAutofit lnSpcReduction="10000"/>
          </a:bodyPr>
          <a:lstStyle/>
          <a:p>
            <a:pPr eaLnBrk="1" hangingPunct="1">
              <a:lnSpc>
                <a:spcPct val="80000"/>
              </a:lnSpc>
              <a:defRPr/>
            </a:pPr>
            <a:r>
              <a:rPr lang="fr-FR" altLang="en-US" sz="1900" b="1" smtClean="0"/>
              <a:t>Nos déchets dans l'océan</a:t>
            </a:r>
          </a:p>
          <a:p>
            <a:pPr lvl="1" eaLnBrk="1" hangingPunct="1">
              <a:lnSpc>
                <a:spcPct val="80000"/>
              </a:lnSpc>
              <a:defRPr/>
            </a:pPr>
            <a:r>
              <a:rPr lang="fr-FR" altLang="en-US" sz="1900" smtClean="0"/>
              <a:t>Les détritus quotidiens, sacs plastiques, emballages de nourriture, bouteilles de boissons et mégots de cigarettes</a:t>
            </a:r>
          </a:p>
          <a:p>
            <a:pPr lvl="1" eaLnBrk="1" hangingPunct="1">
              <a:lnSpc>
                <a:spcPct val="80000"/>
              </a:lnSpc>
              <a:defRPr/>
            </a:pPr>
            <a:r>
              <a:rPr lang="fr-FR" altLang="en-US" sz="1900" smtClean="0"/>
              <a:t>Les batteries de voiture, les appareils ménagers, les filets de pêche, les déchets industriels, etc.</a:t>
            </a:r>
          </a:p>
          <a:p>
            <a:pPr lvl="1" eaLnBrk="1" hangingPunct="1">
              <a:lnSpc>
                <a:spcPct val="80000"/>
              </a:lnSpc>
              <a:defRPr/>
            </a:pPr>
            <a:endParaRPr lang="fr-FR" altLang="en-US" sz="1000" smtClean="0"/>
          </a:p>
          <a:p>
            <a:pPr eaLnBrk="1" hangingPunct="1">
              <a:lnSpc>
                <a:spcPct val="80000"/>
              </a:lnSpc>
              <a:defRPr/>
            </a:pPr>
            <a:r>
              <a:rPr lang="fr-FR" altLang="en-US" sz="1900" b="1" smtClean="0"/>
              <a:t>La plupart des déchets ne se biodégradent pas</a:t>
            </a:r>
          </a:p>
          <a:p>
            <a:pPr lvl="1" eaLnBrk="1" hangingPunct="1">
              <a:lnSpc>
                <a:spcPct val="80000"/>
              </a:lnSpc>
              <a:defRPr/>
            </a:pPr>
            <a:r>
              <a:rPr lang="fr-FR" altLang="en-US" sz="1900" smtClean="0"/>
              <a:t>Les plastiques se décomposent en morceaux plus petits </a:t>
            </a:r>
          </a:p>
          <a:p>
            <a:pPr lvl="1" eaLnBrk="1" hangingPunct="1">
              <a:lnSpc>
                <a:spcPct val="80000"/>
              </a:lnSpc>
              <a:defRPr/>
            </a:pPr>
            <a:endParaRPr lang="fr-FR" altLang="en-US" sz="1000" smtClean="0"/>
          </a:p>
          <a:p>
            <a:pPr eaLnBrk="1" hangingPunct="1">
              <a:lnSpc>
                <a:spcPct val="80000"/>
              </a:lnSpc>
              <a:defRPr/>
            </a:pPr>
            <a:r>
              <a:rPr lang="fr-FR" altLang="en-US" sz="1900" b="1" smtClean="0"/>
              <a:t>Les produits résiduels de notre population grandissante étouffent notre Planète Océan</a:t>
            </a:r>
          </a:p>
        </p:txBody>
      </p:sp>
      <p:sp>
        <p:nvSpPr>
          <p:cNvPr id="62469" name="Text Placeholder 11"/>
          <p:cNvSpPr>
            <a:spLocks noGrp="1"/>
          </p:cNvSpPr>
          <p:nvPr>
            <p:ph type="body" sz="quarter" idx="4294967295"/>
          </p:nvPr>
        </p:nvSpPr>
        <p:spPr>
          <a:xfrm>
            <a:off x="76200" y="6418263"/>
            <a:ext cx="2667000" cy="304800"/>
          </a:xfrm>
        </p:spPr>
        <p:txBody>
          <a:bodyPr/>
          <a:lstStyle/>
          <a:p>
            <a:pPr marL="0" indent="0" eaLnBrk="1" hangingPunct="1">
              <a:buFont typeface="Wingdings" panose="05000000000000000000" pitchFamily="2" charset="2"/>
              <a:buNone/>
            </a:pPr>
            <a:r>
              <a:rPr lang="fr-FR" altLang="en-US" sz="1400" b="1" dirty="0" smtClean="0">
                <a:solidFill>
                  <a:srgbClr val="FFFFFF"/>
                </a:solidFill>
              </a:rPr>
              <a:t>S1: Les déchets marins</a:t>
            </a:r>
          </a:p>
        </p:txBody>
      </p:sp>
      <p:sp>
        <p:nvSpPr>
          <p:cNvPr id="62470" name="Slide Number Placeholder 8"/>
          <p:cNvSpPr>
            <a:spLocks noGrp="1"/>
          </p:cNvSpPr>
          <p:nvPr>
            <p:ph type="sldNum" sz="quarter" idx="12"/>
          </p:nvPr>
        </p:nvSpPr>
        <p:spPr bwMode="auto">
          <a:xfrm>
            <a:off x="8001000" y="6356350"/>
            <a:ext cx="990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spcBef>
                <a:spcPct val="0"/>
              </a:spcBef>
              <a:buSzTx/>
              <a:buFontTx/>
              <a:buNone/>
            </a:pPr>
            <a:fld id="{CC8C0B0A-38A5-4AFD-8913-A4BAC7EF6EC4}" type="slidenum">
              <a:rPr lang="fr-FR" altLang="en-US" sz="1200" b="1">
                <a:solidFill>
                  <a:srgbClr val="FFFFFF"/>
                </a:solidFill>
              </a:rPr>
              <a:pPr>
                <a:spcBef>
                  <a:spcPct val="0"/>
                </a:spcBef>
                <a:buSzTx/>
                <a:buFontTx/>
                <a:buNone/>
              </a:pPr>
              <a:t>9</a:t>
            </a:fld>
            <a:endParaRPr lang="fr-FR" altLang="en-US" sz="1200" b="1">
              <a:solidFill>
                <a:srgbClr val="FFFFFF"/>
              </a:solidFill>
            </a:endParaRPr>
          </a:p>
        </p:txBody>
      </p:sp>
      <p:pic>
        <p:nvPicPr>
          <p:cNvPr id="62471" name="Picture 6" descr="Norik Sub_Brezovica_Slovenia_low 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133600"/>
            <a:ext cx="2743200" cy="354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2" name="Footer Placeholder 9"/>
          <p:cNvSpPr txBox="1">
            <a:spLocks noGrp="1"/>
          </p:cNvSpPr>
          <p:nvPr/>
        </p:nvSpPr>
        <p:spPr bwMode="auto">
          <a:xfrm>
            <a:off x="2971800" y="6492875"/>
            <a:ext cx="2971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Font typeface="Wingdings" panose="05000000000000000000" pitchFamily="2" charset="2"/>
              <a:buChar char="l"/>
              <a:defRPr sz="3200">
                <a:solidFill>
                  <a:srgbClr val="376092"/>
                </a:solidFill>
                <a:latin typeface="Arial" panose="020B0604020202020204" pitchFamily="34" charset="0"/>
                <a:cs typeface="Arial" panose="020B0604020202020204" pitchFamily="34" charset="0"/>
              </a:defRPr>
            </a:lvl1pPr>
            <a:lvl2pPr marL="742950" indent="-285750">
              <a:spcBef>
                <a:spcPct val="20000"/>
              </a:spcBef>
              <a:buSzPct val="60000"/>
              <a:buFont typeface="Wingdings" panose="05000000000000000000" pitchFamily="2" charset="2"/>
              <a:buChar char="l"/>
              <a:defRPr sz="2800">
                <a:solidFill>
                  <a:srgbClr val="376092"/>
                </a:solidFill>
                <a:latin typeface="Arial" panose="020B0604020202020204" pitchFamily="34" charset="0"/>
                <a:cs typeface="Arial" panose="020B0604020202020204" pitchFamily="34" charset="0"/>
              </a:defRPr>
            </a:lvl2pPr>
            <a:lvl3pPr marL="1143000" indent="-228600">
              <a:spcBef>
                <a:spcPct val="20000"/>
              </a:spcBef>
              <a:buSzPct val="55000"/>
              <a:buFont typeface="Wingdings" panose="05000000000000000000" pitchFamily="2" charset="2"/>
              <a:buChar char="l"/>
              <a:defRPr sz="2400">
                <a:solidFill>
                  <a:srgbClr val="376092"/>
                </a:solidFill>
                <a:latin typeface="Arial" panose="020B0604020202020204" pitchFamily="34" charset="0"/>
                <a:cs typeface="Arial" panose="020B0604020202020204" pitchFamily="34" charset="0"/>
              </a:defRPr>
            </a:lvl3pPr>
            <a:lvl4pPr marL="1600200" indent="-228600">
              <a:spcBef>
                <a:spcPct val="20000"/>
              </a:spcBef>
              <a:buSzPct val="50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4pPr>
            <a:lvl5pPr marL="2057400" indent="-228600">
              <a:spcBef>
                <a:spcPct val="20000"/>
              </a:spcBef>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SzPct val="45000"/>
              <a:buFont typeface="Wingdings" panose="05000000000000000000" pitchFamily="2" charset="2"/>
              <a:buChar char="l"/>
              <a:defRPr sz="2000">
                <a:solidFill>
                  <a:srgbClr val="376092"/>
                </a:solidFill>
                <a:latin typeface="Arial" panose="020B0604020202020204" pitchFamily="34" charset="0"/>
                <a:cs typeface="Arial" panose="020B0604020202020204" pitchFamily="34" charset="0"/>
              </a:defRPr>
            </a:lvl9pPr>
          </a:lstStyle>
          <a:p>
            <a:pPr algn="ctr" eaLnBrk="1" hangingPunct="1">
              <a:spcBef>
                <a:spcPct val="0"/>
              </a:spcBef>
              <a:buSzTx/>
              <a:buFontTx/>
              <a:buNone/>
            </a:pPr>
            <a:r>
              <a:rPr lang="fr-FR" altLang="en-US" sz="1200" b="1" dirty="0">
                <a:solidFill>
                  <a:schemeClr val="bg1"/>
                </a:solidFill>
                <a:cs typeface="Angsana New" panose="02020603050405020304" pitchFamily="18" charset="-34"/>
              </a:rPr>
              <a:t>Présentation du Guide pour les enquêtes Dive Against </a:t>
            </a:r>
            <a:r>
              <a:rPr lang="fr-FR" altLang="en-US" sz="1200" b="1" dirty="0" smtClean="0">
                <a:solidFill>
                  <a:schemeClr val="bg1"/>
                </a:solidFill>
                <a:cs typeface="Angsana New" panose="02020603050405020304" pitchFamily="18" charset="-34"/>
              </a:rPr>
              <a:t>Debris®</a:t>
            </a:r>
            <a:endParaRPr lang="fr-FR" altLang="en-US" sz="1200" b="1" dirty="0">
              <a:solidFill>
                <a:schemeClr val="bg1"/>
              </a:solidFill>
              <a:cs typeface="Angsana New" panose="02020603050405020304" pitchFamily="18" charset="-34"/>
            </a:endParaRPr>
          </a:p>
          <a:p>
            <a:pPr algn="ctr" eaLnBrk="1" hangingPunct="1">
              <a:spcBef>
                <a:spcPct val="0"/>
              </a:spcBef>
              <a:buSzTx/>
              <a:buFontTx/>
              <a:buNone/>
            </a:pPr>
            <a:endParaRPr lang="fr-FR" altLang="en-US" sz="1200" b="1" dirty="0">
              <a:solidFill>
                <a:schemeClr val="bg1"/>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Presentation&amp;quot;&quot;/&gt;&lt;property id=&quot;20307&quot; value=&quot;257&quot;/&gt;&lt;/object&gt;&lt;object type=&quot;3&quot; unique_id=&quot;10004&quot;&gt;&lt;property id=&quot;20148&quot; value=&quot;5&quot;/&gt;&lt;property id=&quot;20300&quot; value=&quot;Slide 2&quot;/&gt;&lt;property id=&quot;20307&quot; value=&quot;279&quot;/&gt;&lt;/object&gt;&lt;object type=&quot;3&quot; unique_id=&quot;10005&quot;&gt;&lt;property id=&quot;20148&quot; value=&quot;5&quot;/&gt;&lt;property id=&quot;20300&quot; value=&quot;Slide 3&quot;/&gt;&lt;property id=&quot;20307&quot; value=&quot;320&quot;/&gt;&lt;/object&gt;&lt;/object&gt;&lt;object type=&quot;8&quot; unique_id=&quot;10010&quot;&gt;&lt;/object&gt;&lt;/object&gt;&lt;/database&gt;"/>
  <p:tag name="MMPROD_NEXTUNIQUEID" val="10009"/>
  <p:tag name="ISPRING_RESOURCE_PATHS_HASH_PRESENTER" val="cfc9f27e7ae2f1e1b88b749efb64fac5dcd79c"/>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3607</TotalTime>
  <Words>10256</Words>
  <Application>Microsoft Office PowerPoint</Application>
  <PresentationFormat>On-screen Show (4:3)</PresentationFormat>
  <Paragraphs>1044</Paragraphs>
  <Slides>52</Slides>
  <Notes>51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52</vt:i4>
      </vt:variant>
    </vt:vector>
  </HeadingPairs>
  <TitlesOfParts>
    <vt:vector size="61" baseType="lpstr">
      <vt:lpstr>ＭＳ Ｐゴシック</vt:lpstr>
      <vt:lpstr>Angsana New</vt:lpstr>
      <vt:lpstr>Arial</vt:lpstr>
      <vt:lpstr>Calibri</vt:lpstr>
      <vt:lpstr>Times New Roman</vt:lpstr>
      <vt:lpstr>Wingdings</vt:lpstr>
      <vt:lpstr>Office Theme</vt:lpstr>
      <vt:lpstr>Custom Design</vt:lpstr>
      <vt:lpstr>1_Custom Design</vt:lpstr>
      <vt:lpstr>Dive Against Debris®  Présentation du Guide pour les  enquêtes    Un programme d’enquêtes destiné aux plongeurs, sur les déchets trouvés sous l’eau</vt:lpstr>
      <vt:lpstr>Nous allons voir . . .</vt:lpstr>
      <vt:lpstr>Nous allons voir . . .</vt:lpstr>
      <vt:lpstr>Nous allons voir . . .</vt:lpstr>
      <vt:lpstr>Nous allons voir . . .</vt:lpstr>
      <vt:lpstr>Le tragique problème des déchets marins</vt:lpstr>
      <vt:lpstr>Les déchets marins – Les dégâts </vt:lpstr>
      <vt:lpstr>Les déchets marins – Les dégâts </vt:lpstr>
      <vt:lpstr>Les déchets marins – de quoi s’agit-il?</vt:lpstr>
      <vt:lpstr>D’où viennent-ils?</vt:lpstr>
      <vt:lpstr>D’où viennent-ils?</vt:lpstr>
      <vt:lpstr>D’où viennent-ils?</vt:lpstr>
      <vt:lpstr>Pouvons-nous résoudre ce fléau?</vt:lpstr>
      <vt:lpstr>Dive Against Debris® – Plonger pour obtenir un changement</vt:lpstr>
      <vt:lpstr>Créé uniquement pour les plongeurs</vt:lpstr>
      <vt:lpstr>Nous avons vu</vt:lpstr>
      <vt:lpstr>Il est temps de faire une plongée enquête Dive Against Debris® </vt:lpstr>
      <vt:lpstr>Faites un plan de plongée </vt:lpstr>
      <vt:lpstr>Choisissez le site à prospecter</vt:lpstr>
      <vt:lpstr>Profils de plongée de l'enquête </vt:lpstr>
      <vt:lpstr>Plongez selon votre plan</vt:lpstr>
      <vt:lpstr>Équipement</vt:lpstr>
      <vt:lpstr>Flottabilité</vt:lpstr>
      <vt:lpstr>Objets tranchants</vt:lpstr>
      <vt:lpstr>Prenez des photos pour raconter l’histoire</vt:lpstr>
      <vt:lpstr>Choses à ne pas toucher</vt:lpstr>
      <vt:lpstr>Choses à ne pas toucher</vt:lpstr>
      <vt:lpstr>Nous avons vu</vt:lpstr>
      <vt:lpstr>Faites en sorte que votre enquête compte</vt:lpstr>
      <vt:lpstr>Cinq étapes simples pour que votre enquête soit prise en compte:</vt:lpstr>
      <vt:lpstr>Étape 1: Peser</vt:lpstr>
      <vt:lpstr>Étape 2: Trier</vt:lpstr>
      <vt:lpstr>Étape 3: Enregistrer</vt:lpstr>
      <vt:lpstr>Étape 3: Enregistrer</vt:lpstr>
      <vt:lpstr>Étape 3: Enregistrer</vt:lpstr>
      <vt:lpstr>Étape 3: Enregistrer</vt:lpstr>
      <vt:lpstr>Étape 3: Enregistrer</vt:lpstr>
      <vt:lpstr>Étape 3: Enregistrer</vt:lpstr>
      <vt:lpstr>Étape 3: Enregistrer</vt:lpstr>
      <vt:lpstr>Étape 3: Enregistrer</vt:lpstr>
      <vt:lpstr>Étape 3: Enregistrer</vt:lpstr>
      <vt:lpstr>Étape 3: Enregistrer</vt:lpstr>
      <vt:lpstr>Étape 4: Mettre au  rebut</vt:lpstr>
      <vt:lpstr>Étape 5: Rapporter</vt:lpstr>
      <vt:lpstr>Étape 5: Rapporter</vt:lpstr>
      <vt:lpstr>Nous avons vu</vt:lpstr>
      <vt:lpstr>Maintenant,  à vous de jouer!</vt:lpstr>
      <vt:lpstr>Dernières considérations pour votre programme Dive Against Debris®</vt:lpstr>
      <vt:lpstr>Dernières considérations pour votre programme Dive Against Debris®</vt:lpstr>
      <vt:lpstr>Rejoignez le mouvement du Project AWARE</vt:lpstr>
      <vt:lpstr>Nous avons vu</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steves</dc:creator>
  <cp:lastModifiedBy>Louise Kraechter</cp:lastModifiedBy>
  <cp:revision>308</cp:revision>
  <dcterms:created xsi:type="dcterms:W3CDTF">2011-04-14T22:29:16Z</dcterms:created>
  <dcterms:modified xsi:type="dcterms:W3CDTF">2017-06-28T11:53:37Z</dcterms:modified>
</cp:coreProperties>
</file>