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6"/>
  </p:notesMasterIdLst>
  <p:sldIdLst>
    <p:sldId id="321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2" r:id="rId13"/>
    <p:sldId id="331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73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64" r:id="rId47"/>
    <p:sldId id="365" r:id="rId48"/>
    <p:sldId id="366" r:id="rId49"/>
    <p:sldId id="367" r:id="rId50"/>
    <p:sldId id="376" r:id="rId51"/>
    <p:sldId id="375" r:id="rId52"/>
    <p:sldId id="369" r:id="rId53"/>
    <p:sldId id="371" r:id="rId54"/>
    <p:sldId id="320" r:id="rId55"/>
  </p:sldIdLst>
  <p:sldSz cx="9144000" cy="6858000" type="screen4x3"/>
  <p:notesSz cx="6858000" cy="9144000"/>
  <p:custDataLst>
    <p:tags r:id="rId5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3" autoAdjust="0"/>
    <p:restoredTop sz="85731" autoAdjust="0"/>
  </p:normalViewPr>
  <p:slideViewPr>
    <p:cSldViewPr>
      <p:cViewPr varScale="1">
        <p:scale>
          <a:sx n="100" d="100"/>
          <a:sy n="100" d="100"/>
        </p:scale>
        <p:origin x="20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9ADC5-2104-47AA-A573-F04A712D90F7}" type="datetimeFigureOut">
              <a:rPr lang="en-AU" smtClean="0"/>
              <a:pPr/>
              <a:t>28/06/2017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E06D6-90D3-48EC-8713-C9569FCB776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6065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jectaware.org/MyOcean" TargetMode="External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jectaware.org" TargetMode="External"/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039075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쓰레기는 육지와 바다에서 모두 움직이지만 우리 대양 안의 대부분의 쓰레기는 육지에서 비롯된 원천에서 시작됩니다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어디에서 왔는지에 관계없이 사람들이 모든 대양 쓰레기의 원천입니다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우발적이었든지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부주의해서였든지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고의적으로 내버렸든지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쓰레기는 또한 우리의 비지니스와 산업계 그리고 정부의 취약한 쓰레기 관리 정책으로 발생합니다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도시의 쓰레기장은 바다 바로 옆에 위치하고 처리되지 않은 하수는 곧바로 바다로 흘러가며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허술하게 관리된 빌딩 또는 산업계의 폐기물 역시 모두 대양의 쓰레기 문제에 공헌하고 있습니다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dirty="0" smtClean="0">
                <a:effectLst/>
              </a:rPr>
              <a:t> 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대부분의 해양 쓰레기가 육지에서 시작되지만 더 나아가서는 고의적으로 또는 우발적으로 보트나 선박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기름 유전 및 가스 유전 그리고 양식장 등으로부터 바다에 버려진 것들도 있습니다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dirty="0" smtClean="0">
                <a:effectLst/>
              </a:rPr>
              <a:t> 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DAC726-01FF-4931-B341-FFC18BB2554F}" type="slidenum">
              <a:rPr lang="en-AU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0518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공공 장소에서 내버리는 것은 주된 원천입니다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육지 안 수 천 킬로미터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마일에서 버려진 쓰레기라 하더라도 바닷속으로 이동하고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폭풍우로 하수구로 씻겨 내려가고 빗물에 씻겨 내려가거나 바람에 씻겨 하수구로 이동합니다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종종 우리는 해변이나 강가에 쓰레기를 버려 이러한 쓰레기의 여행 경로를 줄여주기도 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AU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1A2E54-66DF-4162-84A7-D442084F9403}" type="slidenum">
              <a:rPr lang="en-AU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0837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smtClean="0">
                <a:ea typeface="Calibri" pitchFamily="34" charset="0"/>
                <a:cs typeface="Times New Roman" pitchFamily="18" charset="0"/>
              </a:rPr>
              <a:t>바다에 </a:t>
            </a:r>
            <a:r>
              <a:rPr lang="ko-KR" altLang="en-US" dirty="0" smtClean="0">
                <a:ea typeface="Calibri" pitchFamily="34" charset="0"/>
                <a:cs typeface="Times New Roman" pitchFamily="18" charset="0"/>
              </a:rPr>
              <a:t>흘러들어간 쓰레기는 매년 수만 마리의 해양 동물들과 바닷새들을 먹이로 착각하게 하거나 몸에 얽히게 하여 사망시키고 있습니다</a:t>
            </a:r>
            <a:r>
              <a:rPr lang="en-US" altLang="ko-KR" dirty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ko-KR" altLang="en-US" dirty="0" smtClean="0">
                <a:ea typeface="Calibri" pitchFamily="34" charset="0"/>
                <a:cs typeface="Times New Roman" pitchFamily="18" charset="0"/>
              </a:rPr>
              <a:t> 또한 산호 리프와 같은 수중 환경에도 큰 손상을 입힙니다</a:t>
            </a:r>
            <a:r>
              <a:rPr lang="en-US" altLang="ko-KR" dirty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ko-KR" altLang="en-US" dirty="0" smtClean="0">
                <a:ea typeface="Calibri" pitchFamily="34" charset="0"/>
                <a:cs typeface="Times New Roman" pitchFamily="18" charset="0"/>
              </a:rPr>
              <a:t> </a:t>
            </a:r>
            <a:endParaRPr lang="en-AU" dirty="0" smtClean="0">
              <a:ea typeface="Calibri" pitchFamily="34" charset="0"/>
              <a:cs typeface="Times New Roman" pitchFamily="18" charset="0"/>
            </a:endParaRPr>
          </a:p>
          <a:p>
            <a:endParaRPr lang="en-AU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AFA8C6-F8B7-4E0B-9F75-599A5982C03F}" type="slidenum">
              <a:rPr lang="en-AU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7162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해양 쓰레기 문제는 정말 커 보입니다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다이버들이 진정한 변화를 일으킬 수 있을까요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그렇습니다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지역적으로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국가적으로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국제적으로 우리가 함께 힘을 합하면 이 엉망진창을 고치는데 많은 변화들을 일으킬 수 있습니다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각 개인과 비지니스 그리고 정부가 더 나은 쓰레기 관리를 할 수 있도록 하는 정책에의 변화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쓰레기가 바다로 흘러들어가기 전에 물리적으로 차단하는 인프라 구조에의 변화 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우리가 만들는 것들을 더 잘 관리하기 위한 정책에의 변화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어떻게 우리가 만드느냐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제조로부터 사용</a:t>
            </a: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재활용과 폐기에 이르기까지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위한 정책에의 변화 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Tx/>
              <a:buNone/>
            </a:pP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이 엉망진창에서 빠져나오기 위해 다시 생각하고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줄이고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다시 사용하고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재활용하는 우리의 태도와 행동에의 변화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BEDECB-2D8F-4F2D-9935-E9A6C69ABCF5}" type="slidenum">
              <a:rPr lang="en-AU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1565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6281" y="4343436"/>
            <a:ext cx="5485439" cy="436534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 Against Debris®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할 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당신은 변화를 위한 다이빙을 하게 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여기에 그 방법을 소개합니다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해양 생물들을 위해 대양을 더욱 안전하게 </a:t>
            </a:r>
            <a:endParaRPr lang="en-US" altLang="ko-KR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ko-KR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당신이 제거한 해양 쓰레기는 더 이상 해양 동물들에게 상처를 주거나 해양 환경를 손상할 수 없습니다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당신이 수집한 데이타 </a:t>
            </a:r>
            <a:endParaRPr lang="en-US" altLang="ko-KR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개인과 정부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비지니스에게 해양 쓰레기 문제를 실천하도록 설득함으로 쓰레기 관리 문제를 개선하게 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lvl="0" indent="-171450">
              <a:buFontTx/>
              <a:buChar char="-"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우리의 대양 안에 버려진 쓰레기의 종류와 양에 대한 이해를 넓히게 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Tx/>
              <a:buChar char="-"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해양 쓰레기가 수중 환경에 미치는 영향에의 지식을 구축하게 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공동체에 손을 뻗치는 프로젝트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AWARE 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리더들을 향한 당신의 지원 </a:t>
            </a:r>
            <a:endParaRPr lang="en-US" altLang="ko-KR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프로젝트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AWARE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리더들은 쓰레기가 바닷 속으로 들어가는 것을 예방하기 위한 변화를 만들기 위해 노력하고 있습니다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lvl="0" indent="-171450">
              <a:buFontTx/>
              <a:buChar char="-"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당신의 커뮤니티에 해양 쓰레기 액션을 리드하기 원하신다면 프로젝트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AWARE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연락하십시오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변화가 필요함을 다른 이들에게 설득 </a:t>
            </a:r>
            <a:endParaRPr lang="en-US" altLang="ko-KR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모든 사람들에게 당신의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 Against Debris®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액션과 수중에서 보는 쓰레기에 대해 말합니다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lvl="0" indent="-171450">
              <a:buFontTx/>
              <a:buChar char="-"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당신의 목소리는 공공의 의견을 변화시켜 사람들이 해양 쓰레기 문제에 조치를 취하도록 요구하게 만들 수 있습니다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lvl="0" indent="-171450">
              <a:buFontTx/>
              <a:buChar char="-"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당신은 사람들의 행동 역시 변화시켜 적은 쓰레기가 환경에 버려지게 할 수 있습니다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lvl="0" indent="-171450">
              <a:buFontTx/>
              <a:buChar char="-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E3E943-3609-4204-804A-BE641934B6F6}" type="slidenum">
              <a:rPr lang="en-AU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4777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dirty="0" smtClean="0">
                <a:ea typeface="Calibri" pitchFamily="34" charset="0"/>
                <a:cs typeface="Times New Roman" pitchFamily="18" charset="0"/>
              </a:rPr>
              <a:t>Dive Against Debris®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다이버들에 의해 다이버들을 위해 만들어졌습니다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오직 다이버들만이 수중에서 해양 쓰레기를 제거할 트레이닝과 지식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스킬을 가지고 있습니다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양의 쓰레기가 우리의 대양 바닥으로 흘러들어가는 것으로 추정되고 있습니다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대부분의 쓰레기들은 레크레이셔널 다이버들이 도달할 없는 곳에 있을 수 있지만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우리는 여전히 수중 해양 쓰레기 문제에 대항할 힘을 가지고 있습니다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해양 쓰레기 문제는 큽니다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그러나 프로젝트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AWARE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전 세계적인 다이버들의 힘은 강합니다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 Against Debris®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통해 우리는 우리의 대양을 깨끗하고 건강하게 지키는 데 주된 역할을 하고 있습니다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96D9CF-B23F-4034-84B7-8E772BA76733}" type="slidenum">
              <a:rPr lang="en-AU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6582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3A28DA-A3B5-47EC-A3C4-B6B1A59171A5}" type="slidenum">
              <a:rPr lang="en-AU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5939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dirty="0" smtClean="0"/>
              <a:t>이 섹션 </a:t>
            </a:r>
            <a:r>
              <a:rPr lang="en-US" altLang="ko-KR" dirty="0" smtClean="0"/>
              <a:t>2</a:t>
            </a:r>
            <a:r>
              <a:rPr lang="ko-KR" altLang="en-US" dirty="0" smtClean="0"/>
              <a:t>에서는 </a:t>
            </a:r>
            <a:r>
              <a:rPr lang="en-US" dirty="0" smtClean="0"/>
              <a:t>Dive Against Debris®</a:t>
            </a:r>
            <a:r>
              <a:rPr lang="ko-KR" altLang="en-US" dirty="0" smtClean="0"/>
              <a:t> 조사를 계획하고 완성하는 법을 배우도록 하겠습니다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EC403F-6966-4F98-A4C7-7D5DC32C72F4}" type="slidenum">
              <a:rPr lang="en-AU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7243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당신이 반복적으로 같은 사이트에서 오랜 시간에 걸쳐 데이타 수집을 반복할 때 당신의 조사는 더 가치를 가지게 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정기적인 조사는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변화를 위한 더 설득력있는 논쟁을 가능하게 해 줍니다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날씨 패턴 또는 관광객 시즌 등과 같은 요소로 발생하는 그 지역의 계절적 트렌드를 식별할 수 있게 해 줍니다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조사를 얼마나 자주 반복해야 하는지에 관한 최소 조건은 없습니다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모든 수중 해양 쓰레기의 데이타는 가치가 있습니다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그러나 당신의 결과를 극대화하기 위해서는 같은 장소에서 매월 또는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개월에 한번씩 조사를 반복하도록 하는 것을 고려하십시오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최소한 매년 같은 시즌에 같은 장소에서 같은 시간에 조사를 반복하도록 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물론 언제라도 다이빙을 하는 동안 쓰레기를 발견하면 수거하고 이를 </a:t>
            </a:r>
            <a:r>
              <a:rPr lang="en-AU" dirty="0" smtClean="0"/>
              <a:t>Dive Against Debris®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통해 보고할 수 있습니다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수중 환경을 돕는 것은 그렇게 어렵지 않습니다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1D0635-1740-4381-8F6A-443FA0CAA720}" type="slidenum">
              <a:rPr lang="en-AU"/>
              <a:pPr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42871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다음의 사항들을 고려하여 당신의 조사 사이트를 선정하십시오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정기적으로 방문할 수 있는 사이트를 선정하십시오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lvl="0" indent="0">
              <a:buFontTx/>
              <a:buNone/>
            </a:pP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장기간에 같은 사이트로부터 데이타를 수집하면 당신의 조사는 더욱 가치를 가지게 됩니다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lvl="0" indent="0">
              <a:buFontTx/>
              <a:buNone/>
            </a:pP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모든 참가자들의 다이브 스킬과 경험으로 다이브가 가능한 사이트를 선정하십시오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담수 호수와 강들을 조사하십시오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dirty="0" smtClean="0"/>
              <a:t>Dive Against Debris®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조사는 담수 환경에서도 동등하게 중요합니다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lvl="0" indent="-171450">
              <a:buFontTx/>
              <a:buChar char="-"/>
            </a:pP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필요하면 땅 주인과 기타 당국으로부터 다이빙을 하고 해양 쓰레기를 수거할 승인을 얻으십시오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이것은 해양 공원과 같이 해양 쓰레기 수거에 지역 규제가 있을 수 있는 해양 보호 구역 안에서 실시하는 </a:t>
            </a: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 Against Debris®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포함합니다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  <a:p>
            <a:endParaRPr lang="en-AU" dirty="0" smtClean="0"/>
          </a:p>
          <a:p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수중 클립업 또는 비치 클립업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해양 쓰레기는 모든 곳에 널려 있습니다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바닷속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얕은 수심에 그리고 맹그로브에 걸려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그럼 어떤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 Against Debris®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데이타를 보고해야 할까요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쉬운 답은 쓰레기 수거를 위해 스쿠버를 사용해야 하면 </a:t>
            </a:r>
            <a:r>
              <a:rPr lang="en-AU" dirty="0" smtClean="0"/>
              <a:t>Dive Against Debris®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통해 보고하도록 한다는 것입니다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76346C-ED33-49BB-9D5B-6F3D3545A033}" type="slidenum">
              <a:rPr lang="en-AU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2704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dirty="0" smtClean="0"/>
              <a:t>섹션 </a:t>
            </a:r>
            <a:r>
              <a:rPr lang="en-US" altLang="ko-KR" dirty="0" smtClean="0"/>
              <a:t>1</a:t>
            </a:r>
            <a:r>
              <a:rPr lang="ko-KR" altLang="en-US" dirty="0" smtClean="0"/>
              <a:t>에서는 해양 쓰레기로 발생한 피해는 어떤 것들이 있고 이 문제 해결에 어떻게 다이버들이 도움을 줄 수 있는지 살펴볼 것입니다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0605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6281" y="4343436"/>
            <a:ext cx="5485439" cy="4435446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당신의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 Against Debris®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조사를 모든 다이버들의 경험 레벨을 고려하여 안전하고 즐거움으로 가득차도록 계획하십시오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안전이 최고의 고려사항이 되어야 합니다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모든 일반적인 안전 다이빙 수칙들을 따르십시오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당신과 버디의 스킬과 경험 이내에서 다이빙하십시오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안전 다이버를 고려하십시오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보트와 해변에서 모두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Tx/>
              <a:buNone/>
            </a:pP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다이빙 시간과 수심</a:t>
            </a: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지역 컨디션과 다이버 경험에 기초하여 각각의 다이브 시간과 수심을 설정하십시오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당신의 다이브 테이블 또는 다이브 컴퓨터의 무감압 한계 훨씬 안쪽에 머무르도록 하십시오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>
              <a:buFontTx/>
              <a:buNone/>
              <a:defRPr/>
            </a:pPr>
            <a:r>
              <a:rPr lang="ko-KR" alt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부력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다이빙을 하는 동안 중성 부력을 유지할 수 있도록 스스로와 버디가 적절한 웨이트를 착용했는지 점검합니다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모든 장비가 유선형을 유지하고 덜렁거리지 않고 잘 고정되었는지 확인합니다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AU" b="0" dirty="0" smtClean="0"/>
          </a:p>
          <a:p>
            <a:pPr lvl="0"/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조사 범위</a:t>
            </a: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조사할 범위 설정 불필요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사이트를 조사할 때 같은 지역을 커버하도록 하십시오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다이브 깃발을 사용하여 당신의 지역을 마크할 것을 고려하십시오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다이브 깃발 사용에 지역 규율을 따르십시오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 </a:t>
            </a:r>
          </a:p>
          <a:p>
            <a:pPr lvl="0"/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참가자 숫자</a:t>
            </a: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다이버 숫자에는 제한이 없습니다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모든 다이버들은 버디팀끼리 움직이도록 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하나의 데이타 카드에 같은 다이브에 참여한 모든 다이버들의 조사 결과를 보고합니다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버디팀 전략 </a:t>
            </a: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모든 버디팀들은 그 다이브를 감독하는 데 책임을 집니다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다이브 전에 커뮤니케이션과 짝과 헤어졌을 때의 절차를 리뷰합니다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다음과 같은 다이브 역할을 논의하도록 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버디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그물망 휴대하기</a:t>
            </a:r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ko-KR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버디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아이템을 제거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사진 찍기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953409-5F8F-445A-8C5F-8838F7181826}" type="slidenum">
              <a:rPr lang="en-AU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1175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다이브 동안 발견한 해양 쓰레기를 수거합니다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육지로 올라오면 수중에서 발견한 것들만을 분리하고 기록합니다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Tx/>
              <a:buChar char="-"/>
            </a:pP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그물망에 해양 쓰레기를 넣는데 버디와 함께 협조하여 일합니다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당신의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BCD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무거운 아이템을 인양하는 인양 장치로 사용하지 마십시오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lvl="0" indent="-171450">
              <a:buFontTx/>
              <a:buChar char="-"/>
            </a:pP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그물망에 너무 많이 넣지 않도록 하고</a:t>
            </a: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키로</a:t>
            </a: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/7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파운드가 넘는 아이템을 인양백 없이 수거하지 않도록 합니다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키로</a:t>
            </a: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/7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파운드가 넘는 아이템은 </a:t>
            </a: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PADI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수색과 인양 스페셜티 자격을 가진 인양백 사용 훈련을 받은 다이버들만이 수거하도록 합니다</a:t>
            </a: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트레이닝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경험없이 인양백을 사용하지 마십시오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무거운 물체를 인양하는 것은 적절한 트레이닝이 필요하고 인양백을 사용해야 합니다</a:t>
            </a: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b="1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FB6105-E8F3-47E6-BF1D-8C05035BFF23}" type="slidenum">
              <a:rPr lang="en-AU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5739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올바른 장비는 당신의 다이브를 안전하고 즐겁게 만들어 줍니다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필수 장비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해양 쓰레기 수거를 위한 그물망</a:t>
            </a:r>
            <a:endParaRPr lang="en-US" altLang="ko-KR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물이 빠져나갈 수 있도록 망으로 된 가방 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다이브 도구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나이프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손 보호를 위한 장갑 </a:t>
            </a:r>
            <a:endParaRPr lang="en-US" altLang="ko-KR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당신의 조사 장소에 장갑 사용이 허용되는지 점검하십시오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lvl="0" indent="-171450">
              <a:buFontTx/>
              <a:buChar char="-"/>
            </a:pP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다이브 장갑이 없을 때에는 주방용 또는 정원용 장갑 역시 사용할 수 있습니다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권장 장비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가위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GPS</a:t>
            </a: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무게를 잴 수 있는 저울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수중 카메라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날카로운 물체를 위한 보관함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수중 슬레이트와 연필 </a:t>
            </a:r>
            <a:endParaRPr lang="en-AU" b="0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011D65-AB25-4730-86C1-F074AFCE8226}" type="slidenum">
              <a:rPr lang="en-AU"/>
              <a:pPr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58879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여러분의 부력에 주의를 기울이고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Dive Against Debris®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조사를 하는 동안 조절을 하는 것은 아주 중요합니다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여러분의 장비와 몸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그리고 핀이 바닥에 닿지 않도록 주의를 기울입니다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가장 중요한 것은 쓰레기를 제거할 때 그물망에 쓰레기를 집어 넣을 때 몸의 포지션에 주의를 기울이고 조절을 하도록 합니다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AU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C3FBC6-7C2C-4BDD-880D-6F17E20D71BA}" type="slidenum">
              <a:rPr lang="en-AU"/>
              <a:pPr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85160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주사기나 깨진 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금속 캔 들과 같은 물체는 찔린 상처를 야기할 수 있으므로 주의해야 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수거하기 전에 모든 참가자들의 안전을 주의깊게 고려하십시오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날카로운 물체들을 안전하게 제거할 수 있도록 단단히 뚜껑을 닫을 수 있는 단단한 보관함을 사용하도록 합니다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날카로운 의료 기구들을 제거할 때에는 깊은 주의를 기울이도록 합니다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주사기와 바늘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메스와 랜싯 및 봉합 바늘 등을 포함합니다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C3FBC6-7C2C-4BDD-880D-6F17E20D71BA}" type="slidenum">
              <a:rPr lang="en-AU"/>
              <a:pPr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86364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6281" y="4343436"/>
            <a:ext cx="5485439" cy="4365344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사진을 찍는 것은 조사에 필수 사항은 아니지만 비 다이버들과 의견 결정자들에게 해양 쓰레기가 진정한 문제가 되고 있음을 설득하는데 사진들은 중요합니다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당신의 사진들은 해양 쓰레기가 해양 야생 동물들과 환경에 미치는 영향을 묘사해 주고 이 문제의 심각성을 보여주는 사진 라이브러리를 구축할 수 있게 해 줍니다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가지 종류의 사진들이 있습니다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당신의 데이타를 설명해 주는 사진들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사진들은 당신이 본 쓰레기들을 이해하는 데 도움을 줍니다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온라인으로 조사 데이타를 보고할 때 이러한 사진들을 첨부하도록 하십시오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가능하면 자나 스노클 등을 이용하여 크기를 가늠할 수 있도록 해 주십시오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종류의 사진들 예로는 다음이 있습니다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lvl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해양 쓰레기가 그 환경을 손상한 모습들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얽힌 수중 생물들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식별할 수 없는 아이템들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수중의 해양 쓰레기들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수거가 불가능한 아이템들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당신의 이야기를 나누게 해 주는 사진들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당신의 액션에 관한 대중의 관심을 고조시키거나 참가자들에게 감사하기 위해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 자원봉사자들을 모집하기 위해 이러한 종류의 사진을 사용하십시오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사진들을 마이 오션 블로그의 당신의 조사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(23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페이지 참고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업로드하고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페이스북에 공유하거나 지역 신문에 기사를 보충하기 위해 사용하십시오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그룹 사진들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모든 버디팀들과 수거한 쓰레기들을 촬영 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액션을 취하는 다이버들 사진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다이버들이 쓰레기를 분리하고 숫자를 세고 기록하는 사진 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수거한 모든 쓰레기들을 수면에 모아둔 사진 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사진 촬영에 관한 팁들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조사 시간에 영향을 주는 것을 피하기 위해 사진 찍는데 시간을 너무 할애하지 않을 것 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ko-K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다이버들이 대양 행성을 보호할 수 있는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AWARE</a:t>
            </a:r>
            <a:r>
              <a:rPr lang="ko-KR" alt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</a:t>
            </a:r>
            <a:r>
              <a:rPr lang="ko-KR" alt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가지 팁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따를 것 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8C9B3F-FD47-4A58-B29D-0CD6540DC18E}" type="slidenum">
              <a:rPr lang="en-AU"/>
              <a:pPr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86332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10311" y="4222218"/>
            <a:ext cx="5835778" cy="406594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해양 생물체들은 곧 해양 쓰레기 위에 자라기 시작하고 해양 동물들 역시 종종 해양 쓰레기를 서식처로 삼기 시작합니다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경우에는 그 아이템을 수거할지 아니면 그대로 두어야 할지 결정해야 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경우에는 잠재적으로 유해한 해양 쓰레기를 제거하기 위해 단기간의 방해공작을 실시하는 것이 중요하고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경우에는 바닷속에 그 아이템을 그대로 두는 것이 나을 수도 있습니다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해양 쓰레기 아이템을 제거 결정을 내리는 데 몇 가지 고려할 사항들이 여기에 있습니다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그대로 두어야 할지 의심스러운 경우에는 그 자리에 그대로 둡니다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안전이 가장 중요한 고려사항입니다</a:t>
            </a:r>
            <a:r>
              <a:rPr lang="en-US" altLang="ko-K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그 곳에서 아이템을 안전하게 제거할 수 있는지 의심가는 경우는 그대로 두십시오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무기나 탄약을 만지거나 제거하지 마십시오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장소를 표시해두고 당국에 알립니다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당신의 손이나 장비에 묻었을 때 유해할 수 있는 화학 물질 등이 흘러나오는 아이템들은 아주 크게 주의하거나 그 곳에 그대로 두도록 합니다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  <a:p>
            <a:pPr>
              <a:buFontTx/>
              <a:buNone/>
            </a:pPr>
            <a:endParaRPr lang="en-AU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414AAF-6B2B-4738-B552-536F36324326}" type="slidenum">
              <a:rPr lang="en-AU"/>
              <a:pPr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3470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10311" y="4222218"/>
            <a:ext cx="5835778" cy="441646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구조 재질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유리병이나 깡통 등은 그 환경에 큰 피해를 일으키지 않으므로 제거했을 경우 그 안의 생물체들에게 방해를 줄 경우에는 그대로 놓아두도록 합니다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제거하는 것이 단기간에 생물체들에게 방해를 줄 수 있다 하더라도 그대로 놓아두면 작은 조각으로 분해되어 해양 동물들에게 피해를 줄 수 있는 비자연적인 아이템들은 제거할 것을 고려합니다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이경우 어떻게 행동하는 것이 가장 적은 피해를 줄 것인지 판단력을 발휘합니다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카테고리에 들어가는 아이템들로는 플라스틱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낚시 그물 및 포장을 위해 사용되는 물건들이 있습니다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해양 쓰레기에 알이 부착되어 있는 경우에는 알이 부화된 후 돌아와 제거할 수 있도록 그 장소를 표시해 두도록 합니다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아이템의 내용물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안전하게 제거가 가능하다면 아이템 안에 든 내용물이 흘러나와 피해를 유발할 수 있는 아이템들은 제거하도록 합니다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b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예로서는 차나 트럭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보트 배터리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연료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화학물질 통들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페인트 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연료 필터 그리고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전자 제품들이 있습니다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lvl="0" indent="-171450">
              <a:buFontTx/>
              <a:buChar char="-"/>
            </a:pP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잠재적으로 유해한 아이템을 안전하게 제거할 수 없다면 그 장소를 표시하고 보고하도록 합니다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indent="0">
              <a:buFontTx/>
              <a:buNone/>
            </a:pP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그물과 낚시줄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기타 줄등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그물과 낚시줄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기타 줄등을 제거하는 것은 위험할 수 있습니다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정말 안전하다는 것이 확인되지 않는다면 이러한 아이템은 제거하지 않도록 합니다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이 아이템들 제거는 어려울 수 있습니다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특히 산호 주변에 감겨 있거나 산호가 그 위에 자라나고 있다면 더욱 그렇습니다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산호가 자라나는 부분은 남겨두고 나머지 접근이 가능한 부분 만을 선택적으로 제거하는 것이 가장 좋은 방법일 것입니다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튼튼하고 날카로운 가위로 낚시줄과 가벼운 그물을 잘라내는 것이 다이브 나이프 보다 톱질하는 움직임을 필요로 하지 않기 때문에 산호에 피해를 덜 주게 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26BA7D-D902-46FC-85D3-32721FCB6815}" type="slidenum">
              <a:rPr lang="en-AU"/>
              <a:pPr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87886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C9A75A-FB42-4AB5-A255-5DFD8EA3382E}" type="slidenum">
              <a:rPr lang="en-AU"/>
              <a:pPr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15464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dirty="0" smtClean="0"/>
              <a:t>이 섹션 </a:t>
            </a:r>
            <a:r>
              <a:rPr lang="en-US" altLang="ko-KR" dirty="0" smtClean="0"/>
              <a:t>3</a:t>
            </a:r>
            <a:r>
              <a:rPr lang="ko-KR" altLang="en-US" dirty="0" smtClean="0"/>
              <a:t>에서는 여러분의 데이타를 보고하는 방법을 알아볼 것입니다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F1EF8C-8521-4BB0-880D-C184B5F715FD}" type="slidenum">
              <a:rPr lang="en-AU"/>
              <a:pPr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141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dirty="0" smtClean="0"/>
              <a:t>섹션 </a:t>
            </a:r>
            <a:r>
              <a:rPr lang="en-US" altLang="ko-KR" dirty="0" smtClean="0"/>
              <a:t>2</a:t>
            </a:r>
            <a:r>
              <a:rPr lang="ko-KR" altLang="en-US" dirty="0" smtClean="0"/>
              <a:t>에서는 </a:t>
            </a:r>
            <a:r>
              <a:rPr lang="en-US" dirty="0" smtClean="0"/>
              <a:t>Dive Against Debris® </a:t>
            </a:r>
            <a:r>
              <a:rPr lang="ko-KR" altLang="en-US" dirty="0" smtClean="0"/>
              <a:t>조사를 어떻게 계획하고 완성할 수 있는지 배울 것입니다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68331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6281" y="4343436"/>
            <a:ext cx="5485439" cy="443544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-228600"/>
            <a:r>
              <a:rPr lang="ko-KR" altLang="en-US" dirty="0" smtClean="0"/>
              <a:t>프리젠터에게</a:t>
            </a:r>
            <a:r>
              <a:rPr lang="en-US" altLang="ko-KR" dirty="0" smtClean="0"/>
              <a:t>:</a:t>
            </a:r>
            <a:r>
              <a:rPr lang="ko-KR" altLang="en-US" dirty="0" smtClean="0"/>
              <a:t> 참가자들에게 </a:t>
            </a:r>
            <a:r>
              <a:rPr lang="en-AU" b="1" dirty="0" smtClean="0"/>
              <a:t>Dive Against Debris® </a:t>
            </a:r>
            <a:r>
              <a:rPr lang="ko-KR" altLang="en-US" b="1" dirty="0" smtClean="0"/>
              <a:t>데이타 카드</a:t>
            </a:r>
            <a:r>
              <a:rPr lang="ko-KR" altLang="en-US" b="0" dirty="0" smtClean="0"/>
              <a:t> 사본을 건네 주어 이 섹션을 쉽게 따라올 수 있도록 합니다</a:t>
            </a:r>
            <a:r>
              <a:rPr lang="en-US" altLang="ko-KR" b="0" dirty="0" smtClean="0"/>
              <a:t>.</a:t>
            </a:r>
            <a:r>
              <a:rPr lang="ko-KR" altLang="en-US" b="0" dirty="0" smtClean="0"/>
              <a:t>   </a:t>
            </a:r>
            <a:endParaRPr lang="en-AU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7C5AF8-9032-42CA-A1EB-2C1EECF446B8}" type="slidenum">
              <a:rPr lang="en-AU"/>
              <a:pPr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26246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281" y="4343436"/>
            <a:ext cx="5485439" cy="4295241"/>
          </a:xfrm>
        </p:spPr>
        <p:txBody>
          <a:bodyPr/>
          <a:lstStyle/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그물망에 들어있는 채로 모든 해양 쓰레기의 무게를 잽니다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그물망의 무게가 상당히 나가는 경우에는 해양 쓰레기 만의 무게를 구하기 위해 나중에 쓰레기를 다 비운 후 그물망만 따로 무게를 재어 차감하도록 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쓰레기 </a:t>
            </a:r>
            <a:r>
              <a:rPr lang="ko-KR" altLang="en-US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무게 측정에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시장이나 주방의 저울이 적당합니다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저울이 없는 경우에는 대략적으로 추정할 수 있습니다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킬로그램 또는 파운드로 무게를 기록합니다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>
              <a:buFontTx/>
              <a:buChar char="-"/>
              <a:defRPr/>
            </a:pPr>
            <a:endParaRPr lang="en-GB" b="0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4B2B32-5BF7-4744-894B-7C88D940AAE1}" type="slidenum">
              <a:rPr lang="en-AU"/>
              <a:pPr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53020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dirty="0" smtClean="0"/>
              <a:t>Dive Against Debris®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데이타 카드의 쓰레기 아이템들을 쉽게 찾을 수 있게 하기 위해 재질별로 그룹이 나누어져 있습니다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그물망 안의 쓰레기들을 쏟아내고 다음의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가지 카테고리 별로 쓰레기를 분리합니다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플라스틱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유리 및 세라믹 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금속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고무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나무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의류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종이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골판지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혼합된 재질들</a:t>
            </a:r>
            <a:endParaRPr lang="en-US" altLang="ko-KR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기타 쓰레기 아이템들</a:t>
            </a: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다른 카테고리 안에 들어갈 수 없는 아이템들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바람이 불지 않는 곳에서 쓰레기를 분리하도록 하여 쓰레기가 다시 물 속으로 날아 들어가는 일이 없도록 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그물망의 쓰레기를 쏟을 때 방수포를 사용하면 아이템들이 흩어지는 것을 막을 수 있습니다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A12E64-41DB-41CD-9E01-88E5272215E7}" type="slidenum">
              <a:rPr lang="en-AU"/>
              <a:pPr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70758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dirty="0" smtClean="0"/>
              <a:t>Dive Against Debris®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데이타 카드에 모든 아이템을 기록하도록 각 분리된 쓰레기들을 점검합니다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AU" dirty="0" smtClean="0"/>
              <a:t>Dive Against Debris®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해양 쓰레기 식별 가이드를 사용하여 쓰레기 아이템들을 올바로 식별할 수 있도록 하십시오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altLang="ko-K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쓰레기 아이템을 크기에 상관없이 하나로 세도록 합니다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쓰레기가 어떤 재질 카테고리 하에 속하는지 찾아봅니다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플라스틱 포크가 있다면 컵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접시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포크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나이프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스푼이 있는 플라스틱 재질 카테고리 안을 보시면 됩니다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박스를 </a:t>
            </a: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altLang="ko-K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표시합니다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두번째 플라스틱 포크를 발견하거나 같은 카테고리 안의 아이템을 발견하면 이 박스를 </a:t>
            </a: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</a:t>
            </a:r>
            <a:r>
              <a:rPr lang="en-US" altLang="ko-K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표시합니다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당신이 쉽게 사용할 수 있는 통계 시스템을 계속 사용하여 표시합니다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</a:t>
            </a:r>
            <a:r>
              <a:rPr lang="en-US" sz="11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llll</a:t>
            </a:r>
            <a:r>
              <a:rPr lang="en-US" sz="11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en-US" sz="1100" b="0" strike="sng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llll</a:t>
            </a:r>
            <a:r>
              <a:rPr lang="en-US" sz="11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strike="sng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llll</a:t>
            </a:r>
            <a:r>
              <a:rPr lang="en-US" sz="11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</a:t>
            </a:r>
            <a:r>
              <a:rPr lang="en-US" sz="11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12</a:t>
            </a: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잡다한 해양 쓰레기들 조각은 작은 조각들로 숫자를 세야 합니다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데이타 카드의 각 재질 카테고리 마지막을 참고하세요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많은 작은 조각들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(2.5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센치 이하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세려면 아래 박스의 세기에 너무 작나요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참고하세요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같은 조사 다이브에 참여한 모든 다이버들이 발견한 것들을 하나의 데이타 카드에 기록합니다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조사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다이브에 한 버디팀이 참여했건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버디팀이 참여했건 하나의 데이타 카드에 모든 쓰레기 아이템들을 기록합니다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dirty="0" smtClean="0">
                <a:effectLst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9D6905-4CA2-4A05-B76F-1C208395F149}" type="slidenum">
              <a:rPr lang="en-AU"/>
              <a:pPr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36529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가끔씩 바닷속에 버려진 플라스틱 조각들이나 단단한 플라스틱 제품이 작은 조각으로 분해된 경우처럼 비슷한 형태의 작은 쓰레기 조각들을 많이 수거하는 경우가 있습니다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이와 같은 경우에는 세기에는 너무 숫자가 많습니다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그럼 어떻게 기록하면 될까요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많은 작은 조각들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(2.5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센치 이하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방수포 위에 쏟은 후 같은 사이즈 더미로 분리해 놓습니다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 더미의 조각들 숫자를 센 후 몇 더미가 있는지 이를 곱하여 총 갯수를 구하면 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작은 조각들은 관련 재질 아래에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작은 조각들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아래 기록하도록 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AU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A13FBB-989F-46F7-8DA7-3E66379270CC}" type="slidenum">
              <a:rPr lang="en-AU"/>
              <a:pPr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0951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6281" y="4343436"/>
            <a:ext cx="5485439" cy="4505549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당신의 조사에 관한 중요한 정보를 기록하기 위해 데이타 카드의 나머지 부분들을 완성합니다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조사 사이트 장소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당신의 조사 사이트를 정확히 지도 위에 입력할 수 있도록 정보를 주십시오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가장 가까운 도로명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해당되는 경우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도시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타운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주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Tx/>
              <a:buNone/>
            </a:pP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국가 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조사 사이트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GPS 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코디네이트 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정확한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GPS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정보는 여러분의 데이타를 보내는데 있어 아주 중요합니다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이는 여러분의 데이타를 지형적으로 올바른 장소에 넣어주고 프로젝트 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AWARE</a:t>
            </a:r>
            <a:r>
              <a:rPr lang="ko-KR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 Against Debris® </a:t>
            </a:r>
            <a:r>
              <a:rPr lang="ko-KR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지도에 여러분의 조사 내용을 정확히 표시할 수 있게 도와줍니다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ko-K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Dive Against Debris®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온라인 데이타 제출 양식에 있는 포인트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클릭 지도를 사용하면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GPS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유니트 없이도 당신의 조사 사이트의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GPS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코디네이트를 쉽게 보고할 수 있습니다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endParaRPr lang="en-AU" b="1" dirty="0" smtClean="0"/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당신의 국가를 찾을 수 있도록 지도를 끌어 옵니다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당신의 위치를 크게 확대시킵니다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당신의 </a:t>
            </a:r>
            <a:r>
              <a:rPr lang="ko-KR" altLang="en-US" sz="1200" b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조사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다이브</a:t>
            </a: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사이트를 지도 상에서 찾아 클릭합니다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당신의 조사 사이트의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GPS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코디네이트는 자동적으로 기록될 것입니다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lvl="0" indent="-171450">
              <a:buFontTx/>
              <a:buChar char="-"/>
            </a:pP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근접한 참고할 곳이 없는 조사 사이트인 경우에 아주 적합합니다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indent="-171450">
              <a:buFontTx/>
              <a:buChar char="-"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당신의 조사 사이트가 육지 근처가 아니고 포인트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클릭 지도를 사용하여 정확히 발견할 수 없어서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GPS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유니트를 사용해야 한다면 다음 사항들을 기억하십시오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GPS 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유니트를 다음으로 셋업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WGS84 Map Datum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소수점으로 표시되는 리딩을 받아 적습니다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보트 다이브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보트가 조사 사이트에 정박되어 있거나 사이트 바로 위에 떠 있을 때의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GPS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리딩을 받아 적습니다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수중의 다이버들을 조심하십시오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 </a:t>
            </a:r>
          </a:p>
          <a:p>
            <a:pPr lvl="0"/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비치 다이브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가능한 한 조사 사이트에 가장 가까운 비치에 서서 리딩을 받아 적습니다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dirty="0" smtClean="0">
                <a:effectLst/>
              </a:rPr>
              <a:t> 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F70972-8F0B-4767-8982-BDEC84B81FEB}" type="slidenum">
              <a:rPr lang="en-AU"/>
              <a:pPr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73289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6281" y="4343436"/>
            <a:ext cx="5485439" cy="422513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정확하지 않은 정보들은 당신의 발견 사항의 가치를 떨어뜨릴 수 있으므로 조사 시간을 정확히 기록하도록 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조사 시간은 모든 버디팀들이 수중에서 해양 쓰레기 수거를 위해 보낸 평균 시간입니다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조사 시간을 분으로 기록합니다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45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115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수면에서 수영한 시간과 하강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상승에 소요한 시간은 포함시키지 않도록 합니다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비 다이버 참가자들이 보낸 시간 또는 쓰레기 분리 및 기록하는 시간을 포함시키지 않도록 합니다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b="0" dirty="0" smtClean="0">
                <a:effectLst/>
              </a:rPr>
              <a:t> </a:t>
            </a:r>
            <a:endParaRPr lang="en-AU" b="0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89884A-E676-45F3-99E6-9B1E7670C2FA}" type="slidenum">
              <a:rPr lang="en-AU"/>
              <a:pPr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54994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6281" y="4343436"/>
            <a:ext cx="5485439" cy="422513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조사 시간 계산하기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당신과 버디가 수중에서 쓰레기를 수거하는 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분을 들였습니다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다이빙에 다른 다이버들은 없었습니다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조사 시간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43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팀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두명의 다이버와 팀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명의 다이버로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개의 버디팀이 다음 시간 동안 수중 해양 쓰레기 제거에 참여했습니다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버디팀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		42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버디팀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		48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버디팀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		51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총 합한 조사 시간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	141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총 조사 시간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141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나누기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개의 버디팀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47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조사 시간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47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</a:t>
            </a:r>
            <a:r>
              <a:rPr lang="en-US" dirty="0" smtClean="0">
                <a:effectLst/>
              </a:rPr>
              <a:t> </a:t>
            </a:r>
            <a:endParaRPr lang="en-AU" b="1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E543B0-9320-4406-92CF-DE6F13FF5E1B}" type="slidenum">
              <a:rPr lang="en-AU"/>
              <a:pPr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795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6281" y="4343436"/>
            <a:ext cx="5485439" cy="443544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참가자 숫자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수중에서 쓰레기를 수거한 다이버들의 숫자 만을 셉니다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버디팀이 아니라 각각 개별 다이버들 숫자를 셉니다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안전 다이버나 비치 클린업에 참여한 친구들처럼 수면에서만 참여한 다이버들은 세지 않습니다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파도 컨디션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조사를 실시한 그 날의 파도 컨디션을 보고합니다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0-0.1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미터의 파도인 경우는 잔잔함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종이장 같은 것에서 잔물결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0.1-0.5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미터의 파도인 경우는 완만함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잔잔한 파도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0.5-1.25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미터의 파도인 경우는 약간의 파도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1.25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미터 이상의 파도인 경우는 중증 및 거침으로 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891EE2-2133-484F-AA6F-1923964B91C2}" type="slidenum">
              <a:rPr lang="en-AU"/>
              <a:pPr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80832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6281" y="4343436"/>
            <a:ext cx="5485439" cy="443544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조사한 지역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정보는 당신 사이트의 쓰레기의 밀도를 이해하는 데 도움이 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지역을 측정하는 쉽고도 정확한 방법은 아래와 같이 구글 맵의 포인트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클릭 도구를 사용하는 것입니다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www.daftlogic.com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/projects-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-maps-area- calculator-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tool.htm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평방 미터 또는 평방 피트로 지역을 보고합니다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온라인 도구를 사용할 수 없는 경우에는 조사 지역을 계산할 때 다음을 따르면 됩니다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간단한 사각형 또는 직사각형의 형태는 길이와 넓이를 곱해서 계산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위의 방법을 사용할 수 없거나 측정이 불가능한 경우는 추정치로 계산 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57C43C-B852-406F-B7AD-75DEC24B0D08}" type="slidenum">
              <a:rPr lang="en-AU"/>
              <a:pPr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9222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dirty="0" smtClean="0"/>
              <a:t>섹션 </a:t>
            </a:r>
            <a:r>
              <a:rPr lang="en-US" altLang="ko-KR" dirty="0" smtClean="0"/>
              <a:t>3</a:t>
            </a:r>
            <a:r>
              <a:rPr lang="ko-KR" altLang="en-US" dirty="0" smtClean="0"/>
              <a:t>에서는 어떻게 여러분의 데이타를 보고할 것인지 살펴보겠습니다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E11FCD-E050-4361-A044-20C629C3149D}" type="slidenum">
              <a:rPr lang="en-AU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6730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주된 구성 요소와 생태계 간의 차이</a:t>
            </a:r>
            <a:endParaRPr lang="en-US" altLang="ko-K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만약 당신이 산호 리프 위에서 조사를 했고 조사 시간의 대부분을 산호 리프 바깥쪽의 모래 바닥 위를 수영하며 보냈다면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주된 구성 요소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모래</a:t>
            </a:r>
            <a:endParaRPr lang="en-US" altLang="ko-KR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생태계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산호 리프</a:t>
            </a:r>
            <a:endParaRPr lang="en-US" altLang="ko-K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만약 같은 조사 사이트에서 산호 위를 수영하며 대부분의 시간을 보냈다면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주된 구성 요소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산호</a:t>
            </a:r>
            <a:endParaRPr lang="en-US" altLang="ko-K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생태계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산호 리프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A2C26B-3A1C-4D67-BDF1-FCD51D7382CE}" type="slidenum">
              <a:rPr lang="en-AU"/>
              <a:pPr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55424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얽힌 동물들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얽힌 동물들과 어떤 아이템에 얽혔는지 보고하도록 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가능하면 종의 이름을 식별하십시오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만약 식별이 불가능하다면 흔한 이름으로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물개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기록합니다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데이타를 보고할 때 업로드할 수 있도록 얽힌 동물의 사진을 찍도록 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조사 수심 범위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쓰레기를 수거한 지역의 최대 수심과 최소 수심을 보고합니다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lvl="0" indent="-171450">
              <a:buFontTx/>
              <a:buChar char="-"/>
            </a:pP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당신의 다이브의 최대 수심보다 얕을 수 있습니다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indent="-171450">
              <a:buFontTx/>
              <a:buChar char="-"/>
            </a:pP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최소 수심을 </a:t>
            </a: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미터 또는 피트로 보고하지 않습니다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수면에 떠 있는 쓰레기는 보고하지 않습니다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b="0" dirty="0" smtClean="0">
                <a:effectLst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ko-KR" altLang="en-US" b="0" dirty="0" smtClean="0">
                <a:effectLst/>
              </a:rPr>
              <a:t>떠 있는 쓰레기는 제거하지만 보고하지 않습니다</a:t>
            </a:r>
            <a:r>
              <a:rPr lang="en-US" altLang="ko-KR" b="0" dirty="0" smtClean="0">
                <a:effectLst/>
              </a:rPr>
              <a:t>.</a:t>
            </a:r>
            <a:r>
              <a:rPr lang="ko-KR" altLang="en-US" b="0" dirty="0" smtClean="0">
                <a:effectLst/>
              </a:rPr>
              <a:t> </a:t>
            </a:r>
            <a:endParaRPr lang="en-AU" b="0" dirty="0" smtClean="0"/>
          </a:p>
          <a:p>
            <a:pPr marL="171450" indent="-171450">
              <a:buFontTx/>
              <a:buChar char="-"/>
            </a:pPr>
            <a:endParaRPr lang="en-AU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0C7D42-79C1-4724-99B0-A11DCB2EC487}" type="slidenum">
              <a:rPr lang="en-AU"/>
              <a:pPr/>
              <a:t>41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04831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지난 주의 날씨 컨디션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당신의 사이트로 또는 사이트에서 쓰레기를 이동시킬 수 있는 강한 바람이나 폭풍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폭우 또는 특정 날씨 컨디션 변화 내역을 보고합니다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지역에서 우려되는 아이템들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당신의 지역에서 문제가 될 수 있다고 고려되는 세 가지 쓰레기 아이템과 그 이유를 보고해 주십시오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그곳에서 발견한 특별한 평범하지 않은 쓰레기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추가적인 정보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발견한 쓰레기에 기여할 수 있었을 이벤트가 있었다면 간단히 묘사하고 만약 가능하다면 그 뉴스 기사 등의 링크를 제공해 주십시오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허리캐인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빌딩 파괴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페스티발 또는 거리 축제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불꽃놀이 등</a:t>
            </a:r>
            <a:r>
              <a:rPr lang="en-US" b="0" dirty="0" smtClean="0">
                <a:effectLst/>
              </a:rPr>
              <a:t> </a:t>
            </a:r>
            <a:endParaRPr lang="en-AU" b="0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0ECAF0-E1AA-43BD-8DCE-23628AB2FEF2}" type="slidenum">
              <a:rPr lang="en-AU"/>
              <a:pPr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62187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쓰레기를 수거했고 숫자를 셋습니다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아주 잘하셨습니다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적절히 폐기하여 다시 바다로 흘러들어가지 못하도록 시간을 들여야 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당신 지역에 준비된 재활용 프로그램대로 재활용 가능한 쓰레기는 재활용합니다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lvl="0" indent="0">
              <a:buFontTx/>
              <a:buNone/>
            </a:pP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양이 적은 경우는 거리의 쓰레기 통을 이용할 수 있습니다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lvl="0" indent="0">
              <a:buFontTx/>
              <a:buNone/>
            </a:pPr>
            <a:r>
              <a:rPr lang="ko-KR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어떤 지역 정부는 당신의 쓰레기를 수거해 가기도 합니다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lvl="0" indent="0">
              <a:buFontTx/>
              <a:buNone/>
            </a:pP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조사를 시작하기 전에 미리 연락하여 수거를 계획합니다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lvl="0" indent="0">
              <a:buFontTx/>
              <a:buNone/>
            </a:pP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지역 정부가 수거하도록 그곳에 남겨두는 경우에는 쓰레기 봉투를 단단히 묶어 두도록 합니다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그 지역의 쓰레기 수거장에 운반해 갑니다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많은 지역 당국에서는 형광등이나 케미 라이트 스틱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기름통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화학물질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연료 또는 페인트 등과 같은 유해한 물체를 담은 아이템 폐기를 위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 특별한 절차를 가지고 있습니다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지역 당국에 연락하여 이러한 아이템들을 폐기하는 데 조언을 얻도록 하십시오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GB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39F21D-7C2F-4187-98CD-258D02007C11}" type="slidenum">
              <a:rPr lang="en-AU"/>
              <a:pPr/>
              <a:t>43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76009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당신의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 Against Debris®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조사는 이 순간을 위해 이루어졌습니다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당신의 데이타를 온라인으로 보고하는 것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모든 영어로 된 데이타는 반드시 온라인 </a:t>
            </a:r>
            <a:r>
              <a:rPr lang="ko-KR" alt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데이타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제출 양식 사용하여 보내도록 합니다</a:t>
            </a:r>
            <a:r>
              <a:rPr lang="en-US" altLang="ko-K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당신의 데이타를 온라인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데이타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제출 양식을 통하여 보고하십시오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www.projectaware.org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DiveAgainstDebris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마이 오션 프로파일에 로그인하거나 마이 오션 프로파일의 새로운 계정을 만들어 이 양식을 사용하십시오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이 양식의 지시에 따르고 설명이 필요한 경우에는 이 조사 가이드를 참고하십시오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 smtClean="0"/>
              <a:t>영어가 아닌 다른 언어로 제출하는 경우는 반드시 완성한 데이타 카드의 사본을 이메일로 보내야만 합니다</a:t>
            </a:r>
            <a:r>
              <a:rPr lang="en-US" altLang="ko-KR" b="1" dirty="0" smtClean="0"/>
              <a:t>.</a:t>
            </a:r>
            <a:r>
              <a:rPr lang="ko-KR" altLang="en-US" b="1" dirty="0" smtClean="0"/>
              <a:t> </a:t>
            </a:r>
            <a:endParaRPr lang="en-US" altLang="ko-KR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영어가 아닌 다른 언어로 데이타를 보고하는 경우 </a:t>
            </a:r>
            <a:r>
              <a:rPr lang="en-GB" dirty="0" smtClean="0"/>
              <a:t>Dive Against Debris®</a:t>
            </a:r>
            <a:r>
              <a:rPr lang="ko-KR" altLang="en-US" dirty="0" smtClean="0"/>
              <a:t> 데이타 카드를 </a:t>
            </a:r>
            <a:r>
              <a:rPr lang="en-GB" dirty="0" err="1" smtClean="0"/>
              <a:t>diveagainstdebris@projectaware.org</a:t>
            </a:r>
            <a:r>
              <a:rPr lang="ko-KR" altLang="en-US" dirty="0" smtClean="0"/>
              <a:t>로 이메일로 보내십시오</a:t>
            </a:r>
            <a:r>
              <a:rPr lang="en-US" altLang="ko-KR" dirty="0" smtClean="0"/>
              <a:t>.</a:t>
            </a:r>
            <a:r>
              <a:rPr lang="ko-KR" altLang="en-US" dirty="0" smtClean="0"/>
              <a:t> 모든 부분을 정확하게 기입하는 것을 잊지 마십시오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97D316-B978-49C1-BAEF-A42F624465C6}" type="slidenum">
              <a:rPr lang="en-AU"/>
              <a:pPr/>
              <a:t>44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64701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>
                <a:latin typeface="Arial" charset="0"/>
                <a:cs typeface="Arial" charset="0"/>
              </a:rPr>
              <a:t>데이타를 보내기 전에 </a:t>
            </a:r>
            <a:r>
              <a:rPr lang="en-AU" dirty="0" smtClean="0">
                <a:latin typeface="Arial" charset="0"/>
                <a:cs typeface="Arial" charset="0"/>
              </a:rPr>
              <a:t>Dive Against Debris®</a:t>
            </a:r>
            <a:r>
              <a:rPr lang="ko-KR" altLang="en-US" dirty="0" smtClean="0">
                <a:latin typeface="Arial" charset="0"/>
                <a:cs typeface="Arial" charset="0"/>
              </a:rPr>
              <a:t> 조사자 진술서를 다시 확인하도록 요청을 받을 것입니다</a:t>
            </a:r>
            <a:r>
              <a:rPr lang="en-US" altLang="ko-KR" dirty="0" smtClean="0">
                <a:latin typeface="Arial" charset="0"/>
                <a:cs typeface="Arial" charset="0"/>
              </a:rPr>
              <a:t>:</a:t>
            </a:r>
            <a:endParaRPr lang="en-GB" dirty="0" smtClean="0">
              <a:latin typeface="Arial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나는 </a:t>
            </a:r>
            <a:r>
              <a:rPr lang="en-US" altLang="ko-KR" dirty="0" smtClean="0"/>
              <a:t>Dive Against Debris®</a:t>
            </a:r>
            <a:r>
              <a:rPr lang="ko-KR" altLang="en-US" dirty="0" smtClean="0"/>
              <a:t> 가이드를 읽었고</a:t>
            </a:r>
            <a:r>
              <a:rPr lang="en-US" dirty="0" smtClean="0"/>
              <a:t>, </a:t>
            </a:r>
            <a:r>
              <a:rPr lang="ko-KR" altLang="en-US" dirty="0" smtClean="0"/>
              <a:t>여기에 보고하는 데이타는 단일 또는 복수의 버디팀과 함께 한 한 다이브에서 수중에서 수거한 데이타입니다</a:t>
            </a:r>
            <a:r>
              <a:rPr lang="en-US" dirty="0" smtClean="0"/>
              <a:t>.</a:t>
            </a:r>
            <a:r>
              <a:rPr lang="ko-KR" altLang="en-US" dirty="0" smtClean="0"/>
              <a:t> 여기에는 오직 수중 환경에서 수거한 쓰레기에 관한 데이타 만을 포함해야 함을 이해합니다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추가적인 다이브는 별도의 양식을 통해 보고를 해야 하고</a:t>
            </a:r>
            <a:r>
              <a:rPr lang="en-US" altLang="ko-KR" dirty="0" smtClean="0"/>
              <a:t>,</a:t>
            </a:r>
            <a:r>
              <a:rPr lang="ko-KR" altLang="en-US" dirty="0" smtClean="0"/>
              <a:t> 육지에서 수거한 쓰레기들은 </a:t>
            </a:r>
            <a:r>
              <a:rPr lang="en-US" altLang="ko-KR" dirty="0" smtClean="0"/>
              <a:t>My Ocean</a:t>
            </a:r>
            <a:r>
              <a:rPr lang="ko-KR" altLang="en-US" dirty="0" smtClean="0"/>
              <a:t> 커뮤니티와 공유할 수 있음을 이해합니다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내가 보낸 데이타는 검토를 거친 후 프로젝트 </a:t>
            </a:r>
            <a:r>
              <a:rPr lang="en-US" altLang="ko-KR" dirty="0" smtClean="0"/>
              <a:t>AWARE</a:t>
            </a:r>
            <a:r>
              <a:rPr lang="ko-KR" altLang="en-US" dirty="0" smtClean="0"/>
              <a:t>의</a:t>
            </a:r>
            <a:r>
              <a:rPr lang="ko-KR" altLang="ko-KR" dirty="0" smtClean="0"/>
              <a:t> </a:t>
            </a:r>
            <a:r>
              <a:rPr lang="ko-KR" altLang="en-US" dirty="0" smtClean="0"/>
              <a:t>내부 품질 검토 절차에 통과한 후 </a:t>
            </a:r>
            <a:r>
              <a:rPr lang="en-US" altLang="ko-KR" dirty="0" smtClean="0"/>
              <a:t>Dive Against Debris®</a:t>
            </a:r>
            <a:r>
              <a:rPr lang="ko-KR" altLang="en-US" dirty="0" smtClean="0"/>
              <a:t> 지도에 시각적으로 표시될 것임을 이해합니다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5005D7-E879-4263-9814-1EDD0111510C}" type="slidenum">
              <a:rPr lang="en-AU"/>
              <a:pPr/>
              <a:t>45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23467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A89801-8EAE-4AE2-B7E0-653AC2384C2E}" type="slidenum">
              <a:rPr lang="en-AU"/>
              <a:pPr/>
              <a:t>46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78070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dirty="0" smtClean="0"/>
              <a:t>섹션 </a:t>
            </a:r>
            <a:r>
              <a:rPr lang="en-US" altLang="ko-KR" dirty="0" smtClean="0"/>
              <a:t>4</a:t>
            </a:r>
            <a:r>
              <a:rPr lang="ko-KR" altLang="en-US" dirty="0" smtClean="0"/>
              <a:t>에서는 우리의 대양 행성을 보호하기 위한 프로젝트 </a:t>
            </a:r>
            <a:r>
              <a:rPr lang="en-US" altLang="ko-KR" dirty="0" smtClean="0"/>
              <a:t>AWARE</a:t>
            </a:r>
            <a:r>
              <a:rPr lang="ko-KR" altLang="en-US" dirty="0" smtClean="0"/>
              <a:t> 다이버들의 전 세계적인 움직임에 참여할 수 있는 방법을 알아볼 것입니다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GB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B37ADF-D103-4851-A2FE-63FB70AFD58A}" type="slidenum">
              <a:rPr lang="en-AU"/>
              <a:pPr/>
              <a:t>47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33788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87098" y="4222218"/>
            <a:ext cx="5758992" cy="4626767"/>
          </a:xfr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당신은 해양 쓰레기를 공략하기 위해 전 세계의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AWARE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다이버들의 대열에 동참할 준비를 갖추셨습니다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우리는 함께 이 엉망진창판을 고쳐낼 수 있습니다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Ocean (</a:t>
            </a:r>
            <a:r>
              <a:rPr lang="en-GB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www.projectaware.org/MyOcean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프로젝트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AWARE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독특한 에코</a:t>
            </a:r>
            <a:r>
              <a:rPr lang="en-US" altLang="ko-K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네트워킹 사이트로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AWARE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리더들이 대양 보호를 위한 액션을 취할 수 있게 해 주는 사이트입니다</a:t>
            </a: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Ocean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프로파일을 만들고 여러분의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 Against Debris®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데이타를 보고하고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대양 보호 액티비티들에 관한 블로그 글을 올리고 여러분의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 Against Debris®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조사에 참여하도록 액션을 취하기 시작하십시오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ko-KR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대양을 쓰레기로 오염시키고 있는 우리의 행동을 변화시킬 수 있도록 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여러분의 액션을 공유하십시오</a:t>
            </a:r>
            <a:r>
              <a:rPr lang="en-US" altLang="ko-K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ko-KR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여러분의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Ocean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페이지에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 Against Debris®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조사 이야기를 들려 주십시오</a:t>
            </a: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ko-KR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여러분의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 Against Debris®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조사에 관한 기사를 미디어에 발표하여 다른 사람들이 해양 쓰레기 문제에 대해 배울 수 있도록 해 주십시오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94B667-655F-47B3-ADB5-894A93B8625E}" type="slidenum">
              <a:rPr lang="en-AU"/>
              <a:pPr/>
              <a:t>48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77167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87098" y="4222218"/>
            <a:ext cx="5758992" cy="4626767"/>
          </a:xfrm>
        </p:spPr>
        <p:txBody>
          <a:bodyPr>
            <a:normAutofit/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여러분은 대양 쓰레기 문제를 공격하기 위해 전 세계의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AWARE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다이버들에 동참할 준비가 되었습니다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우리는 함께 이 엉망진창을 고쳐나갈 수 있습니다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깨끗한 사이트 보고하기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쓰레기가 없는 다이브 사이트를 발견한 것은 새로운 문제가 발생했을 때 이를 식별할 수 있도록 도와주기 때문에 중요한 발견이 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사이트에 쓰레기가 없는 경우 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사이트에서는 해양 쓰레기를 발견하지 못함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박스에 체크하여 보내주십시오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 Against Debris®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언제라도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다이브에서라도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당신의 데이타는 같은 조사 사이트에서 정기적으로 수집되었을 때 가장 유용하게 사용됩니다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그러나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 Against Debris®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통해 어떤 다이브에서 언제라도 쓰레기 정보를 보고할 수 있습니다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친구들과 함께한 육지 클린업은요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수중 조사와 비치 또는 해안가 클린업을 함께 실시하는 것은 아주 훌륭합니다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 Against Debris®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통해서는 수중에서 다이버들이 수거한 데이타만을 보고하는 것을 잊지 마십시오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친구들이 육지의 클린업을 실시한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경우에는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lvl="0"/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수중에서 수거한 쓰레기와 육지에서 수거한 쓰레기를 분리하십시오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 Against Debris®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통해서는 오직 수중에서 수거한 쓰레기들만을 분리하고 기록하고 보고합니다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피드백 제공하기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당신의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 Against Debris®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경험을 우리와 나누어 주십시오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코멘트와 제안이 있으시면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DiveAgainstDebris@projectaware.org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보내주십시오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94B667-655F-47B3-ADB5-894A93B8625E}" type="slidenum">
              <a:rPr lang="en-AU"/>
              <a:pPr/>
              <a:t>49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028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dirty="0" smtClean="0"/>
              <a:t>섹션 </a:t>
            </a:r>
            <a:r>
              <a:rPr lang="en-US" altLang="ko-KR" dirty="0" smtClean="0"/>
              <a:t>4</a:t>
            </a:r>
            <a:r>
              <a:rPr lang="ko-KR" altLang="en-US" dirty="0" smtClean="0"/>
              <a:t>에서는 우리의 대양 행성을 보호하기 위해 프로젝트 </a:t>
            </a:r>
            <a:r>
              <a:rPr lang="en-US" altLang="ko-KR" dirty="0" smtClean="0"/>
              <a:t>AWARE</a:t>
            </a:r>
            <a:r>
              <a:rPr lang="ko-KR" altLang="en-US" dirty="0" smtClean="0"/>
              <a:t> 다이버들이 전 세계적인 움직임에 동참할 수 있는지 알아볼 것입니다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 </a:t>
            </a:r>
            <a:endParaRPr lang="en-GB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80389A-A562-4B01-88AD-813A2893501E}" type="slidenum">
              <a:rPr lang="en-AU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31121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63884" y="4343436"/>
            <a:ext cx="5605419" cy="450554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프로젝트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AWARE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재단은 우리의 대양 행성을 보호하는 스쿠버 다이버들의 전 세계적인 움직임입니다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한번에 한 다이브씩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우리의 대양 행성을 보호하는 데 당신이 참여할 수 있는 가장 최근의 액션과 서명운동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액티비티들을 찾아보시려면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www.projectaware.org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방문해 주십시오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Battle the Big Two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큰 두 가지 싸움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프로젝트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AWARE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스쿠버 다이버들이 장기간을 통해 변화를 일으킬 수 있는 독특한 위치를 차지하는 두 가지 주된 대양 보호 이슈들을 하고 있습니다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위기에 처한 상어와 위험에 처한 만타 가오리들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많은 상어와 가어리 인구는 주로 어류 남획에 의해 거의 붕괴 직전에 있습니다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지속적으로 진행되는 프로젝트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AWARE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캠페인에 참여하여 세계에서 크게 위험에 처한 상어와 가오리 종들을 보호하는 데 도움을 주십시오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이슈에 대해 더 많이 배우고 당신 지역의 상어에 대해 더 알고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AWARE </a:t>
            </a:r>
            <a:r>
              <a:rPr lang="ko-KR" alt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상어 보호 다이버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됨으로 이들을 보호하는 데 액션을 취하십시오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당신의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PADI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다이브 센터 또는 리조트에 연락하여 더 자세한 사항을 문의하십시오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해양 쓰레기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오직 다이버들만이 수중의 해양 쓰레기를 제거할 수 있는 스킬을 가지고 있습니다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수중 클린업은 도움이 되지만 장기간에 걸친 변화를 만들어 내기 위해서는 쓰레기가 바닷속으로 흘러들어가는 것을 막아야 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다이버들은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 Against Debris®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통해 해양 쓰레기에 관한 데이타를 보고함으로 이를 도울 수 있습니다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당신은 해양 쓰레기 문제에 빛을 비추고 쓰레기가 해양 생물체들과 해양 환경에 미치는 엄청난 영향을 줄이는 데 도움을 줄 수 있습니다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5FCE46-0904-4897-905C-7D04ADE6C484}" type="slidenum">
              <a:rPr lang="en-AU"/>
              <a:pPr/>
              <a:t>50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94846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D899D8-28A8-4638-AC05-1619AA2BFBD5}" type="slidenum">
              <a:rPr lang="en-AU"/>
              <a:pPr/>
              <a:t>51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2137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dirty="0" smtClean="0"/>
              <a:t>이 섹션에서는 해양 쓰레기로 인해 발생한 피해는 어떤 것들이 있고 이를 해결하는데 어떻 다이버들이 도울 수 있는지 살펴볼 것입니다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647A0B-C6BA-40F9-829C-C203E5E1DA9A}" type="slidenum">
              <a:rPr lang="en-AU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9685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6281" y="4343436"/>
            <a:ext cx="5485439" cy="436534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매년 수만 마리의 해양 동물들과 해조류들이 해양 쓰레기를 삼키거나 쓰레기에 얽혀서 사망하고 있습니다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조사 결과는 해양 쓰레기가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693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종의 해양 어종들에게 영향을 끼치고 있는 것을 보여주고 있습니다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모든 알려진 바다 거북이 종들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절반 이상의 해양 포유류 종들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그리고 거의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분의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이르는 모든 바닷새 종들이 쓰레기를 삼켰거나 쓰레기에 얽혔습니다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많은 야생 동물들의 사망은 동물과 해조들이 해양 쓰레기들을 섭취할 때 발생합니다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작은 조각의 해양 쓰레기는 목에 걸리게 되면 동물에게 질식사를 초래합니다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많은 대양 쓰레기 아이템들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특히 플라스틱은 한번 삼키게 되면 소화될 수 없습니다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뱃속이 플라스틱으로 가득찬 동물들은 더 이상 먹이를 먹을 필요를 느끼지 못하게 되고 결국 기아로 사망에 이르게 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바다 거북이들과 물고기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해조류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조개와 해양 포유류들의 몇몇 종들은 거의 모두가 그들의 뱃속에 비닐을 담고 있었습니다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해양 동물들에게 미치는 모든 영향을 연구하는 것은 어렵지만 북부 풀머 해조에 관한 연구 결과는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95%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비치에서 사망한 채 발견된 해조들 뱃속에는 비닐이 담겨 있었음을 보여주고 있습니다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각 새들은 평균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개의 비닐 조각을 삼켰습니다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B3FA56-50CC-403A-A5FF-6821A4A9B979}" type="slidenum">
              <a:rPr lang="en-AU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7613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해양 쓰레기는 해양 환경들을 파괴하여 그 안에 서식하는 동물들에게 나아가 영향을 미치게 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큰 쓰레기 아이템들은 리프를 문지르게 되어 조금만 물이 움직여도 큰 피해를 끼치게 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플라스틱 판들과 비닐 봉지들은 해초 바닥과 맹그로브를 덮어 숨을 막히게 하고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리프에 걸린 그물은 산호와 해면과 말미잘을 절단시킵니다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해양 쓰레기는 또한 인간의 건강과 경제에도 직접적인 영향을 미칩니다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오염된 해변가는 관광객들에게 매력이 없으며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깨진 병이나 개인적인 위생에 관련된 아이템들이 있을 때에는 건강에 관련된 위혐 역시 나타나게 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지역 외부에서 쓰레기들이 흘러 들어왔다 하더라도 해변의 쓰레기를 제거하는 해안가 의회는 수거 작업을 하는 그 지역 공동체에 그 경비를 지불하게 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해양 쓰레기는 레크레이셔널 및 상업 선박들에게 피해를 주는데 종종 막대한 보수 경비 또는 구조 서비스의 도움을 받아야 할 수도 있습니다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가끔씩 해안가에 밀려 들어온 대양 쓰레기를 보는 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70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퍼센트의 해양 쓰레기들은 바닷 속에 가라앉게 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해양 쓰레기에 관한 문제를 제기하는 것은 아주 시급합니다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19E265-BDC7-4A7F-8FD5-212D0DA61044}" type="slidenum">
              <a:rPr lang="en-AU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0758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해양 쓰레기는 대양 안에 있는 우리의 쓰레기들입니다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비닐 봉지와 음식을 싼 봉지들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음료수 병과 담배 꽁초와 같이 매일 버려지는 것들로부터 자동차 바테리와 주방 용품들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거대한 그물과 산업 폐기물들에 이르기까지 우리가 바닷속으로 흘러내려가도록 방치한 쓰레기는 우리의 아름다운 리프와 해변가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해초 초변을 쓰레기장으로 만들고 있습니다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AU" dirty="0" smtClean="0">
              <a:ea typeface="Calibri" pitchFamily="34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플라스틱을 포함한 많은 폐기물들은 생분해되지 않습니다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대신 작은 조각들로 분해되어 쉽게 먹이로 오해되므로 해양 생물체들에게 커다란 위험 요소로 존재하게 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4D419E-2534-4302-A289-64D33F235906}" type="slidenum">
              <a:rPr lang="en-AU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0834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51B8-EFDA-4E83-9869-4BC1E1E84A9A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630E-C46D-4012-BA90-192899DC7D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51B8-EFDA-4E83-9869-4BC1E1E84A9A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630E-C46D-4012-BA90-192899DC7D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51B8-EFDA-4E83-9869-4BC1E1E84A9A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630E-C46D-4012-BA90-192899DC7D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5334000" cy="990600"/>
          </a:xfrm>
        </p:spPr>
        <p:txBody>
          <a:bodyPr/>
          <a:lstStyle>
            <a:lvl1pPr>
              <a:defRPr lang="en-US" sz="2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3037"/>
            <a:ext cx="4495800" cy="3459163"/>
          </a:xfrm>
        </p:spPr>
        <p:txBody>
          <a:bodyPr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951037"/>
            <a:ext cx="8153400" cy="685800"/>
          </a:xfrm>
        </p:spPr>
        <p:txBody>
          <a:bodyPr/>
          <a:lstStyle>
            <a:lvl1pPr marL="0" indent="0"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endParaRPr lang="en-GB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200" y="6418556"/>
            <a:ext cx="2590800" cy="304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581400" y="6356350"/>
            <a:ext cx="1981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dirty="0" smtClean="0"/>
              <a:t>Dive Against Debris® Survey Guide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229600" y="6356350"/>
            <a:ext cx="7620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0A7F53-5A2D-4F93-9B3F-2CEA8F90D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5334000" cy="990600"/>
          </a:xfrm>
        </p:spPr>
        <p:txBody>
          <a:bodyPr/>
          <a:lstStyle>
            <a:lvl1pPr>
              <a:defRPr lang="en-US" sz="2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3037"/>
            <a:ext cx="4495800" cy="3459163"/>
          </a:xfrm>
        </p:spPr>
        <p:txBody>
          <a:bodyPr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951037"/>
            <a:ext cx="8153400" cy="685800"/>
          </a:xfrm>
        </p:spPr>
        <p:txBody>
          <a:bodyPr/>
          <a:lstStyle>
            <a:lvl1pPr marL="0" indent="0"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endParaRPr lang="en-GB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200" y="6418556"/>
            <a:ext cx="2590800" cy="304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581400" y="6356350"/>
            <a:ext cx="1981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dirty="0" smtClean="0"/>
              <a:t>Dive Against Debris® Survey Guide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229600" y="6356350"/>
            <a:ext cx="7620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0A7F53-5A2D-4F93-9B3F-2CEA8F90D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5334000" cy="990600"/>
          </a:xfrm>
        </p:spPr>
        <p:txBody>
          <a:bodyPr/>
          <a:lstStyle>
            <a:lvl1pPr>
              <a:defRPr lang="en-US" sz="2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3037"/>
            <a:ext cx="4495800" cy="3459163"/>
          </a:xfrm>
        </p:spPr>
        <p:txBody>
          <a:bodyPr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951037"/>
            <a:ext cx="8153400" cy="685800"/>
          </a:xfrm>
        </p:spPr>
        <p:txBody>
          <a:bodyPr/>
          <a:lstStyle>
            <a:lvl1pPr marL="0" indent="0"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endParaRPr lang="en-GB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200" y="6418556"/>
            <a:ext cx="2590800" cy="304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581400" y="6356350"/>
            <a:ext cx="1981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dirty="0" smtClean="0"/>
              <a:t>Dive Against Debris® Survey Guide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229600" y="6356350"/>
            <a:ext cx="7620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0A7F53-5A2D-4F93-9B3F-2CEA8F90D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5334000" cy="990600"/>
          </a:xfrm>
        </p:spPr>
        <p:txBody>
          <a:bodyPr/>
          <a:lstStyle>
            <a:lvl1pPr>
              <a:defRPr lang="en-US" sz="2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3037"/>
            <a:ext cx="4495800" cy="3459163"/>
          </a:xfrm>
        </p:spPr>
        <p:txBody>
          <a:bodyPr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951037"/>
            <a:ext cx="8153400" cy="685800"/>
          </a:xfrm>
        </p:spPr>
        <p:txBody>
          <a:bodyPr/>
          <a:lstStyle>
            <a:lvl1pPr marL="0" indent="0"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endParaRPr lang="en-GB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200" y="6418556"/>
            <a:ext cx="2590800" cy="304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581400" y="6356350"/>
            <a:ext cx="1981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dirty="0" smtClean="0"/>
              <a:t>Dive Against Debris® Survey Guide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229600" y="6356350"/>
            <a:ext cx="7620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0A7F53-5A2D-4F93-9B3F-2CEA8F90D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5334000" cy="990600"/>
          </a:xfrm>
        </p:spPr>
        <p:txBody>
          <a:bodyPr/>
          <a:lstStyle>
            <a:lvl1pPr>
              <a:defRPr lang="en-US" sz="2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3037"/>
            <a:ext cx="4495800" cy="3459163"/>
          </a:xfrm>
        </p:spPr>
        <p:txBody>
          <a:bodyPr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951037"/>
            <a:ext cx="8153400" cy="685800"/>
          </a:xfrm>
        </p:spPr>
        <p:txBody>
          <a:bodyPr/>
          <a:lstStyle>
            <a:lvl1pPr marL="0" indent="0"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endParaRPr lang="en-GB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200" y="6418556"/>
            <a:ext cx="2590800" cy="304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581400" y="6356350"/>
            <a:ext cx="1981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dirty="0" smtClean="0"/>
              <a:t>Dive Against Debris® Survey Guide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229600" y="6356350"/>
            <a:ext cx="7620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0A7F53-5A2D-4F93-9B3F-2CEA8F90D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5334000" cy="990600"/>
          </a:xfrm>
        </p:spPr>
        <p:txBody>
          <a:bodyPr/>
          <a:lstStyle>
            <a:lvl1pPr>
              <a:defRPr lang="en-US" sz="2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3037"/>
            <a:ext cx="4495800" cy="3459163"/>
          </a:xfrm>
        </p:spPr>
        <p:txBody>
          <a:bodyPr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951037"/>
            <a:ext cx="8153400" cy="685800"/>
          </a:xfrm>
        </p:spPr>
        <p:txBody>
          <a:bodyPr/>
          <a:lstStyle>
            <a:lvl1pPr marL="0" indent="0"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endParaRPr lang="en-GB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200" y="6418556"/>
            <a:ext cx="2590800" cy="304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581400" y="6356350"/>
            <a:ext cx="1981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dirty="0" smtClean="0"/>
              <a:t>Dive Against Debris® Survey Guide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229600" y="6356350"/>
            <a:ext cx="7620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0A7F53-5A2D-4F93-9B3F-2CEA8F90D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5334000" cy="990600"/>
          </a:xfrm>
        </p:spPr>
        <p:txBody>
          <a:bodyPr/>
          <a:lstStyle>
            <a:lvl1pPr>
              <a:defRPr lang="en-US" sz="2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3037"/>
            <a:ext cx="4495800" cy="3459163"/>
          </a:xfrm>
        </p:spPr>
        <p:txBody>
          <a:bodyPr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951037"/>
            <a:ext cx="8153400" cy="685800"/>
          </a:xfrm>
        </p:spPr>
        <p:txBody>
          <a:bodyPr/>
          <a:lstStyle>
            <a:lvl1pPr marL="0" indent="0"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endParaRPr lang="en-GB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200" y="6418556"/>
            <a:ext cx="2590800" cy="304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581400" y="6356350"/>
            <a:ext cx="1981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dirty="0" smtClean="0"/>
              <a:t>Dive Against Debris® Survey Guide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229600" y="6356350"/>
            <a:ext cx="7620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0A7F53-5A2D-4F93-9B3F-2CEA8F90D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5334000" cy="990600"/>
          </a:xfrm>
        </p:spPr>
        <p:txBody>
          <a:bodyPr/>
          <a:lstStyle>
            <a:lvl1pPr>
              <a:defRPr lang="en-US" sz="2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3037"/>
            <a:ext cx="4495800" cy="3459163"/>
          </a:xfrm>
        </p:spPr>
        <p:txBody>
          <a:bodyPr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951037"/>
            <a:ext cx="8153400" cy="685800"/>
          </a:xfrm>
        </p:spPr>
        <p:txBody>
          <a:bodyPr/>
          <a:lstStyle>
            <a:lvl1pPr marL="0" indent="0"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endParaRPr lang="en-GB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200" y="6418556"/>
            <a:ext cx="2590800" cy="304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581400" y="6356350"/>
            <a:ext cx="1981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dirty="0" smtClean="0"/>
              <a:t>Dive Against Debris® Survey Guide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229600" y="6356350"/>
            <a:ext cx="7620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0A7F53-5A2D-4F93-9B3F-2CEA8F90D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51B8-EFDA-4E83-9869-4BC1E1E84A9A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630E-C46D-4012-BA90-192899DC7D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5334000" cy="990600"/>
          </a:xfrm>
        </p:spPr>
        <p:txBody>
          <a:bodyPr/>
          <a:lstStyle>
            <a:lvl1pPr>
              <a:defRPr lang="en-US" sz="2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3037"/>
            <a:ext cx="4495800" cy="3459163"/>
          </a:xfrm>
        </p:spPr>
        <p:txBody>
          <a:bodyPr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951037"/>
            <a:ext cx="8153400" cy="685800"/>
          </a:xfrm>
        </p:spPr>
        <p:txBody>
          <a:bodyPr/>
          <a:lstStyle>
            <a:lvl1pPr marL="0" indent="0"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endParaRPr lang="en-GB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200" y="6418556"/>
            <a:ext cx="2590800" cy="304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581400" y="6356350"/>
            <a:ext cx="1981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dirty="0" smtClean="0"/>
              <a:t>Dive Against Debris® Survey Guide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229600" y="6356350"/>
            <a:ext cx="7620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0A7F53-5A2D-4F93-9B3F-2CEA8F90D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5334000" cy="990600"/>
          </a:xfrm>
        </p:spPr>
        <p:txBody>
          <a:bodyPr/>
          <a:lstStyle>
            <a:lvl1pPr>
              <a:defRPr lang="en-US" sz="2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3037"/>
            <a:ext cx="4495800" cy="3459163"/>
          </a:xfrm>
        </p:spPr>
        <p:txBody>
          <a:bodyPr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951037"/>
            <a:ext cx="8153400" cy="685800"/>
          </a:xfrm>
        </p:spPr>
        <p:txBody>
          <a:bodyPr/>
          <a:lstStyle>
            <a:lvl1pPr marL="0" indent="0"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endParaRPr lang="en-GB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200" y="6418556"/>
            <a:ext cx="2590800" cy="304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581400" y="6356350"/>
            <a:ext cx="1981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dirty="0" smtClean="0"/>
              <a:t>Dive Against Debris® Survey Guide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229600" y="6356350"/>
            <a:ext cx="7620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0A7F53-5A2D-4F93-9B3F-2CEA8F90D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5334000" cy="990600"/>
          </a:xfrm>
        </p:spPr>
        <p:txBody>
          <a:bodyPr/>
          <a:lstStyle>
            <a:lvl1pPr>
              <a:defRPr lang="en-US" sz="2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3037"/>
            <a:ext cx="4495800" cy="3459163"/>
          </a:xfrm>
        </p:spPr>
        <p:txBody>
          <a:bodyPr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951037"/>
            <a:ext cx="8153400" cy="685800"/>
          </a:xfrm>
        </p:spPr>
        <p:txBody>
          <a:bodyPr/>
          <a:lstStyle>
            <a:lvl1pPr marL="0" indent="0"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endParaRPr lang="en-GB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200" y="6418556"/>
            <a:ext cx="2590800" cy="304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581400" y="6356350"/>
            <a:ext cx="1981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dirty="0" smtClean="0"/>
              <a:t>Dive Against Debris® Survey Guide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229600" y="6356350"/>
            <a:ext cx="7620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0A7F53-5A2D-4F93-9B3F-2CEA8F90D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5334000" cy="990600"/>
          </a:xfrm>
        </p:spPr>
        <p:txBody>
          <a:bodyPr/>
          <a:lstStyle>
            <a:lvl1pPr>
              <a:defRPr lang="en-US" sz="2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3037"/>
            <a:ext cx="4495800" cy="3459163"/>
          </a:xfrm>
        </p:spPr>
        <p:txBody>
          <a:bodyPr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951037"/>
            <a:ext cx="8153400" cy="685800"/>
          </a:xfrm>
        </p:spPr>
        <p:txBody>
          <a:bodyPr/>
          <a:lstStyle>
            <a:lvl1pPr marL="0" indent="0"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endParaRPr lang="en-GB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200" y="6418556"/>
            <a:ext cx="2590800" cy="304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581400" y="6356350"/>
            <a:ext cx="1981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dirty="0" smtClean="0"/>
              <a:t>Dive Against Debris® Survey Guide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229600" y="6356350"/>
            <a:ext cx="7620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0A7F53-5A2D-4F93-9B3F-2CEA8F90D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5334000" cy="990600"/>
          </a:xfrm>
        </p:spPr>
        <p:txBody>
          <a:bodyPr/>
          <a:lstStyle>
            <a:lvl1pPr>
              <a:defRPr lang="en-US" sz="2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3037"/>
            <a:ext cx="4495800" cy="3459163"/>
          </a:xfrm>
        </p:spPr>
        <p:txBody>
          <a:bodyPr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951037"/>
            <a:ext cx="8153400" cy="685800"/>
          </a:xfrm>
        </p:spPr>
        <p:txBody>
          <a:bodyPr/>
          <a:lstStyle>
            <a:lvl1pPr marL="0" indent="0"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endParaRPr lang="en-GB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200" y="6418556"/>
            <a:ext cx="2590800" cy="304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581400" y="6356350"/>
            <a:ext cx="1981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dirty="0" smtClean="0"/>
              <a:t>Dive Against Debris® Survey Guide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229600" y="6356350"/>
            <a:ext cx="7620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0A7F53-5A2D-4F93-9B3F-2CEA8F90D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5334000" cy="990600"/>
          </a:xfrm>
        </p:spPr>
        <p:txBody>
          <a:bodyPr/>
          <a:lstStyle>
            <a:lvl1pPr>
              <a:defRPr lang="en-US" sz="2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3037"/>
            <a:ext cx="4495800" cy="3459163"/>
          </a:xfrm>
        </p:spPr>
        <p:txBody>
          <a:bodyPr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951037"/>
            <a:ext cx="8153400" cy="685800"/>
          </a:xfrm>
        </p:spPr>
        <p:txBody>
          <a:bodyPr/>
          <a:lstStyle>
            <a:lvl1pPr marL="0" indent="0"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endParaRPr lang="en-GB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200" y="6418556"/>
            <a:ext cx="2590800" cy="304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581400" y="6356350"/>
            <a:ext cx="1981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dirty="0" smtClean="0"/>
              <a:t>Dive Against Debris® Survey Guide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229600" y="6356350"/>
            <a:ext cx="7620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0A7F53-5A2D-4F93-9B3F-2CEA8F90D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5334000" cy="990600"/>
          </a:xfrm>
        </p:spPr>
        <p:txBody>
          <a:bodyPr/>
          <a:lstStyle>
            <a:lvl1pPr>
              <a:defRPr lang="en-US" sz="2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3037"/>
            <a:ext cx="4495800" cy="3459163"/>
          </a:xfrm>
        </p:spPr>
        <p:txBody>
          <a:bodyPr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951037"/>
            <a:ext cx="8153400" cy="685800"/>
          </a:xfrm>
        </p:spPr>
        <p:txBody>
          <a:bodyPr/>
          <a:lstStyle>
            <a:lvl1pPr marL="0" indent="0"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endParaRPr lang="en-GB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200" y="6418556"/>
            <a:ext cx="2590800" cy="304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581400" y="6356350"/>
            <a:ext cx="1981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dirty="0" smtClean="0"/>
              <a:t>Dive Against Debris® Survey Guide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229600" y="6356350"/>
            <a:ext cx="7620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0A7F53-5A2D-4F93-9B3F-2CEA8F90D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5334000" cy="990600"/>
          </a:xfrm>
        </p:spPr>
        <p:txBody>
          <a:bodyPr/>
          <a:lstStyle>
            <a:lvl1pPr>
              <a:defRPr lang="en-US" sz="2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3037"/>
            <a:ext cx="4495800" cy="3459163"/>
          </a:xfrm>
        </p:spPr>
        <p:txBody>
          <a:bodyPr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951037"/>
            <a:ext cx="8153400" cy="685800"/>
          </a:xfrm>
        </p:spPr>
        <p:txBody>
          <a:bodyPr/>
          <a:lstStyle>
            <a:lvl1pPr marL="0" indent="0"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endParaRPr lang="en-GB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200" y="6418556"/>
            <a:ext cx="2590800" cy="304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581400" y="6356350"/>
            <a:ext cx="1981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dirty="0" smtClean="0"/>
              <a:t>Dive Against Debris® Survey Guide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229600" y="6356350"/>
            <a:ext cx="7620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0A7F53-5A2D-4F93-9B3F-2CEA8F90D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5334000" cy="990600"/>
          </a:xfrm>
        </p:spPr>
        <p:txBody>
          <a:bodyPr/>
          <a:lstStyle>
            <a:lvl1pPr>
              <a:defRPr lang="en-US" sz="2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3037"/>
            <a:ext cx="4495800" cy="3459163"/>
          </a:xfrm>
        </p:spPr>
        <p:txBody>
          <a:bodyPr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951037"/>
            <a:ext cx="8153400" cy="685800"/>
          </a:xfrm>
        </p:spPr>
        <p:txBody>
          <a:bodyPr/>
          <a:lstStyle>
            <a:lvl1pPr marL="0" indent="0"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endParaRPr lang="en-GB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200" y="6418556"/>
            <a:ext cx="2590800" cy="304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581400" y="6356350"/>
            <a:ext cx="1981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dirty="0" smtClean="0"/>
              <a:t>Dive Against Debris® Survey Guide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229600" y="6356350"/>
            <a:ext cx="7620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0A7F53-5A2D-4F93-9B3F-2CEA8F90D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5334000" cy="990600"/>
          </a:xfrm>
        </p:spPr>
        <p:txBody>
          <a:bodyPr/>
          <a:lstStyle>
            <a:lvl1pPr>
              <a:defRPr lang="en-US" sz="2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3037"/>
            <a:ext cx="4495800" cy="3459163"/>
          </a:xfrm>
        </p:spPr>
        <p:txBody>
          <a:bodyPr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951037"/>
            <a:ext cx="8153400" cy="685800"/>
          </a:xfrm>
        </p:spPr>
        <p:txBody>
          <a:bodyPr/>
          <a:lstStyle>
            <a:lvl1pPr marL="0" indent="0"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endParaRPr lang="en-GB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200" y="6418556"/>
            <a:ext cx="2590800" cy="304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581400" y="6356350"/>
            <a:ext cx="1981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dirty="0" smtClean="0"/>
              <a:t>Dive Against Debris® Survey Guide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229600" y="6356350"/>
            <a:ext cx="7620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0A7F53-5A2D-4F93-9B3F-2CEA8F90D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51B8-EFDA-4E83-9869-4BC1E1E84A9A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630E-C46D-4012-BA90-192899DC7D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5334000" cy="990600"/>
          </a:xfrm>
        </p:spPr>
        <p:txBody>
          <a:bodyPr/>
          <a:lstStyle>
            <a:lvl1pPr>
              <a:defRPr lang="en-US" sz="2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3037"/>
            <a:ext cx="4495800" cy="3459163"/>
          </a:xfrm>
        </p:spPr>
        <p:txBody>
          <a:bodyPr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951037"/>
            <a:ext cx="8153400" cy="685800"/>
          </a:xfrm>
        </p:spPr>
        <p:txBody>
          <a:bodyPr/>
          <a:lstStyle>
            <a:lvl1pPr marL="0" indent="0"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endParaRPr lang="en-GB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200" y="6418556"/>
            <a:ext cx="2590800" cy="304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581400" y="6356350"/>
            <a:ext cx="1981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dirty="0" smtClean="0"/>
              <a:t>Dive Against Debris® Survey Guide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229600" y="6356350"/>
            <a:ext cx="7620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0A7F53-5A2D-4F93-9B3F-2CEA8F90D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5334000" cy="990600"/>
          </a:xfrm>
        </p:spPr>
        <p:txBody>
          <a:bodyPr/>
          <a:lstStyle>
            <a:lvl1pPr>
              <a:defRPr lang="en-US" sz="2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3037"/>
            <a:ext cx="4495800" cy="3459163"/>
          </a:xfrm>
        </p:spPr>
        <p:txBody>
          <a:bodyPr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951037"/>
            <a:ext cx="8153400" cy="685800"/>
          </a:xfrm>
        </p:spPr>
        <p:txBody>
          <a:bodyPr/>
          <a:lstStyle>
            <a:lvl1pPr marL="0" indent="0"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endParaRPr lang="en-GB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200" y="6418556"/>
            <a:ext cx="2590800" cy="304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581400" y="6356350"/>
            <a:ext cx="1981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dirty="0" smtClean="0"/>
              <a:t>Dive Against Debris® Survey Guide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229600" y="6356350"/>
            <a:ext cx="7620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0A7F53-5A2D-4F93-9B3F-2CEA8F90D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5334000" cy="990600"/>
          </a:xfrm>
        </p:spPr>
        <p:txBody>
          <a:bodyPr/>
          <a:lstStyle>
            <a:lvl1pPr>
              <a:defRPr lang="en-US" sz="2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3037"/>
            <a:ext cx="4495800" cy="3459163"/>
          </a:xfrm>
        </p:spPr>
        <p:txBody>
          <a:bodyPr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951037"/>
            <a:ext cx="8153400" cy="685800"/>
          </a:xfrm>
        </p:spPr>
        <p:txBody>
          <a:bodyPr/>
          <a:lstStyle>
            <a:lvl1pPr marL="0" indent="0"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endParaRPr lang="en-GB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200" y="6418556"/>
            <a:ext cx="2590800" cy="304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581400" y="6356350"/>
            <a:ext cx="1981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dirty="0" smtClean="0"/>
              <a:t>Dive Against Debris® Survey Guide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229600" y="6356350"/>
            <a:ext cx="7620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0A7F53-5A2D-4F93-9B3F-2CEA8F90D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5334000" cy="990600"/>
          </a:xfrm>
        </p:spPr>
        <p:txBody>
          <a:bodyPr/>
          <a:lstStyle>
            <a:lvl1pPr>
              <a:defRPr lang="en-US" sz="2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3037"/>
            <a:ext cx="4495800" cy="3459163"/>
          </a:xfrm>
        </p:spPr>
        <p:txBody>
          <a:bodyPr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951037"/>
            <a:ext cx="8153400" cy="685800"/>
          </a:xfrm>
        </p:spPr>
        <p:txBody>
          <a:bodyPr/>
          <a:lstStyle>
            <a:lvl1pPr marL="0" indent="0"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endParaRPr lang="en-GB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200" y="6418556"/>
            <a:ext cx="2590800" cy="304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581400" y="6356350"/>
            <a:ext cx="1981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dirty="0" smtClean="0"/>
              <a:t>Dive Against Debris® Survey Guide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229600" y="6356350"/>
            <a:ext cx="7620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0A7F53-5A2D-4F93-9B3F-2CEA8F90D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5334000" cy="990600"/>
          </a:xfrm>
        </p:spPr>
        <p:txBody>
          <a:bodyPr/>
          <a:lstStyle>
            <a:lvl1pPr>
              <a:defRPr lang="en-US" sz="2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3037"/>
            <a:ext cx="4495800" cy="3459163"/>
          </a:xfrm>
        </p:spPr>
        <p:txBody>
          <a:bodyPr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951037"/>
            <a:ext cx="8153400" cy="685800"/>
          </a:xfrm>
        </p:spPr>
        <p:txBody>
          <a:bodyPr/>
          <a:lstStyle>
            <a:lvl1pPr marL="0" indent="0"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endParaRPr lang="en-GB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200" y="6418556"/>
            <a:ext cx="2590800" cy="304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581400" y="6356350"/>
            <a:ext cx="1981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dirty="0" smtClean="0"/>
              <a:t>Dive Against Debris® Survey Guide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229600" y="6356350"/>
            <a:ext cx="7620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0A7F53-5A2D-4F93-9B3F-2CEA8F90D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5334000" cy="990600"/>
          </a:xfrm>
        </p:spPr>
        <p:txBody>
          <a:bodyPr/>
          <a:lstStyle>
            <a:lvl1pPr>
              <a:defRPr lang="en-US" sz="2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3037"/>
            <a:ext cx="4495800" cy="3459163"/>
          </a:xfrm>
        </p:spPr>
        <p:txBody>
          <a:bodyPr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951037"/>
            <a:ext cx="8153400" cy="685800"/>
          </a:xfrm>
        </p:spPr>
        <p:txBody>
          <a:bodyPr/>
          <a:lstStyle>
            <a:lvl1pPr marL="0" indent="0"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endParaRPr lang="en-GB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200" y="6418556"/>
            <a:ext cx="2590800" cy="304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581400" y="6356350"/>
            <a:ext cx="1981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dirty="0" smtClean="0"/>
              <a:t>Dive Against Debris® Survey Guide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229600" y="6356350"/>
            <a:ext cx="7620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0A7F53-5A2D-4F93-9B3F-2CEA8F90D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5334000" cy="990600"/>
          </a:xfrm>
        </p:spPr>
        <p:txBody>
          <a:bodyPr/>
          <a:lstStyle>
            <a:lvl1pPr>
              <a:defRPr lang="en-US" sz="2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3037"/>
            <a:ext cx="4495800" cy="3459163"/>
          </a:xfrm>
        </p:spPr>
        <p:txBody>
          <a:bodyPr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951037"/>
            <a:ext cx="8153400" cy="685800"/>
          </a:xfrm>
        </p:spPr>
        <p:txBody>
          <a:bodyPr/>
          <a:lstStyle>
            <a:lvl1pPr marL="0" indent="0"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endParaRPr lang="en-GB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200" y="6418556"/>
            <a:ext cx="2590800" cy="304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581400" y="6356350"/>
            <a:ext cx="1981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dirty="0" smtClean="0"/>
              <a:t>Dive Against Debris® Survey Guide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229600" y="6356350"/>
            <a:ext cx="7620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0A7F53-5A2D-4F93-9B3F-2CEA8F90D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5334000" cy="990600"/>
          </a:xfrm>
        </p:spPr>
        <p:txBody>
          <a:bodyPr/>
          <a:lstStyle>
            <a:lvl1pPr>
              <a:defRPr lang="en-US" sz="2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3037"/>
            <a:ext cx="4495800" cy="3459163"/>
          </a:xfrm>
        </p:spPr>
        <p:txBody>
          <a:bodyPr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951037"/>
            <a:ext cx="8153400" cy="685800"/>
          </a:xfrm>
        </p:spPr>
        <p:txBody>
          <a:bodyPr/>
          <a:lstStyle>
            <a:lvl1pPr marL="0" indent="0"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endParaRPr lang="en-GB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200" y="6418556"/>
            <a:ext cx="2590800" cy="304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581400" y="6356350"/>
            <a:ext cx="1981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dirty="0" smtClean="0"/>
              <a:t>Dive Against Debris® Survey Guide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229600" y="6356350"/>
            <a:ext cx="7620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0A7F53-5A2D-4F93-9B3F-2CEA8F90D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5334000" cy="990600"/>
          </a:xfrm>
        </p:spPr>
        <p:txBody>
          <a:bodyPr/>
          <a:lstStyle>
            <a:lvl1pPr>
              <a:defRPr lang="en-US" sz="2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3037"/>
            <a:ext cx="4495800" cy="3459163"/>
          </a:xfrm>
        </p:spPr>
        <p:txBody>
          <a:bodyPr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951037"/>
            <a:ext cx="8153400" cy="685800"/>
          </a:xfrm>
        </p:spPr>
        <p:txBody>
          <a:bodyPr/>
          <a:lstStyle>
            <a:lvl1pPr marL="0" indent="0"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endParaRPr lang="en-GB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200" y="6418556"/>
            <a:ext cx="2590800" cy="304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581400" y="6356350"/>
            <a:ext cx="1981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dirty="0" smtClean="0"/>
              <a:t>Dive Against Debris® Survey Guide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229600" y="6356350"/>
            <a:ext cx="7620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0A7F53-5A2D-4F93-9B3F-2CEA8F90D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5334000" cy="990600"/>
          </a:xfrm>
        </p:spPr>
        <p:txBody>
          <a:bodyPr/>
          <a:lstStyle>
            <a:lvl1pPr>
              <a:defRPr lang="en-US" sz="2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3037"/>
            <a:ext cx="4495800" cy="3459163"/>
          </a:xfrm>
        </p:spPr>
        <p:txBody>
          <a:bodyPr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951037"/>
            <a:ext cx="8153400" cy="685800"/>
          </a:xfrm>
        </p:spPr>
        <p:txBody>
          <a:bodyPr/>
          <a:lstStyle>
            <a:lvl1pPr marL="0" indent="0"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endParaRPr lang="en-GB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200" y="6418556"/>
            <a:ext cx="2590800" cy="304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581400" y="6356350"/>
            <a:ext cx="1981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dirty="0" smtClean="0"/>
              <a:t>Dive Against Debris® Survey Guide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229600" y="6356350"/>
            <a:ext cx="7620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0A7F53-5A2D-4F93-9B3F-2CEA8F90D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51B8-EFDA-4E83-9869-4BC1E1E84A9A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630E-C46D-4012-BA90-192899DC7D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5334000" cy="990600"/>
          </a:xfrm>
        </p:spPr>
        <p:txBody>
          <a:bodyPr/>
          <a:lstStyle>
            <a:lvl1pPr>
              <a:defRPr lang="en-US" sz="2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3037"/>
            <a:ext cx="4495800" cy="3459163"/>
          </a:xfrm>
        </p:spPr>
        <p:txBody>
          <a:bodyPr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951037"/>
            <a:ext cx="8153400" cy="685800"/>
          </a:xfrm>
        </p:spPr>
        <p:txBody>
          <a:bodyPr/>
          <a:lstStyle>
            <a:lvl1pPr marL="0" indent="0"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endParaRPr lang="en-GB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200" y="6418556"/>
            <a:ext cx="2590800" cy="304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581400" y="6356350"/>
            <a:ext cx="1981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dirty="0" smtClean="0"/>
              <a:t>Dive Against Debris® Survey Guide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229600" y="6356350"/>
            <a:ext cx="7620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0A7F53-5A2D-4F93-9B3F-2CEA8F90D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5334000" cy="990600"/>
          </a:xfrm>
        </p:spPr>
        <p:txBody>
          <a:bodyPr/>
          <a:lstStyle>
            <a:lvl1pPr>
              <a:defRPr lang="en-US" sz="2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3037"/>
            <a:ext cx="4495800" cy="3459163"/>
          </a:xfrm>
        </p:spPr>
        <p:txBody>
          <a:bodyPr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951037"/>
            <a:ext cx="8153400" cy="685800"/>
          </a:xfrm>
        </p:spPr>
        <p:txBody>
          <a:bodyPr/>
          <a:lstStyle>
            <a:lvl1pPr marL="0" indent="0"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endParaRPr lang="en-GB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200" y="6418556"/>
            <a:ext cx="2590800" cy="304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581400" y="6356350"/>
            <a:ext cx="1981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dirty="0" smtClean="0"/>
              <a:t>Dive Against Debris® Survey Guide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229600" y="6356350"/>
            <a:ext cx="7620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0A7F53-5A2D-4F93-9B3F-2CEA8F90D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5334000" cy="990600"/>
          </a:xfrm>
        </p:spPr>
        <p:txBody>
          <a:bodyPr/>
          <a:lstStyle>
            <a:lvl1pPr>
              <a:defRPr lang="en-US" sz="2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3037"/>
            <a:ext cx="4495800" cy="3459163"/>
          </a:xfrm>
        </p:spPr>
        <p:txBody>
          <a:bodyPr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951037"/>
            <a:ext cx="8153400" cy="685800"/>
          </a:xfrm>
        </p:spPr>
        <p:txBody>
          <a:bodyPr/>
          <a:lstStyle>
            <a:lvl1pPr marL="0" indent="0"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endParaRPr lang="en-GB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200" y="6418556"/>
            <a:ext cx="2590800" cy="304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581400" y="6356350"/>
            <a:ext cx="1981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dirty="0" smtClean="0"/>
              <a:t>Dive Against Debris® Survey Guide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229600" y="6356350"/>
            <a:ext cx="7620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0A7F53-5A2D-4F93-9B3F-2CEA8F90D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5334000" cy="990600"/>
          </a:xfrm>
        </p:spPr>
        <p:txBody>
          <a:bodyPr/>
          <a:lstStyle>
            <a:lvl1pPr>
              <a:defRPr lang="en-US" sz="2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3037"/>
            <a:ext cx="4495800" cy="3459163"/>
          </a:xfrm>
        </p:spPr>
        <p:txBody>
          <a:bodyPr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951037"/>
            <a:ext cx="8153400" cy="685800"/>
          </a:xfrm>
        </p:spPr>
        <p:txBody>
          <a:bodyPr/>
          <a:lstStyle>
            <a:lvl1pPr marL="0" indent="0"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endParaRPr lang="en-GB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200" y="6418556"/>
            <a:ext cx="2590800" cy="304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581400" y="6356350"/>
            <a:ext cx="1981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dirty="0" smtClean="0"/>
              <a:t>Dive Against Debris® Survey Guide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229600" y="6356350"/>
            <a:ext cx="7620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0A7F53-5A2D-4F93-9B3F-2CEA8F90D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5334000" cy="990600"/>
          </a:xfrm>
        </p:spPr>
        <p:txBody>
          <a:bodyPr/>
          <a:lstStyle>
            <a:lvl1pPr>
              <a:defRPr lang="en-US" sz="2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3037"/>
            <a:ext cx="4495800" cy="3459163"/>
          </a:xfrm>
        </p:spPr>
        <p:txBody>
          <a:bodyPr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951037"/>
            <a:ext cx="8153400" cy="685800"/>
          </a:xfrm>
        </p:spPr>
        <p:txBody>
          <a:bodyPr/>
          <a:lstStyle>
            <a:lvl1pPr marL="0" indent="0"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endParaRPr lang="en-GB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200" y="6418556"/>
            <a:ext cx="2590800" cy="304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581400" y="6356350"/>
            <a:ext cx="1981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dirty="0" smtClean="0"/>
              <a:t>Dive Against Debris® Survey Guide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229600" y="6356350"/>
            <a:ext cx="7620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0A7F53-5A2D-4F93-9B3F-2CEA8F90D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5334000" cy="990600"/>
          </a:xfrm>
        </p:spPr>
        <p:txBody>
          <a:bodyPr/>
          <a:lstStyle>
            <a:lvl1pPr>
              <a:defRPr lang="en-US" sz="2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3037"/>
            <a:ext cx="4495800" cy="3459163"/>
          </a:xfrm>
        </p:spPr>
        <p:txBody>
          <a:bodyPr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951037"/>
            <a:ext cx="8153400" cy="685800"/>
          </a:xfrm>
        </p:spPr>
        <p:txBody>
          <a:bodyPr/>
          <a:lstStyle>
            <a:lvl1pPr marL="0" indent="0"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endParaRPr lang="en-GB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200" y="6418556"/>
            <a:ext cx="2590800" cy="304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581400" y="6356350"/>
            <a:ext cx="1981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dirty="0" smtClean="0"/>
              <a:t>Dive Against Debris® Survey Guide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229600" y="6356350"/>
            <a:ext cx="7620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0A7F53-5A2D-4F93-9B3F-2CEA8F90D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5334000" cy="990600"/>
          </a:xfrm>
        </p:spPr>
        <p:txBody>
          <a:bodyPr/>
          <a:lstStyle>
            <a:lvl1pPr>
              <a:defRPr lang="en-US" sz="2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3037"/>
            <a:ext cx="4495800" cy="3459163"/>
          </a:xfrm>
        </p:spPr>
        <p:txBody>
          <a:bodyPr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951037"/>
            <a:ext cx="8153400" cy="685800"/>
          </a:xfrm>
        </p:spPr>
        <p:txBody>
          <a:bodyPr/>
          <a:lstStyle>
            <a:lvl1pPr marL="0" indent="0"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endParaRPr lang="en-GB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200" y="6418556"/>
            <a:ext cx="2590800" cy="304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581400" y="6356350"/>
            <a:ext cx="1981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dirty="0" smtClean="0"/>
              <a:t>Dive Against Debris® Survey Guide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229600" y="6356350"/>
            <a:ext cx="7620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0A7F53-5A2D-4F93-9B3F-2CEA8F90D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5334000" cy="990600"/>
          </a:xfrm>
        </p:spPr>
        <p:txBody>
          <a:bodyPr/>
          <a:lstStyle>
            <a:lvl1pPr>
              <a:defRPr lang="en-US" sz="2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3037"/>
            <a:ext cx="4495800" cy="3459163"/>
          </a:xfrm>
        </p:spPr>
        <p:txBody>
          <a:bodyPr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951037"/>
            <a:ext cx="8153400" cy="685800"/>
          </a:xfrm>
        </p:spPr>
        <p:txBody>
          <a:bodyPr/>
          <a:lstStyle>
            <a:lvl1pPr marL="0" indent="0"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endParaRPr lang="en-GB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200" y="6418556"/>
            <a:ext cx="2590800" cy="304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581400" y="6356350"/>
            <a:ext cx="1981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dirty="0" smtClean="0"/>
              <a:t>Dive Against Debris® Survey Guide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229600" y="6356350"/>
            <a:ext cx="7620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0A7F53-5A2D-4F93-9B3F-2CEA8F90D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5334000" cy="990600"/>
          </a:xfrm>
        </p:spPr>
        <p:txBody>
          <a:bodyPr/>
          <a:lstStyle>
            <a:lvl1pPr>
              <a:defRPr lang="en-US" sz="2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3037"/>
            <a:ext cx="4495800" cy="3459163"/>
          </a:xfrm>
        </p:spPr>
        <p:txBody>
          <a:bodyPr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951037"/>
            <a:ext cx="8153400" cy="685800"/>
          </a:xfrm>
        </p:spPr>
        <p:txBody>
          <a:bodyPr/>
          <a:lstStyle>
            <a:lvl1pPr marL="0" indent="0"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endParaRPr lang="en-GB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200" y="6418556"/>
            <a:ext cx="2590800" cy="304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581400" y="6356350"/>
            <a:ext cx="1981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dirty="0" smtClean="0"/>
              <a:t>Dive Against Debris® Survey Guide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229600" y="6356350"/>
            <a:ext cx="7620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0A7F53-5A2D-4F93-9B3F-2CEA8F90D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5334000" cy="990600"/>
          </a:xfrm>
        </p:spPr>
        <p:txBody>
          <a:bodyPr/>
          <a:lstStyle>
            <a:lvl1pPr>
              <a:defRPr lang="en-US" sz="2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3037"/>
            <a:ext cx="4495800" cy="3459163"/>
          </a:xfrm>
        </p:spPr>
        <p:txBody>
          <a:bodyPr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951037"/>
            <a:ext cx="8153400" cy="685800"/>
          </a:xfrm>
        </p:spPr>
        <p:txBody>
          <a:bodyPr/>
          <a:lstStyle>
            <a:lvl1pPr marL="0" indent="0"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endParaRPr lang="en-GB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200" y="6418556"/>
            <a:ext cx="2590800" cy="304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581400" y="6356350"/>
            <a:ext cx="1981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dirty="0" smtClean="0"/>
              <a:t>Dive Against Debris® Survey Guide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229600" y="6356350"/>
            <a:ext cx="7620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0A7F53-5A2D-4F93-9B3F-2CEA8F90D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51B8-EFDA-4E83-9869-4BC1E1E84A9A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630E-C46D-4012-BA90-192899DC7D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5334000" cy="990600"/>
          </a:xfrm>
        </p:spPr>
        <p:txBody>
          <a:bodyPr/>
          <a:lstStyle>
            <a:lvl1pPr>
              <a:defRPr lang="en-US" sz="2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3037"/>
            <a:ext cx="4495800" cy="3459163"/>
          </a:xfrm>
        </p:spPr>
        <p:txBody>
          <a:bodyPr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951037"/>
            <a:ext cx="8153400" cy="685800"/>
          </a:xfrm>
        </p:spPr>
        <p:txBody>
          <a:bodyPr/>
          <a:lstStyle>
            <a:lvl1pPr marL="0" indent="0"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endParaRPr lang="en-GB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200" y="6418556"/>
            <a:ext cx="2590800" cy="304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581400" y="6356350"/>
            <a:ext cx="1981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dirty="0" smtClean="0"/>
              <a:t>Dive Against Debris® Survey Guide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229600" y="6356350"/>
            <a:ext cx="7620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0A7F53-5A2D-4F93-9B3F-2CEA8F90D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5334000" cy="990600"/>
          </a:xfrm>
        </p:spPr>
        <p:txBody>
          <a:bodyPr/>
          <a:lstStyle>
            <a:lvl1pPr>
              <a:defRPr lang="en-US" sz="2800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3037"/>
            <a:ext cx="4495800" cy="3459163"/>
          </a:xfrm>
        </p:spPr>
        <p:txBody>
          <a:bodyPr/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951037"/>
            <a:ext cx="8153400" cy="685800"/>
          </a:xfrm>
        </p:spPr>
        <p:txBody>
          <a:bodyPr/>
          <a:lstStyle>
            <a:lvl1pPr marL="0" indent="0">
              <a:buNone/>
              <a:defRPr sz="20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endParaRPr lang="en-GB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76200" y="6418556"/>
            <a:ext cx="2590800" cy="3048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581400" y="6356350"/>
            <a:ext cx="1981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dirty="0" smtClean="0"/>
              <a:t>Dive Against Debris® Survey Guide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229600" y="6356350"/>
            <a:ext cx="7620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C0A7F53-5A2D-4F93-9B3F-2CEA8F90D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227-CF26-41F8-B23A-DAC0FBA21877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80D4-90FD-47A1-A774-F4D890865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227-CF26-41F8-B23A-DAC0FBA21877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80D4-90FD-47A1-A774-F4D890865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227-CF26-41F8-B23A-DAC0FBA21877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80D4-90FD-47A1-A774-F4D890865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227-CF26-41F8-B23A-DAC0FBA21877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80D4-90FD-47A1-A774-F4D890865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227-CF26-41F8-B23A-DAC0FBA21877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80D4-90FD-47A1-A774-F4D890865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227-CF26-41F8-B23A-DAC0FBA21877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80D4-90FD-47A1-A774-F4D890865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227-CF26-41F8-B23A-DAC0FBA21877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80D4-90FD-47A1-A774-F4D890865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227-CF26-41F8-B23A-DAC0FBA21877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80D4-90FD-47A1-A774-F4D890865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51B8-EFDA-4E83-9869-4BC1E1E84A9A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630E-C46D-4012-BA90-192899DC7D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227-CF26-41F8-B23A-DAC0FBA21877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80D4-90FD-47A1-A774-F4D890865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227-CF26-41F8-B23A-DAC0FBA21877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80D4-90FD-47A1-A774-F4D890865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9227-CF26-41F8-B23A-DAC0FBA21877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80D4-90FD-47A1-A774-F4D890865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56F3-348D-4DB2-B033-661057813987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E53E-D8BD-4E35-B87C-48BADEDBF9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56F3-348D-4DB2-B033-661057813987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E53E-D8BD-4E35-B87C-48BADEDBF9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56F3-348D-4DB2-B033-661057813987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E53E-D8BD-4E35-B87C-48BADEDBF9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56F3-348D-4DB2-B033-661057813987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E53E-D8BD-4E35-B87C-48BADEDBF9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56F3-348D-4DB2-B033-661057813987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E53E-D8BD-4E35-B87C-48BADEDBF9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56F3-348D-4DB2-B033-661057813987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E53E-D8BD-4E35-B87C-48BADEDBF9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56F3-348D-4DB2-B033-661057813987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E53E-D8BD-4E35-B87C-48BADEDBF9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51B8-EFDA-4E83-9869-4BC1E1E84A9A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630E-C46D-4012-BA90-192899DC7D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3008313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76600"/>
            <a:ext cx="3008313" cy="2849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56F3-348D-4DB2-B033-661057813987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E53E-D8BD-4E35-B87C-48BADEDBF9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56F3-348D-4DB2-B033-661057813987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E53E-D8BD-4E35-B87C-48BADEDBF9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56F3-348D-4DB2-B033-661057813987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E53E-D8BD-4E35-B87C-48BADEDBF9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56F3-348D-4DB2-B033-661057813987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CE53E-D8BD-4E35-B87C-48BADEDBF9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983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51B8-EFDA-4E83-9869-4BC1E1E84A9A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630E-C46D-4012-BA90-192899DC7D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51B8-EFDA-4E83-9869-4BC1E1E84A9A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630E-C46D-4012-BA90-192899DC7D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25851B8-EFDA-4E83-9869-4BC1E1E84A9A}" type="datetimeFigureOut">
              <a:rPr lang="en-US" smtClean="0"/>
              <a:pPr/>
              <a:t>6/28/2017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7DB630E-C46D-4012-BA90-192899DC7D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4" r:id="rId5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2">
              <a:lumMod val="60000"/>
              <a:lumOff val="4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75000"/>
        <a:buFont typeface="Wingdings" pitchFamily="2" charset="2"/>
        <a:buChar char="l"/>
        <a:defRPr sz="3200" kern="1200">
          <a:solidFill>
            <a:schemeClr val="accent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l"/>
        <a:defRPr sz="2800" kern="1200">
          <a:solidFill>
            <a:schemeClr val="accent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SzPct val="55000"/>
        <a:buFont typeface="Wingdings" pitchFamily="2" charset="2"/>
        <a:buChar char="l"/>
        <a:defRPr sz="2400" kern="1200">
          <a:solidFill>
            <a:schemeClr val="accent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SzPct val="50000"/>
        <a:buFont typeface="Wingdings" pitchFamily="2" charset="2"/>
        <a:buChar char="l"/>
        <a:defRPr sz="2000" kern="1200">
          <a:solidFill>
            <a:schemeClr val="accent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SzPct val="45000"/>
        <a:buFont typeface="Wingdings" pitchFamily="2" charset="2"/>
        <a:buChar char="l"/>
        <a:defRPr sz="2000" kern="1200">
          <a:solidFill>
            <a:schemeClr val="accent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B79227-CF26-41F8-B23A-DAC0FBA21877}" type="datetimeFigureOut">
              <a:rPr lang="en-US" smtClean="0"/>
              <a:pPr/>
              <a:t>6/28/2017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D6980D4-90FD-47A1-A774-F4D890865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SzPct val="75000"/>
        <a:buFont typeface="Wingdings" pitchFamily="2" charset="2"/>
        <a:buChar char="l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SzPct val="60000"/>
        <a:buFont typeface="Wingdings" pitchFamily="2" charset="2"/>
        <a:buChar char="l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SzPct val="55000"/>
        <a:buFont typeface="Wingdings" pitchFamily="2" charset="2"/>
        <a:buChar char="l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SzPct val="50000"/>
        <a:buFont typeface="Wingdings" pitchFamily="2" charset="2"/>
        <a:buChar char="l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SzPct val="45000"/>
        <a:buFont typeface="Wingdings" pitchFamily="2" charset="2"/>
        <a:buChar char="l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251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07656F3-348D-4DB2-B033-661057813987}" type="datetimeFigureOut">
              <a:rPr lang="en-US" smtClean="0"/>
              <a:pPr/>
              <a:t>6/28/2017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72CE53E-D8BD-4E35-B87C-48BADEDBF9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SzPct val="75000"/>
        <a:buFont typeface="Wingdings" pitchFamily="2" charset="2"/>
        <a:buChar char="l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SzPct val="60000"/>
        <a:buFont typeface="Wingdings" pitchFamily="2" charset="2"/>
        <a:buChar char="l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SzPct val="55000"/>
        <a:buFont typeface="Wingdings" pitchFamily="2" charset="2"/>
        <a:buChar char="l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SzPct val="50000"/>
        <a:buFont typeface="Wingdings" pitchFamily="2" charset="2"/>
        <a:buChar char="l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SzPct val="45000"/>
        <a:buFont typeface="Wingdings" pitchFamily="2" charset="2"/>
        <a:buChar char="l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3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ftlogic.com/projects-google-maps-area-calculator-tool.htm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9.jpeg"/><Relationship Id="rId4" Type="http://schemas.openxmlformats.org/officeDocument/2006/relationships/image" Target="../media/image3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4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jectaware.org/DiveAgainstDebris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6.xml"/><Relationship Id="rId5" Type="http://schemas.openxmlformats.org/officeDocument/2006/relationships/hyperlink" Target="mailto:diveagainstdebris@projectaware.org" TargetMode="External"/><Relationship Id="rId4" Type="http://schemas.openxmlformats.org/officeDocument/2006/relationships/image" Target="../media/image32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jectaware.org/contact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2590800"/>
            <a:ext cx="7772400" cy="2971800"/>
          </a:xfrm>
        </p:spPr>
        <p:txBody>
          <a:bodyPr/>
          <a:lstStyle/>
          <a:p>
            <a:pPr>
              <a:defRPr/>
            </a:pPr>
            <a:r>
              <a:rPr lang="en-AU" sz="3600" dirty="0" smtClean="0"/>
              <a:t>Dive Against Debris®</a:t>
            </a:r>
            <a:br>
              <a:rPr lang="en-AU" sz="3600" dirty="0" smtClean="0"/>
            </a:br>
            <a:r>
              <a:rPr lang="ko-KR" altLang="en-US" sz="3600" dirty="0" smtClean="0"/>
              <a:t>조사 레슨 가이드</a:t>
            </a:r>
            <a:r>
              <a:rPr lang="en-AU" sz="4400" dirty="0" smtClean="0"/>
              <a:t/>
            </a:r>
            <a:br>
              <a:rPr lang="en-AU" sz="4400" dirty="0" smtClean="0"/>
            </a:br>
            <a:r>
              <a:rPr lang="en-AU" sz="2400" dirty="0" smtClean="0"/>
              <a:t> </a:t>
            </a:r>
            <a:r>
              <a:rPr lang="en-AU" sz="4400" dirty="0" smtClean="0"/>
              <a:t/>
            </a:r>
            <a:br>
              <a:rPr lang="en-AU" sz="4400" dirty="0" smtClean="0"/>
            </a:br>
            <a:r>
              <a:rPr lang="ko-KR" altLang="en-US" sz="2400" dirty="0" smtClean="0">
                <a:solidFill>
                  <a:srgbClr val="00B0F0"/>
                </a:solidFill>
              </a:rPr>
              <a:t>스쿠버 다이버들을 위한</a:t>
            </a:r>
            <a:r>
              <a:rPr lang="en-US" altLang="ko-KR" sz="2400" dirty="0" smtClean="0">
                <a:solidFill>
                  <a:srgbClr val="00B0F0"/>
                </a:solidFill>
              </a:rPr>
              <a:t/>
            </a:r>
            <a:br>
              <a:rPr lang="en-US" altLang="ko-KR" sz="2400" dirty="0" smtClean="0">
                <a:solidFill>
                  <a:srgbClr val="00B0F0"/>
                </a:solidFill>
              </a:rPr>
            </a:br>
            <a:r>
              <a:rPr lang="ko-KR" altLang="en-US" sz="2400" dirty="0" smtClean="0">
                <a:solidFill>
                  <a:srgbClr val="00B0F0"/>
                </a:solidFill>
              </a:rPr>
              <a:t>수중 해양 쓰레기 조사</a:t>
            </a:r>
            <a:endParaRPr lang="en-AU" sz="24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204788" y="6076950"/>
            <a:ext cx="876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ko-KR" altLang="en-US" sz="1000" dirty="0" smtClean="0">
                <a:solidFill>
                  <a:schemeClr val="bg1"/>
                </a:solidFill>
              </a:rPr>
              <a:t>이 작업은 </a:t>
            </a:r>
            <a:r>
              <a:rPr lang="en-US" sz="1000" dirty="0" smtClean="0">
                <a:solidFill>
                  <a:schemeClr val="bg1"/>
                </a:solidFill>
              </a:rPr>
              <a:t>Creative </a:t>
            </a:r>
            <a:r>
              <a:rPr lang="en-US" sz="1000" dirty="0">
                <a:solidFill>
                  <a:schemeClr val="bg1"/>
                </a:solidFill>
              </a:rPr>
              <a:t>Commons Attribution-</a:t>
            </a:r>
            <a:r>
              <a:rPr lang="en-US" sz="1000" dirty="0" err="1">
                <a:solidFill>
                  <a:schemeClr val="bg1"/>
                </a:solidFill>
              </a:rPr>
              <a:t>NonCommercial</a:t>
            </a:r>
            <a:r>
              <a:rPr lang="en-US" sz="1000" dirty="0">
                <a:solidFill>
                  <a:schemeClr val="bg1"/>
                </a:solidFill>
              </a:rPr>
              <a:t>-</a:t>
            </a:r>
            <a:r>
              <a:rPr lang="en-US" sz="1000" dirty="0" err="1">
                <a:solidFill>
                  <a:schemeClr val="bg1"/>
                </a:solidFill>
              </a:rPr>
              <a:t>NoDerivs</a:t>
            </a:r>
            <a:r>
              <a:rPr lang="en-US" sz="1000" dirty="0">
                <a:solidFill>
                  <a:schemeClr val="bg1"/>
                </a:solidFill>
              </a:rPr>
              <a:t> 3.0 </a:t>
            </a:r>
            <a:r>
              <a:rPr lang="en-US" sz="1000" dirty="0" err="1">
                <a:solidFill>
                  <a:schemeClr val="bg1"/>
                </a:solidFill>
              </a:rPr>
              <a:t>Unported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smtClean="0">
                <a:solidFill>
                  <a:schemeClr val="bg1"/>
                </a:solidFill>
              </a:rPr>
              <a:t>License</a:t>
            </a:r>
            <a:r>
              <a:rPr lang="ko-KR" altLang="en-US" sz="1000" dirty="0" smtClean="0">
                <a:solidFill>
                  <a:schemeClr val="bg1"/>
                </a:solidFill>
              </a:rPr>
              <a:t> 하에 승인이 되어 있습니다</a:t>
            </a:r>
            <a:r>
              <a:rPr lang="en-US" sz="1000" dirty="0" smtClean="0">
                <a:solidFill>
                  <a:schemeClr val="bg1"/>
                </a:solidFill>
              </a:rPr>
              <a:t>. </a:t>
            </a:r>
            <a:endParaRPr lang="en-US" sz="10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ko-KR" altLang="en-US" sz="1000" dirty="0" smtClean="0">
                <a:solidFill>
                  <a:schemeClr val="bg1"/>
                </a:solidFill>
              </a:rPr>
              <a:t>라이센스 사본을 보시려면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  <a:hlinkClick r:id="rId3"/>
              </a:rPr>
              <a:t>http://creativecommons.org/licenses/by-nc-nd/3.0</a:t>
            </a:r>
            <a:r>
              <a:rPr lang="en-US" sz="1000" dirty="0" smtClean="0">
                <a:solidFill>
                  <a:schemeClr val="bg1"/>
                </a:solidFill>
                <a:hlinkClick r:id="rId3"/>
              </a:rPr>
              <a:t>/</a:t>
            </a:r>
            <a:r>
              <a:rPr lang="ko-KR" altLang="en-US" sz="1000" dirty="0" smtClean="0">
                <a:solidFill>
                  <a:schemeClr val="bg1"/>
                </a:solidFill>
              </a:rPr>
              <a:t>을 방문해 주십시오</a:t>
            </a:r>
            <a:r>
              <a:rPr lang="en-US" altLang="ko-KR" sz="1000" dirty="0" smtClean="0">
                <a:solidFill>
                  <a:schemeClr val="bg1"/>
                </a:solidFill>
              </a:rPr>
              <a:t>,</a:t>
            </a:r>
            <a:endParaRPr lang="en-GB" sz="1000" dirty="0"/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76200" y="6553200"/>
            <a:ext cx="3200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1000" dirty="0" smtClean="0">
                <a:solidFill>
                  <a:schemeClr val="bg1"/>
                </a:solidFill>
              </a:rPr>
              <a:t>0</a:t>
            </a:r>
            <a:r>
              <a:rPr lang="en-US" altLang="ko-KR" sz="1000" dirty="0" smtClean="0">
                <a:solidFill>
                  <a:schemeClr val="bg1"/>
                </a:solidFill>
              </a:rPr>
              <a:t>9</a:t>
            </a:r>
            <a:r>
              <a:rPr lang="en-GB" sz="1000" dirty="0" smtClean="0">
                <a:solidFill>
                  <a:schemeClr val="bg1"/>
                </a:solidFill>
              </a:rPr>
              <a:t>/201</a:t>
            </a:r>
            <a:r>
              <a:rPr lang="en-US" altLang="ko-KR" sz="1000" dirty="0" smtClean="0">
                <a:solidFill>
                  <a:schemeClr val="bg1"/>
                </a:solidFill>
              </a:rPr>
              <a:t>5</a:t>
            </a:r>
            <a:r>
              <a:rPr lang="en-GB" sz="1000" dirty="0" smtClean="0">
                <a:solidFill>
                  <a:schemeClr val="bg1"/>
                </a:solidFill>
              </a:rPr>
              <a:t> </a:t>
            </a:r>
            <a:r>
              <a:rPr lang="ko-KR" altLang="en-US" sz="1000" dirty="0" smtClean="0">
                <a:solidFill>
                  <a:schemeClr val="bg1"/>
                </a:solidFill>
              </a:rPr>
              <a:t>버전</a:t>
            </a:r>
            <a:r>
              <a:rPr lang="en-GB" sz="1000" dirty="0" smtClean="0">
                <a:solidFill>
                  <a:schemeClr val="bg1"/>
                </a:solidFill>
              </a:rPr>
              <a:t> </a:t>
            </a:r>
            <a:r>
              <a:rPr lang="en-GB" sz="1000" dirty="0" smtClean="0">
                <a:solidFill>
                  <a:schemeClr val="bg1"/>
                </a:solidFill>
              </a:rPr>
              <a:t>2.4</a:t>
            </a:r>
            <a:r>
              <a:rPr lang="en-US" altLang="ko-KR" sz="1000" dirty="0" smtClean="0">
                <a:solidFill>
                  <a:schemeClr val="bg1"/>
                </a:solidFill>
              </a:rPr>
              <a:t>K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9221" name="Picture 6" descr="by-nc-n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5715000"/>
            <a:ext cx="8382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15" name="Footer Placeholder 9"/>
          <p:cNvSpPr>
            <a:spLocks noGrp="1"/>
          </p:cNvSpPr>
          <p:nvPr>
            <p:ph type="ftr" sz="quarter" idx="4294967295"/>
          </p:nvPr>
        </p:nvSpPr>
        <p:spPr bwMode="auto">
          <a:xfrm>
            <a:off x="3581400" y="6356350"/>
            <a:ext cx="1981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Dive Against Debris® </a:t>
            </a:r>
            <a:r>
              <a:rPr lang="en-AU" dirty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en-AU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ko-KR" alt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조사 가이드 </a:t>
            </a:r>
            <a:endParaRPr lang="en-US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Text Placeholder 11"/>
          <p:cNvSpPr txBox="1">
            <a:spLocks/>
          </p:cNvSpPr>
          <p:nvPr/>
        </p:nvSpPr>
        <p:spPr>
          <a:xfrm>
            <a:off x="76200" y="6418263"/>
            <a:ext cx="26670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l"/>
              <a:defRPr sz="3200" kern="12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l"/>
              <a:defRPr sz="2800" kern="12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55000"/>
              <a:buFont typeface="Wingdings" pitchFamily="2" charset="2"/>
              <a:buChar char="l"/>
              <a:defRPr sz="2400" kern="12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50000"/>
              <a:buFont typeface="Wingdings" pitchFamily="2" charset="2"/>
              <a:buChar char="l"/>
              <a:defRPr sz="2000" kern="12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45000"/>
              <a:buFont typeface="Wingdings" pitchFamily="2" charset="2"/>
              <a:buChar char="l"/>
              <a:defRPr sz="2000" kern="12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S1: </a:t>
            </a:r>
            <a:r>
              <a:rPr lang="ko-KR" altLang="en-US" sz="1200" dirty="0">
                <a:solidFill>
                  <a:srgbClr val="FFFFFF"/>
                </a:solidFill>
                <a:latin typeface="Arial" charset="0"/>
                <a:cs typeface="Arial" charset="0"/>
              </a:rPr>
              <a:t>해양 쓰레기들</a:t>
            </a:r>
            <a:endParaRPr lang="en-GB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2175"/>
            <a:ext cx="5181600" cy="990600"/>
          </a:xfrm>
        </p:spPr>
        <p:txBody>
          <a:bodyPr anchor="t"/>
          <a:lstStyle/>
          <a:p>
            <a:pPr>
              <a:defRPr/>
            </a:pPr>
            <a:r>
              <a:rPr lang="ko-KR" altLang="en-US" dirty="0" smtClean="0"/>
              <a:t>어디에서 왔을까</a:t>
            </a:r>
            <a:r>
              <a:rPr dirty="0" smtClean="0"/>
              <a:t>?</a:t>
            </a:r>
            <a:endParaRPr dirty="0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01000" y="6356350"/>
            <a:ext cx="990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8A43540-30CE-4EDC-A36E-C1F4558FCB2B}" type="slidenum">
              <a:rPr lang="en-AU" b="1">
                <a:solidFill>
                  <a:srgbClr val="FFFFFF"/>
                </a:solidFill>
              </a:rPr>
              <a:pPr/>
              <a:t>10</a:t>
            </a:fld>
            <a:endParaRPr lang="en-AU" b="1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4400" y="2221468"/>
            <a:ext cx="3886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그러나 바다에 버려지거나 없어짐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8862" y="2221468"/>
            <a:ext cx="28273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대부분이 육지에서 시작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9704" name="Picture 19" descr="Finished Wolcott Henry 2005Marine Photoban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5900" y="2655887"/>
            <a:ext cx="2743200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27" descr="MD2_credit_silentreef.com.au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663825"/>
            <a:ext cx="27432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>
            <a:off x="457200" y="5943600"/>
            <a:ext cx="8027988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7" name="TextBox 31"/>
          <p:cNvSpPr txBox="1">
            <a:spLocks noChangeArrowheads="1"/>
          </p:cNvSpPr>
          <p:nvPr/>
        </p:nvSpPr>
        <p:spPr bwMode="auto">
          <a:xfrm>
            <a:off x="6096000" y="5945188"/>
            <a:ext cx="2743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ko-KR" altLang="en-US" sz="1200" b="1" i="1" dirty="0" smtClean="0">
                <a:solidFill>
                  <a:srgbClr val="376092"/>
                </a:solidFill>
                <a:cs typeface="Times New Roman" pitchFamily="18" charset="0"/>
              </a:rPr>
              <a:t>바다로 가는 길 </a:t>
            </a:r>
            <a:endParaRPr lang="en-GB" sz="1200" i="1" dirty="0"/>
          </a:p>
        </p:txBody>
      </p:sp>
      <p:sp>
        <p:nvSpPr>
          <p:cNvPr id="29708" name="Content Placeholder 2"/>
          <p:cNvSpPr>
            <a:spLocks noGrp="1"/>
          </p:cNvSpPr>
          <p:nvPr>
            <p:ph idx="1"/>
          </p:nvPr>
        </p:nvSpPr>
        <p:spPr>
          <a:xfrm>
            <a:off x="685800" y="4267200"/>
            <a:ext cx="3581400" cy="1905000"/>
          </a:xfrm>
        </p:spPr>
        <p:txBody>
          <a:bodyPr>
            <a:normAutofit/>
          </a:bodyPr>
          <a:lstStyle/>
          <a:p>
            <a:r>
              <a:rPr lang="ko-KR" altLang="en-US" sz="1800" b="1" dirty="0" smtClean="0"/>
              <a:t>도시 쓰레기가 바다 옆에 버려짐</a:t>
            </a:r>
            <a:endParaRPr lang="en-AU" sz="1800" b="1" dirty="0" smtClean="0"/>
          </a:p>
          <a:p>
            <a:r>
              <a:rPr lang="ko-KR" altLang="en-US" sz="1800" b="1" dirty="0" smtClean="0"/>
              <a:t>정화되지 않은 하수</a:t>
            </a:r>
            <a:r>
              <a:rPr lang="en-AU" sz="1800" b="1" dirty="0" smtClean="0"/>
              <a:t> </a:t>
            </a:r>
          </a:p>
          <a:p>
            <a:r>
              <a:rPr lang="ko-KR" altLang="en-US" sz="1800" b="1" dirty="0" smtClean="0"/>
              <a:t>건물 및 산업계 폐기물</a:t>
            </a:r>
            <a:r>
              <a:rPr lang="en-AU" sz="1800" b="1" dirty="0" smtClean="0"/>
              <a:t> </a:t>
            </a:r>
          </a:p>
          <a:p>
            <a:r>
              <a:rPr lang="ko-KR" altLang="en-US" sz="1800" b="1" dirty="0" smtClean="0"/>
              <a:t>기타 등등</a:t>
            </a:r>
            <a:endParaRPr lang="en-GB" sz="1800" b="1" dirty="0" smtClean="0"/>
          </a:p>
        </p:txBody>
      </p:sp>
      <p:sp>
        <p:nvSpPr>
          <p:cNvPr id="29709" name="Content Placeholder 2"/>
          <p:cNvSpPr txBox="1">
            <a:spLocks/>
          </p:cNvSpPr>
          <p:nvPr/>
        </p:nvSpPr>
        <p:spPr bwMode="auto">
          <a:xfrm>
            <a:off x="5334000" y="4267200"/>
            <a:ext cx="2514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</a:pPr>
            <a:r>
              <a:rPr lang="ko-KR" altLang="en-US" b="1" dirty="0" smtClean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보트와 선박들</a:t>
            </a:r>
            <a:endParaRPr lang="en-AU" b="1" dirty="0">
              <a:solidFill>
                <a:srgbClr val="37609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</a:pPr>
            <a:r>
              <a:rPr lang="ko-KR" altLang="en-US" b="1" dirty="0" smtClean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오일 및 가스</a:t>
            </a:r>
            <a:r>
              <a:rPr lang="en-US" altLang="ko-KR" b="1" dirty="0" smtClean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o-KR" altLang="en-US" b="1" dirty="0" smtClean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굴착선 </a:t>
            </a:r>
            <a:endParaRPr lang="en-AU" b="1" dirty="0">
              <a:solidFill>
                <a:srgbClr val="37609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</a:pPr>
            <a:r>
              <a:rPr lang="ko-KR" altLang="en-US" b="1" dirty="0" smtClean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양식장 </a:t>
            </a:r>
            <a:endParaRPr lang="en-AU" b="1" dirty="0">
              <a:solidFill>
                <a:srgbClr val="3760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81000" y="1684893"/>
            <a:ext cx="8534400" cy="5249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o-KR" altLang="en-US" sz="1800" b="1" dirty="0" smtClean="0">
                <a:latin typeface="Arial" charset="0"/>
                <a:ea typeface="Calibri" pitchFamily="34" charset="0"/>
                <a:cs typeface="Times New Roman" pitchFamily="18" charset="0"/>
              </a:rPr>
              <a:t>인간이 모든 해양 쓰레기의 원천입니다</a:t>
            </a:r>
            <a:endParaRPr lang="en-AU" sz="1800" b="1" dirty="0" smtClean="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16" name="Footer Placeholder 9"/>
          <p:cNvSpPr>
            <a:spLocks noGrp="1"/>
          </p:cNvSpPr>
          <p:nvPr>
            <p:ph type="ftr" sz="quarter" idx="4294967295"/>
          </p:nvPr>
        </p:nvSpPr>
        <p:spPr bwMode="auto">
          <a:xfrm>
            <a:off x="3581400" y="6356350"/>
            <a:ext cx="1981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Dive Against Debris® </a:t>
            </a:r>
            <a:r>
              <a:rPr lang="en-AU" b="1" dirty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en-AU" b="1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ko-KR" alt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조사 가이드 </a:t>
            </a:r>
            <a:endParaRPr lang="en-US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Text Placeholder 11"/>
          <p:cNvSpPr txBox="1">
            <a:spLocks/>
          </p:cNvSpPr>
          <p:nvPr/>
        </p:nvSpPr>
        <p:spPr>
          <a:xfrm>
            <a:off x="76200" y="6418263"/>
            <a:ext cx="26670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l"/>
              <a:defRPr sz="3200" kern="12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l"/>
              <a:defRPr sz="2800" kern="12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55000"/>
              <a:buFont typeface="Wingdings" pitchFamily="2" charset="2"/>
              <a:buChar char="l"/>
              <a:defRPr sz="2400" kern="12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50000"/>
              <a:buFont typeface="Wingdings" pitchFamily="2" charset="2"/>
              <a:buChar char="l"/>
              <a:defRPr sz="2000" kern="12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45000"/>
              <a:buFont typeface="Wingdings" pitchFamily="2" charset="2"/>
              <a:buChar char="l"/>
              <a:defRPr sz="2000" kern="12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S1: </a:t>
            </a:r>
            <a:r>
              <a:rPr lang="ko-KR" altLang="en-US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해양 쓰레기들 </a:t>
            </a:r>
            <a:endParaRPr lang="en-GB" sz="1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2175"/>
            <a:ext cx="5181600" cy="990600"/>
          </a:xfrm>
        </p:spPr>
        <p:txBody>
          <a:bodyPr anchor="t"/>
          <a:lstStyle/>
          <a:p>
            <a:pPr>
              <a:defRPr/>
            </a:pPr>
            <a:r>
              <a:rPr lang="ko-KR" altLang="en-US" dirty="0"/>
              <a:t>어디에서 왔을까</a:t>
            </a:r>
            <a:r>
              <a:rPr lang="en-US" altLang="ko-KR" dirty="0"/>
              <a:t>?</a:t>
            </a:r>
            <a:endParaRPr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6019800" cy="114300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공공 장소에 쓰레기는 버리는 것 역시 주된 문제입니다</a:t>
            </a:r>
            <a:r>
              <a:rPr lang="en-US" dirty="0" smtClean="0"/>
              <a:t>...</a:t>
            </a:r>
            <a:endParaRPr lang="en-AU" dirty="0" smtClean="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65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01000" y="6356350"/>
            <a:ext cx="990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638F7A8-AA3A-4FCA-B1CD-07AD2302BFCD}" type="slidenum">
              <a:rPr lang="en-AU" b="1">
                <a:solidFill>
                  <a:srgbClr val="FFFFFF"/>
                </a:solidFill>
              </a:rPr>
              <a:pPr/>
              <a:t>11</a:t>
            </a:fld>
            <a:endParaRPr lang="en-AU" b="1" dirty="0">
              <a:solidFill>
                <a:srgbClr val="FFFFFF"/>
              </a:solidFill>
            </a:endParaRPr>
          </a:p>
        </p:txBody>
      </p:sp>
      <p:pic>
        <p:nvPicPr>
          <p:cNvPr id="27655" name="Picture 20" descr="MD5_credit_silentreef.com.a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02100"/>
            <a:ext cx="27432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21" descr="MD17_credit_silentreef.com.au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352800"/>
            <a:ext cx="274320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22" descr="MD4_credit_silentreef.com.au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667000"/>
            <a:ext cx="274320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9" name="TextBox 24"/>
          <p:cNvSpPr txBox="1">
            <a:spLocks noChangeArrowheads="1"/>
          </p:cNvSpPr>
          <p:nvPr/>
        </p:nvSpPr>
        <p:spPr bwMode="auto">
          <a:xfrm>
            <a:off x="228600" y="54102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ko-KR" altLang="en-US" b="1" dirty="0" smtClean="0">
                <a:solidFill>
                  <a:srgbClr val="376092"/>
                </a:solidFill>
                <a:cs typeface="Times New Roman" pitchFamily="18" charset="0"/>
              </a:rPr>
              <a:t>버려진 쓰레기</a:t>
            </a:r>
            <a:r>
              <a:rPr lang="en-AU" b="1" dirty="0" smtClean="0">
                <a:solidFill>
                  <a:srgbClr val="376092"/>
                </a:solidFill>
                <a:cs typeface="Times New Roman" pitchFamily="18" charset="0"/>
              </a:rPr>
              <a:t>.</a:t>
            </a:r>
            <a:r>
              <a:rPr lang="en-AU" b="1" dirty="0">
                <a:solidFill>
                  <a:srgbClr val="376092"/>
                </a:solidFill>
                <a:cs typeface="Times New Roman" pitchFamily="18" charset="0"/>
              </a:rPr>
              <a:t>..</a:t>
            </a:r>
            <a:endParaRPr lang="en-GB" dirty="0"/>
          </a:p>
        </p:txBody>
      </p:sp>
      <p:sp>
        <p:nvSpPr>
          <p:cNvPr id="27660" name="TextBox 25"/>
          <p:cNvSpPr txBox="1">
            <a:spLocks noChangeArrowheads="1"/>
          </p:cNvSpPr>
          <p:nvPr/>
        </p:nvSpPr>
        <p:spPr bwMode="auto">
          <a:xfrm>
            <a:off x="3048000" y="4648200"/>
            <a:ext cx="274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AU" b="1" dirty="0" smtClean="0">
                <a:solidFill>
                  <a:srgbClr val="376092"/>
                </a:solidFill>
                <a:cs typeface="Times New Roman" pitchFamily="18" charset="0"/>
              </a:rPr>
              <a:t>…</a:t>
            </a:r>
            <a:r>
              <a:rPr lang="ko-KR" altLang="en-US" b="1" dirty="0" smtClean="0">
                <a:solidFill>
                  <a:srgbClr val="376092"/>
                </a:solidFill>
                <a:cs typeface="Times New Roman" pitchFamily="18" charset="0"/>
              </a:rPr>
              <a:t>하수구로 흘러들어가고</a:t>
            </a:r>
            <a:r>
              <a:rPr lang="en-AU" b="1" dirty="0" smtClean="0">
                <a:solidFill>
                  <a:srgbClr val="376092"/>
                </a:solidFill>
                <a:cs typeface="Times New Roman" pitchFamily="18" charset="0"/>
              </a:rPr>
              <a:t>.</a:t>
            </a:r>
            <a:r>
              <a:rPr lang="en-AU" b="1" dirty="0">
                <a:solidFill>
                  <a:srgbClr val="376092"/>
                </a:solidFill>
                <a:cs typeface="Times New Roman" pitchFamily="18" charset="0"/>
              </a:rPr>
              <a:t>..</a:t>
            </a:r>
            <a:endParaRPr lang="en-GB" dirty="0"/>
          </a:p>
        </p:txBody>
      </p:sp>
      <p:sp>
        <p:nvSpPr>
          <p:cNvPr id="27661" name="TextBox 26"/>
          <p:cNvSpPr txBox="1">
            <a:spLocks noChangeArrowheads="1"/>
          </p:cNvSpPr>
          <p:nvPr/>
        </p:nvSpPr>
        <p:spPr bwMode="auto">
          <a:xfrm>
            <a:off x="6019800" y="3962400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AU" b="1" dirty="0" smtClean="0">
                <a:solidFill>
                  <a:srgbClr val="376092"/>
                </a:solidFill>
                <a:cs typeface="Times New Roman" pitchFamily="18" charset="0"/>
              </a:rPr>
              <a:t>... </a:t>
            </a:r>
            <a:r>
              <a:rPr lang="ko-KR" altLang="en-US" b="1" dirty="0" smtClean="0">
                <a:solidFill>
                  <a:srgbClr val="376092"/>
                </a:solidFill>
                <a:cs typeface="Times New Roman" pitchFamily="18" charset="0"/>
              </a:rPr>
              <a:t>냇가나 강가로 흘러 들어가거나 바람에 씻겨</a:t>
            </a:r>
            <a:endParaRPr lang="en-GB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57200" y="5943600"/>
            <a:ext cx="8027988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3" name="TextBox 31"/>
          <p:cNvSpPr txBox="1">
            <a:spLocks noChangeArrowheads="1"/>
          </p:cNvSpPr>
          <p:nvPr/>
        </p:nvSpPr>
        <p:spPr bwMode="auto">
          <a:xfrm>
            <a:off x="6096000" y="5945188"/>
            <a:ext cx="2743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ko-KR" altLang="en-US" sz="1200" b="1" i="1" dirty="0" smtClean="0">
                <a:solidFill>
                  <a:srgbClr val="376092"/>
                </a:solidFill>
                <a:cs typeface="Times New Roman" pitchFamily="18" charset="0"/>
              </a:rPr>
              <a:t>바다로 가는 길 </a:t>
            </a:r>
            <a:endParaRPr lang="en-GB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19" name="Footer Placeholder 9"/>
          <p:cNvSpPr>
            <a:spLocks noGrp="1"/>
          </p:cNvSpPr>
          <p:nvPr>
            <p:ph type="ftr" sz="quarter" idx="4294967295"/>
          </p:nvPr>
        </p:nvSpPr>
        <p:spPr bwMode="auto">
          <a:xfrm>
            <a:off x="3581400" y="6356350"/>
            <a:ext cx="1981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Dive Against Debris® </a:t>
            </a:r>
            <a:r>
              <a:rPr lang="en-AU" b="1" dirty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en-AU" b="1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ko-KR" alt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조사 가이드 </a:t>
            </a:r>
            <a:endParaRPr lang="en-US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Text Placeholder 11"/>
          <p:cNvSpPr txBox="1">
            <a:spLocks/>
          </p:cNvSpPr>
          <p:nvPr/>
        </p:nvSpPr>
        <p:spPr>
          <a:xfrm>
            <a:off x="76200" y="6418263"/>
            <a:ext cx="26670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l"/>
              <a:defRPr sz="3200" kern="12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l"/>
              <a:defRPr sz="2800" kern="12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55000"/>
              <a:buFont typeface="Wingdings" pitchFamily="2" charset="2"/>
              <a:buChar char="l"/>
              <a:defRPr sz="2400" kern="12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50000"/>
              <a:buFont typeface="Wingdings" pitchFamily="2" charset="2"/>
              <a:buChar char="l"/>
              <a:defRPr sz="2000" kern="12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45000"/>
              <a:buFont typeface="Wingdings" pitchFamily="2" charset="2"/>
              <a:buChar char="l"/>
              <a:defRPr sz="2000" kern="12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S1: </a:t>
            </a:r>
            <a:r>
              <a:rPr lang="ko-KR" altLang="en-US" sz="1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해양 쓰레기들 </a:t>
            </a:r>
            <a:endParaRPr lang="en-GB" sz="12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2175"/>
            <a:ext cx="5181600" cy="990600"/>
          </a:xfrm>
        </p:spPr>
        <p:txBody>
          <a:bodyPr anchor="t"/>
          <a:lstStyle/>
          <a:p>
            <a:pPr>
              <a:defRPr/>
            </a:pPr>
            <a:r>
              <a:rPr lang="ko-KR" altLang="en-US" dirty="0"/>
              <a:t>어디에서 왔을까</a:t>
            </a:r>
            <a:r>
              <a:rPr lang="en-US" altLang="ko-KR" dirty="0"/>
              <a:t>?</a:t>
            </a:r>
            <a:endParaRPr dirty="0"/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01000" y="6356350"/>
            <a:ext cx="990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8A77438-78D9-4A03-BFC4-1F413CFD7BDA}" type="slidenum">
              <a:rPr lang="en-AU" b="1">
                <a:solidFill>
                  <a:srgbClr val="FFFFFF"/>
                </a:solidFill>
              </a:rPr>
              <a:pPr/>
              <a:t>12</a:t>
            </a:fld>
            <a:endParaRPr lang="en-AU" b="1" dirty="0">
              <a:solidFill>
                <a:srgbClr val="FFFFFF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835400" y="4876800"/>
            <a:ext cx="1295400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1" name="TextBox 15"/>
          <p:cNvSpPr txBox="1">
            <a:spLocks noChangeArrowheads="1"/>
          </p:cNvSpPr>
          <p:nvPr/>
        </p:nvSpPr>
        <p:spPr bwMode="auto">
          <a:xfrm>
            <a:off x="3733800" y="1944688"/>
            <a:ext cx="144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ko-KR" altLang="en-US" b="1" dirty="0" smtClean="0">
                <a:solidFill>
                  <a:srgbClr val="376092"/>
                </a:solidFill>
                <a:cs typeface="Times New Roman" pitchFamily="18" charset="0"/>
              </a:rPr>
              <a:t>먹이로 착각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" y="2362200"/>
            <a:ext cx="28956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해양 쓰레기는 일단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바다에 들어가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매년 수만 마리의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해양 동물들과 해조류를 죽이고 있습니다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.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84600" y="3200400"/>
            <a:ext cx="1295400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810000" y="1600200"/>
            <a:ext cx="1295400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5" name="Picture 21" descr="env source impact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699000"/>
            <a:ext cx="27432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26" descr="ent source impac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073400"/>
            <a:ext cx="27432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28" descr="ingest source impac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447800"/>
            <a:ext cx="2743200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8" name="TextBox 29"/>
          <p:cNvSpPr txBox="1">
            <a:spLocks noChangeArrowheads="1"/>
          </p:cNvSpPr>
          <p:nvPr/>
        </p:nvSpPr>
        <p:spPr bwMode="auto">
          <a:xfrm>
            <a:off x="3581400" y="3371850"/>
            <a:ext cx="1752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ko-KR" altLang="en-US" b="1" dirty="0" smtClean="0">
                <a:solidFill>
                  <a:srgbClr val="376092"/>
                </a:solidFill>
                <a:cs typeface="Times New Roman" pitchFamily="18" charset="0"/>
              </a:rPr>
              <a:t>지느러미와 팔다리</a:t>
            </a:r>
            <a:r>
              <a:rPr lang="en-US" altLang="ko-KR" b="1" dirty="0" smtClean="0">
                <a:solidFill>
                  <a:srgbClr val="376092"/>
                </a:solidFill>
                <a:cs typeface="Times New Roman" pitchFamily="18" charset="0"/>
              </a:rPr>
              <a:t>,</a:t>
            </a:r>
            <a:r>
              <a:rPr lang="ko-KR" altLang="en-US" b="1" dirty="0" smtClean="0">
                <a:solidFill>
                  <a:srgbClr val="376092"/>
                </a:solidFill>
                <a:cs typeface="Times New Roman" pitchFamily="18" charset="0"/>
              </a:rPr>
              <a:t> 날개와 목에 얽힘 </a:t>
            </a:r>
            <a:endParaRPr lang="en-GB" dirty="0"/>
          </a:p>
        </p:txBody>
      </p:sp>
      <p:sp>
        <p:nvSpPr>
          <p:cNvPr id="31759" name="TextBox 31"/>
          <p:cNvSpPr txBox="1">
            <a:spLocks noChangeArrowheads="1"/>
          </p:cNvSpPr>
          <p:nvPr/>
        </p:nvSpPr>
        <p:spPr bwMode="auto">
          <a:xfrm>
            <a:off x="3581400" y="5181600"/>
            <a:ext cx="175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ko-KR" altLang="en-US" b="1" dirty="0" smtClean="0">
                <a:solidFill>
                  <a:srgbClr val="376092"/>
                </a:solidFill>
                <a:cs typeface="Times New Roman" pitchFamily="18" charset="0"/>
              </a:rPr>
              <a:t>환경을 손상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527" y="1039092"/>
            <a:ext cx="6781800" cy="990600"/>
          </a:xfrm>
        </p:spPr>
        <p:txBody>
          <a:bodyPr anchor="t"/>
          <a:lstStyle/>
          <a:p>
            <a:r>
              <a:rPr lang="ko-KR" altLang="en-US" dirty="0">
                <a:latin typeface="Arial" charset="0"/>
                <a:cs typeface="Arial" charset="0"/>
              </a:rPr>
              <a:t>이 골치 아픈</a:t>
            </a:r>
            <a:r>
              <a:rPr lang="en-US" altLang="ko-KR" dirty="0">
                <a:latin typeface="Arial" charset="0"/>
                <a:cs typeface="Arial" charset="0"/>
              </a:rPr>
              <a:t> </a:t>
            </a:r>
            <a:r>
              <a:rPr lang="ko-KR" altLang="en-US" dirty="0">
                <a:latin typeface="Arial" charset="0"/>
                <a:cs typeface="Arial" charset="0"/>
              </a:rPr>
              <a:t>문제</a:t>
            </a:r>
            <a:r>
              <a:rPr lang="en-US" altLang="ko-KR" dirty="0">
                <a:latin typeface="Arial" charset="0"/>
                <a:cs typeface="Arial" charset="0"/>
              </a:rPr>
              <a:t>,</a:t>
            </a:r>
            <a:r>
              <a:rPr lang="ko-KR" altLang="en-US" dirty="0">
                <a:latin typeface="Arial" charset="0"/>
                <a:cs typeface="Arial" charset="0"/>
              </a:rPr>
              <a:t> 우리가 해결 할 수  있을까</a:t>
            </a:r>
            <a:r>
              <a:rPr lang="en-AU" dirty="0"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85800" y="2560638"/>
            <a:ext cx="4191000" cy="3459162"/>
          </a:xfrm>
        </p:spPr>
        <p:txBody>
          <a:bodyPr/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필요한 많은 변화들을 일으키기 위해 지역적으로</a:t>
            </a:r>
            <a:r>
              <a:rPr lang="en-US" altLang="ko-KR" dirty="0" smtClean="0">
                <a:latin typeface="Arial" charset="0"/>
                <a:cs typeface="Arial" charset="0"/>
              </a:rPr>
              <a:t>,</a:t>
            </a:r>
            <a:r>
              <a:rPr lang="ko-KR" altLang="en-US" dirty="0" smtClean="0">
                <a:latin typeface="Arial" charset="0"/>
                <a:cs typeface="Arial" charset="0"/>
              </a:rPr>
              <a:t> 국가적으로</a:t>
            </a:r>
            <a:r>
              <a:rPr lang="en-US" altLang="ko-KR" dirty="0" smtClean="0">
                <a:latin typeface="Arial" charset="0"/>
                <a:cs typeface="Arial" charset="0"/>
              </a:rPr>
              <a:t>,</a:t>
            </a:r>
            <a:r>
              <a:rPr lang="ko-KR" altLang="en-US" dirty="0" smtClean="0">
                <a:latin typeface="Arial" charset="0"/>
                <a:cs typeface="Arial" charset="0"/>
              </a:rPr>
              <a:t> 국제적으로 함께 노력</a:t>
            </a:r>
            <a:r>
              <a:rPr lang="en-AU" dirty="0" smtClean="0">
                <a:latin typeface="Arial" charset="0"/>
                <a:cs typeface="Arial" charset="0"/>
              </a:rPr>
              <a:t>:</a:t>
            </a:r>
          </a:p>
          <a:p>
            <a:endParaRPr lang="en-AU" dirty="0" smtClean="0">
              <a:latin typeface="Arial" charset="0"/>
              <a:cs typeface="Arial" charset="0"/>
            </a:endParaRPr>
          </a:p>
          <a:p>
            <a:pPr lvl="1"/>
            <a:r>
              <a:rPr lang="ko-KR" altLang="en-US" dirty="0" smtClean="0">
                <a:latin typeface="Arial" charset="0"/>
                <a:cs typeface="Arial" charset="0"/>
              </a:rPr>
              <a:t>정책들을</a:t>
            </a:r>
            <a:r>
              <a:rPr lang="ko-KR" altLang="en-US" i="1" dirty="0">
                <a:latin typeface="Arial" charset="0"/>
                <a:cs typeface="Arial" charset="0"/>
              </a:rPr>
              <a:t> </a:t>
            </a:r>
            <a:r>
              <a:rPr lang="ko-KR" altLang="en-US" i="1" dirty="0" smtClean="0">
                <a:latin typeface="Arial" charset="0"/>
                <a:cs typeface="Arial" charset="0"/>
              </a:rPr>
              <a:t>관리</a:t>
            </a:r>
            <a:endParaRPr lang="en-AU" i="1" dirty="0" smtClean="0">
              <a:latin typeface="Arial" charset="0"/>
              <a:cs typeface="Arial" charset="0"/>
            </a:endParaRPr>
          </a:p>
          <a:p>
            <a:pPr lvl="1"/>
            <a:r>
              <a:rPr lang="ko-KR" altLang="en-US" dirty="0" smtClean="0">
                <a:latin typeface="Arial" charset="0"/>
                <a:cs typeface="Arial" charset="0"/>
              </a:rPr>
              <a:t>인프라 구조를</a:t>
            </a:r>
            <a:r>
              <a:rPr lang="en-AU" i="1" dirty="0" smtClean="0">
                <a:latin typeface="Arial" charset="0"/>
                <a:cs typeface="Arial" charset="0"/>
              </a:rPr>
              <a:t> </a:t>
            </a:r>
            <a:r>
              <a:rPr lang="ko-KR" altLang="en-US" i="1" dirty="0" smtClean="0">
                <a:latin typeface="Arial" charset="0"/>
                <a:cs typeface="Arial" charset="0"/>
              </a:rPr>
              <a:t>차단</a:t>
            </a:r>
            <a:endParaRPr lang="en-AU" i="1" dirty="0" smtClean="0">
              <a:latin typeface="Arial" charset="0"/>
              <a:cs typeface="Arial" charset="0"/>
            </a:endParaRPr>
          </a:p>
          <a:p>
            <a:pPr lvl="1"/>
            <a:r>
              <a:rPr lang="ko-KR" altLang="en-US" dirty="0" smtClean="0">
                <a:latin typeface="Arial" charset="0"/>
                <a:cs typeface="Arial" charset="0"/>
              </a:rPr>
              <a:t>규제를 </a:t>
            </a:r>
            <a:r>
              <a:rPr lang="ko-KR" altLang="en-US" i="1" dirty="0" smtClean="0">
                <a:latin typeface="Arial" charset="0"/>
                <a:cs typeface="Arial" charset="0"/>
              </a:rPr>
              <a:t>통제</a:t>
            </a:r>
            <a:endParaRPr lang="en-AU" i="1" dirty="0" smtClean="0">
              <a:latin typeface="Arial" charset="0"/>
              <a:cs typeface="Arial" charset="0"/>
            </a:endParaRPr>
          </a:p>
          <a:p>
            <a:pPr lvl="1"/>
            <a:r>
              <a:rPr lang="ko-KR" altLang="en-US" dirty="0" smtClean="0">
                <a:latin typeface="Arial" charset="0"/>
                <a:cs typeface="Arial" charset="0"/>
              </a:rPr>
              <a:t>행동들을</a:t>
            </a:r>
            <a:r>
              <a:rPr lang="en-AU" dirty="0" smtClean="0">
                <a:latin typeface="Arial" charset="0"/>
                <a:cs typeface="Arial" charset="0"/>
              </a:rPr>
              <a:t> </a:t>
            </a:r>
            <a:r>
              <a:rPr lang="ko-KR" altLang="en-US" i="1" dirty="0" smtClean="0">
                <a:latin typeface="Arial" charset="0"/>
                <a:cs typeface="Arial" charset="0"/>
              </a:rPr>
              <a:t>감소</a:t>
            </a:r>
            <a:endParaRPr lang="en-AU" i="1" dirty="0" smtClean="0">
              <a:latin typeface="Arial" charset="0"/>
              <a:cs typeface="Arial" charset="0"/>
            </a:endParaRPr>
          </a:p>
        </p:txBody>
      </p:sp>
      <p:sp>
        <p:nvSpPr>
          <p:cNvPr id="3379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33400" y="2049463"/>
            <a:ext cx="8077200" cy="685800"/>
          </a:xfrm>
        </p:spPr>
        <p:txBody>
          <a:bodyPr/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네 해결 할 수 있습니다</a:t>
            </a:r>
            <a:r>
              <a:rPr lang="en-AU" dirty="0" smtClean="0">
                <a:latin typeface="Arial" charset="0"/>
                <a:cs typeface="Arial" charset="0"/>
              </a:rPr>
              <a:t>!</a:t>
            </a:r>
          </a:p>
        </p:txBody>
      </p:sp>
      <p:sp>
        <p:nvSpPr>
          <p:cNvPr id="33797" name="Footer Placeholder 9"/>
          <p:cNvSpPr>
            <a:spLocks noGrp="1"/>
          </p:cNvSpPr>
          <p:nvPr>
            <p:ph type="ftr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latin typeface="Arial" charset="0"/>
                <a:cs typeface="Arial" charset="0"/>
              </a:rPr>
              <a:t>Dive Against Debris®</a:t>
            </a:r>
            <a:br>
              <a:rPr lang="en-AU" dirty="0" smtClean="0">
                <a:latin typeface="Arial" charset="0"/>
                <a:cs typeface="Arial" charset="0"/>
              </a:rPr>
            </a:br>
            <a:r>
              <a:rPr lang="ko-KR" altLang="en-US" dirty="0" smtClean="0">
                <a:latin typeface="Arial" charset="0"/>
                <a:cs typeface="Arial" charset="0"/>
              </a:rPr>
              <a:t>조사 가이드 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33798" name="Slide Number Placeholder 8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154479-BD03-4728-9C6A-E806631856A8}" type="slidenum">
              <a:rPr lang="en-AU"/>
              <a:pPr/>
              <a:t>13</a:t>
            </a:fld>
            <a:endParaRPr lang="en-AU"/>
          </a:p>
        </p:txBody>
      </p:sp>
      <p:sp>
        <p:nvSpPr>
          <p:cNvPr id="3379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76200" y="6418263"/>
            <a:ext cx="2590800" cy="3048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S1: </a:t>
            </a:r>
            <a:r>
              <a:rPr lang="ko-KR" altLang="en-US" dirty="0" smtClean="0">
                <a:latin typeface="Arial" charset="0"/>
                <a:cs typeface="Arial" charset="0"/>
              </a:rPr>
              <a:t>해양 쓰레기들 </a:t>
            </a:r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33800" name="Picture 7" descr="MD1_credit_silentree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981200"/>
            <a:ext cx="365760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5638800" cy="990600"/>
          </a:xfrm>
        </p:spPr>
        <p:txBody>
          <a:bodyPr anchor="t"/>
          <a:lstStyle/>
          <a:p>
            <a:pPr>
              <a:defRPr/>
            </a:pPr>
            <a:r>
              <a:rPr lang="en-AU" dirty="0" smtClean="0"/>
              <a:t>Dive Against Debris®</a:t>
            </a:r>
            <a:br>
              <a:rPr lang="en-AU" dirty="0" smtClean="0"/>
            </a:br>
            <a:r>
              <a:rPr lang="en-AU" dirty="0" smtClean="0"/>
              <a:t>	- </a:t>
            </a:r>
            <a:r>
              <a:rPr lang="ko-KR" altLang="en-US" dirty="0" smtClean="0"/>
              <a:t>변화를 위한 다이브</a:t>
            </a:r>
            <a:r>
              <a:rPr lang="en-AU" dirty="0" smtClean="0"/>
              <a:t> </a:t>
            </a:r>
            <a:endParaRPr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4114800" cy="36576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해양 생물들에게 안전한 대양을 만듭니다</a:t>
            </a:r>
            <a:endParaRPr lang="en-AU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수집한 데이타는</a:t>
            </a:r>
            <a:r>
              <a:rPr lang="en-AU" dirty="0" smtClean="0">
                <a:latin typeface="Arial" charset="0"/>
                <a:cs typeface="Arial" charset="0"/>
              </a:rPr>
              <a:t>:</a:t>
            </a:r>
          </a:p>
          <a:p>
            <a:pPr lvl="1"/>
            <a:r>
              <a:rPr lang="ko-KR" altLang="en-US" dirty="0" smtClean="0">
                <a:latin typeface="Arial" charset="0"/>
                <a:cs typeface="Arial" charset="0"/>
              </a:rPr>
              <a:t>해양 쓰레기에 액션을 지원 </a:t>
            </a:r>
            <a:r>
              <a:rPr lang="en-AU" dirty="0" smtClean="0">
                <a:latin typeface="Arial" charset="0"/>
                <a:cs typeface="Arial" charset="0"/>
              </a:rPr>
              <a:t> </a:t>
            </a:r>
          </a:p>
          <a:p>
            <a:pPr lvl="1"/>
            <a:r>
              <a:rPr lang="ko-KR" altLang="en-US" dirty="0" smtClean="0">
                <a:latin typeface="Arial" charset="0"/>
                <a:cs typeface="Arial" charset="0"/>
              </a:rPr>
              <a:t>쓰레기의 종류와 양을 알려줌</a:t>
            </a:r>
            <a:r>
              <a:rPr lang="en-AU" dirty="0" smtClean="0">
                <a:latin typeface="Arial" charset="0"/>
                <a:cs typeface="Arial" charset="0"/>
              </a:rPr>
              <a:t> </a:t>
            </a:r>
          </a:p>
          <a:p>
            <a:pPr lvl="1"/>
            <a:r>
              <a:rPr lang="ko-KR" altLang="en-US" dirty="0" smtClean="0">
                <a:latin typeface="Arial" charset="0"/>
                <a:cs typeface="Arial" charset="0"/>
              </a:rPr>
              <a:t>영향에 대한 지식을 구축</a:t>
            </a:r>
            <a:endParaRPr lang="en-AU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ea typeface="Calibri" pitchFamily="34" charset="0"/>
                <a:cs typeface="Times New Roman" pitchFamily="18" charset="0"/>
              </a:rPr>
              <a:t>지역의 프로젝트</a:t>
            </a:r>
            <a:r>
              <a:rPr lang="en-AU" dirty="0" smtClean="0">
                <a:latin typeface="Arial" charset="0"/>
                <a:ea typeface="Calibri" pitchFamily="34" charset="0"/>
                <a:cs typeface="Times New Roman" pitchFamily="18" charset="0"/>
              </a:rPr>
              <a:t> AWARE </a:t>
            </a:r>
            <a:r>
              <a:rPr lang="ko-KR" altLang="en-US" dirty="0" smtClean="0">
                <a:latin typeface="Arial" charset="0"/>
                <a:ea typeface="Calibri" pitchFamily="34" charset="0"/>
                <a:cs typeface="Times New Roman" pitchFamily="18" charset="0"/>
              </a:rPr>
              <a:t>리더들을 서포트</a:t>
            </a:r>
            <a:endParaRPr lang="en-AU" dirty="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다른 사람들에게 변화를 일으키도록 설득</a:t>
            </a:r>
            <a:endParaRPr lang="en-AU" dirty="0" smtClean="0">
              <a:latin typeface="Arial" charset="0"/>
              <a:cs typeface="Arial" charset="0"/>
            </a:endParaRPr>
          </a:p>
        </p:txBody>
      </p:sp>
      <p:sp>
        <p:nvSpPr>
          <p:cNvPr id="3584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57200" y="1951038"/>
            <a:ext cx="8153400" cy="685800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여러분이 </a:t>
            </a:r>
            <a:r>
              <a:rPr lang="en-AU" dirty="0" smtClean="0">
                <a:latin typeface="Arial" charset="0"/>
                <a:cs typeface="Arial" charset="0"/>
              </a:rPr>
              <a:t>Dive Against Debris®</a:t>
            </a:r>
            <a:r>
              <a:rPr lang="ko-KR" altLang="en-US" dirty="0" smtClean="0">
                <a:latin typeface="Arial" charset="0"/>
                <a:cs typeface="Arial" charset="0"/>
              </a:rPr>
              <a:t> 를 할 때 여러분은 변화를 위해 다이빙을 하게 됩니다</a:t>
            </a:r>
            <a:r>
              <a:rPr lang="en-US" altLang="ko-KR" dirty="0" smtClean="0">
                <a:latin typeface="Arial" charset="0"/>
                <a:cs typeface="Arial" charset="0"/>
              </a:rPr>
              <a:t>.</a:t>
            </a:r>
            <a:r>
              <a:rPr lang="en-AU" dirty="0" smtClean="0">
                <a:latin typeface="Arial" charset="0"/>
                <a:cs typeface="Arial" charset="0"/>
              </a:rPr>
              <a:t> 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35845" name="Footer Placeholder 9"/>
          <p:cNvSpPr>
            <a:spLocks noGrp="1"/>
          </p:cNvSpPr>
          <p:nvPr>
            <p:ph type="ftr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latin typeface="Arial" charset="0"/>
                <a:cs typeface="Arial" charset="0"/>
              </a:rPr>
              <a:t>Dive Against Debris®</a:t>
            </a:r>
            <a:br>
              <a:rPr lang="en-AU" dirty="0" smtClean="0">
                <a:latin typeface="Arial" charset="0"/>
                <a:cs typeface="Arial" charset="0"/>
              </a:rPr>
            </a:br>
            <a:r>
              <a:rPr lang="ko-KR" altLang="en-US" dirty="0" smtClean="0">
                <a:latin typeface="Arial" charset="0"/>
                <a:cs typeface="Arial" charset="0"/>
              </a:rPr>
              <a:t>조사 가이드</a:t>
            </a:r>
            <a:endParaRPr lang="en-US" altLang="ko-KR" dirty="0" smtClean="0">
              <a:latin typeface="Arial" charset="0"/>
              <a:cs typeface="Arial" charset="0"/>
            </a:endParaRPr>
          </a:p>
        </p:txBody>
      </p:sp>
      <p:sp>
        <p:nvSpPr>
          <p:cNvPr id="35846" name="Slide Number Placeholder 8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72DDB3-EF38-49A3-AE80-193D99B7A9BB}" type="slidenum">
              <a:rPr lang="en-AU"/>
              <a:pPr/>
              <a:t>14</a:t>
            </a:fld>
            <a:endParaRPr lang="en-AU"/>
          </a:p>
        </p:txBody>
      </p:sp>
      <p:sp>
        <p:nvSpPr>
          <p:cNvPr id="35847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6200" y="6418263"/>
            <a:ext cx="2590800" cy="3048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S1: </a:t>
            </a:r>
            <a:r>
              <a:rPr lang="ko-KR" altLang="en-US" dirty="0" smtClean="0">
                <a:latin typeface="Arial" charset="0"/>
                <a:cs typeface="Arial" charset="0"/>
              </a:rPr>
              <a:t>해양 쓰레기들 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35848" name="Picture 8" descr="EmperorDivers_Nuweibalder_4852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819400"/>
            <a:ext cx="365760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5715000" cy="990600"/>
          </a:xfrm>
        </p:spPr>
        <p:txBody>
          <a:bodyPr anchor="t"/>
          <a:lstStyle/>
          <a:p>
            <a:pPr>
              <a:defRPr/>
            </a:pPr>
            <a:r>
              <a:rPr lang="ko-KR" altLang="en-US" dirty="0" smtClean="0"/>
              <a:t>다이버들만을 위해 만들어짐</a:t>
            </a:r>
            <a:endParaRPr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3886200" cy="26670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해양으로 들어간 </a:t>
            </a:r>
            <a:r>
              <a:rPr lang="en-AU" dirty="0" smtClean="0">
                <a:latin typeface="Arial" charset="0"/>
                <a:cs typeface="Arial" charset="0"/>
              </a:rPr>
              <a:t>70%</a:t>
            </a:r>
            <a:r>
              <a:rPr lang="ko-KR" altLang="en-US" dirty="0" smtClean="0">
                <a:latin typeface="Arial" charset="0"/>
                <a:cs typeface="Arial" charset="0"/>
              </a:rPr>
              <a:t>의 쓰레기는 바다 바닥으로 가라앉습니다</a:t>
            </a:r>
            <a:r>
              <a:rPr lang="en-US" altLang="ko-KR" dirty="0" smtClean="0">
                <a:latin typeface="Arial" charset="0"/>
                <a:cs typeface="Arial" charset="0"/>
              </a:rPr>
              <a:t>.</a:t>
            </a:r>
            <a:r>
              <a:rPr lang="ko-KR" altLang="en-US" dirty="0" smtClean="0">
                <a:latin typeface="Arial" charset="0"/>
                <a:cs typeface="Arial" charset="0"/>
              </a:rPr>
              <a:t> </a:t>
            </a:r>
            <a:endParaRPr lang="en-AU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이는 큰 문제이지만 프로젝트</a:t>
            </a:r>
            <a:r>
              <a:rPr lang="en-AU" dirty="0" smtClean="0">
                <a:latin typeface="Arial" charset="0"/>
                <a:cs typeface="Arial" charset="0"/>
              </a:rPr>
              <a:t> AWARE</a:t>
            </a:r>
            <a:r>
              <a:rPr lang="ko-KR" altLang="en-US" dirty="0">
                <a:latin typeface="Arial" charset="0"/>
                <a:cs typeface="Arial" charset="0"/>
              </a:rPr>
              <a:t> </a:t>
            </a:r>
            <a:r>
              <a:rPr lang="ko-KR" altLang="en-US" dirty="0" smtClean="0">
                <a:latin typeface="Arial" charset="0"/>
                <a:cs typeface="Arial" charset="0"/>
              </a:rPr>
              <a:t>다이버들의 전 세계적인 움직임은 강합니다</a:t>
            </a:r>
            <a:r>
              <a:rPr lang="en-US" altLang="ko-KR" dirty="0" smtClean="0">
                <a:latin typeface="Arial" charset="0"/>
                <a:cs typeface="Arial" charset="0"/>
              </a:rPr>
              <a:t>.</a:t>
            </a:r>
            <a:r>
              <a:rPr lang="ko-KR" altLang="en-US" dirty="0" smtClean="0">
                <a:latin typeface="Arial" charset="0"/>
                <a:cs typeface="Arial" charset="0"/>
              </a:rPr>
              <a:t> </a:t>
            </a:r>
            <a:endParaRPr lang="en-AU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우리는 함께 변화를 만들어 낼 수 있습니다</a:t>
            </a:r>
            <a:r>
              <a:rPr lang="en-US" altLang="ko-KR" dirty="0" smtClean="0">
                <a:latin typeface="Arial" charset="0"/>
                <a:cs typeface="Arial" charset="0"/>
              </a:rPr>
              <a:t>.</a:t>
            </a:r>
            <a:r>
              <a:rPr lang="ko-KR" altLang="en-US" dirty="0" smtClean="0">
                <a:latin typeface="Arial" charset="0"/>
                <a:cs typeface="Arial" charset="0"/>
              </a:rPr>
              <a:t> </a:t>
            </a:r>
            <a:endParaRPr lang="en-AU" dirty="0" smtClean="0">
              <a:latin typeface="Arial" charset="0"/>
              <a:cs typeface="Arial" charset="0"/>
            </a:endParaRPr>
          </a:p>
        </p:txBody>
      </p:sp>
      <p:sp>
        <p:nvSpPr>
          <p:cNvPr id="3789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57200" y="1676400"/>
            <a:ext cx="8153400" cy="685800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>
                <a:latin typeface="Arial" charset="0"/>
                <a:ea typeface="Calibri" pitchFamily="34" charset="0"/>
                <a:cs typeface="Times New Roman" pitchFamily="18" charset="0"/>
              </a:rPr>
              <a:t>오직 다이버들만이 수중의 해양 쓰레기를 제거할 수 있는 트레이닝과 지식</a:t>
            </a:r>
            <a:r>
              <a:rPr lang="en-US" altLang="ko-KR" dirty="0" smtClean="0">
                <a:latin typeface="Arial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ko-KR" altLang="en-US" dirty="0" smtClean="0">
                <a:latin typeface="Arial" charset="0"/>
                <a:ea typeface="Calibri" pitchFamily="34" charset="0"/>
                <a:cs typeface="Times New Roman" pitchFamily="18" charset="0"/>
              </a:rPr>
              <a:t> 스킬을 가지고 있습니다</a:t>
            </a:r>
            <a:r>
              <a:rPr lang="en-US" altLang="ko-KR" dirty="0" smtClean="0">
                <a:latin typeface="Arial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ko-KR" altLang="en-US" dirty="0" smtClean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endParaRPr lang="en-GB" dirty="0" smtClean="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7893" name="Footer Placeholder 9"/>
          <p:cNvSpPr>
            <a:spLocks noGrp="1"/>
          </p:cNvSpPr>
          <p:nvPr>
            <p:ph type="ftr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latin typeface="Arial" charset="0"/>
                <a:cs typeface="Arial" charset="0"/>
              </a:rPr>
              <a:t>Dive Against Debris® </a:t>
            </a:r>
            <a:r>
              <a:rPr lang="en-AU" dirty="0">
                <a:latin typeface="Arial" charset="0"/>
                <a:cs typeface="Arial" charset="0"/>
              </a:rPr>
              <a:t/>
            </a:r>
            <a:br>
              <a:rPr lang="en-AU" dirty="0">
                <a:latin typeface="Arial" charset="0"/>
                <a:cs typeface="Arial" charset="0"/>
              </a:rPr>
            </a:br>
            <a:r>
              <a:rPr lang="ko-KR" altLang="en-US" dirty="0" smtClean="0">
                <a:latin typeface="Arial" charset="0"/>
                <a:cs typeface="Arial" charset="0"/>
              </a:rPr>
              <a:t>조사 가이드 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37894" name="Slide Number Placeholder 8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08FBFE-2EA2-4E08-BBAE-9C3335B5204F}" type="slidenum">
              <a:rPr lang="en-AU"/>
              <a:pPr/>
              <a:t>15</a:t>
            </a:fld>
            <a:endParaRPr lang="en-AU"/>
          </a:p>
        </p:txBody>
      </p:sp>
      <p:sp>
        <p:nvSpPr>
          <p:cNvPr id="3789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76200" y="6418263"/>
            <a:ext cx="2590800" cy="3048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S1: </a:t>
            </a:r>
            <a:r>
              <a:rPr lang="ko-KR" altLang="en-US" dirty="0" smtClean="0">
                <a:latin typeface="Arial" charset="0"/>
                <a:cs typeface="Arial" charset="0"/>
              </a:rPr>
              <a:t>해양 쓰레기들 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37896" name="Text Placeholder 11"/>
          <p:cNvSpPr txBox="1">
            <a:spLocks/>
          </p:cNvSpPr>
          <p:nvPr/>
        </p:nvSpPr>
        <p:spPr bwMode="auto">
          <a:xfrm>
            <a:off x="457200" y="5181600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ko-KR" altLang="en-US" sz="2800" b="1" dirty="0" smtClean="0">
                <a:solidFill>
                  <a:srgbClr val="376092"/>
                </a:solidFill>
              </a:rPr>
              <a:t>여러분의 다이빙을 </a:t>
            </a:r>
            <a:r>
              <a:rPr lang="en-US" altLang="ko-KR" sz="2800" b="1" dirty="0" smtClean="0">
                <a:solidFill>
                  <a:srgbClr val="376092"/>
                </a:solidFill>
              </a:rPr>
              <a:t/>
            </a:r>
            <a:br>
              <a:rPr lang="en-US" altLang="ko-KR" sz="2800" b="1" dirty="0" smtClean="0">
                <a:solidFill>
                  <a:srgbClr val="376092"/>
                </a:solidFill>
              </a:rPr>
            </a:br>
            <a:r>
              <a:rPr lang="ko-KR" altLang="en-US" sz="2800" b="1" dirty="0" smtClean="0">
                <a:solidFill>
                  <a:srgbClr val="376092"/>
                </a:solidFill>
              </a:rPr>
              <a:t>헛되게 하지 마십시오</a:t>
            </a:r>
            <a:r>
              <a:rPr lang="en-AU" sz="2800" b="1" dirty="0" smtClean="0">
                <a:solidFill>
                  <a:srgbClr val="376092"/>
                </a:solidFill>
              </a:rPr>
              <a:t>!</a:t>
            </a:r>
            <a:endParaRPr lang="en-GB" sz="2800" b="1" dirty="0">
              <a:solidFill>
                <a:srgbClr val="376092"/>
              </a:solidFill>
            </a:endParaRPr>
          </a:p>
        </p:txBody>
      </p:sp>
      <p:pic>
        <p:nvPicPr>
          <p:cNvPr id="37897" name="Picture 8" descr="Blenheim Dive Centre NZ retouc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362200"/>
            <a:ext cx="36576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884238"/>
            <a:ext cx="5334000" cy="990600"/>
          </a:xfrm>
        </p:spPr>
        <p:txBody>
          <a:bodyPr/>
          <a:lstStyle/>
          <a:p>
            <a:pPr>
              <a:defRPr/>
            </a:pPr>
            <a:r>
              <a:rPr lang="ko-KR" altLang="en-US" dirty="0" smtClean="0"/>
              <a:t>우리는 다음에 대해 논의했습니다</a:t>
            </a:r>
            <a:endParaRPr lang="en-GB" dirty="0"/>
          </a:p>
        </p:txBody>
      </p:sp>
      <p:sp>
        <p:nvSpPr>
          <p:cNvPr id="39939" name="Content Placeholder 7"/>
          <p:cNvSpPr>
            <a:spLocks noGrp="1"/>
          </p:cNvSpPr>
          <p:nvPr>
            <p:ph idx="1"/>
          </p:nvPr>
        </p:nvSpPr>
        <p:spPr>
          <a:xfrm>
            <a:off x="685800" y="3048000"/>
            <a:ext cx="4876800" cy="2438400"/>
          </a:xfrm>
        </p:spPr>
        <p:txBody>
          <a:bodyPr>
            <a:normAutofit lnSpcReduction="10000"/>
          </a:bodyPr>
          <a:lstStyle/>
          <a:p>
            <a:r>
              <a:rPr lang="ko-KR" altLang="en-US" dirty="0">
                <a:solidFill>
                  <a:srgbClr val="376092"/>
                </a:solidFill>
                <a:latin typeface="Arial" charset="0"/>
                <a:cs typeface="Arial" charset="0"/>
              </a:rPr>
              <a:t>이미 피해는 막대하다</a:t>
            </a:r>
            <a:endParaRPr lang="en-AU" dirty="0">
              <a:solidFill>
                <a:srgbClr val="376092"/>
              </a:solidFill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이 </a:t>
            </a:r>
            <a:r>
              <a:rPr lang="ko-KR" altLang="en-US" dirty="0">
                <a:latin typeface="Arial" charset="0"/>
                <a:cs typeface="Arial" charset="0"/>
              </a:rPr>
              <a:t>해양 쓰레기들은 뭐야</a:t>
            </a:r>
            <a:r>
              <a:rPr lang="en-AU" dirty="0">
                <a:latin typeface="Arial" charset="0"/>
                <a:cs typeface="Arial" charset="0"/>
              </a:rPr>
              <a:t>?</a:t>
            </a:r>
          </a:p>
          <a:p>
            <a:r>
              <a:rPr lang="ko-KR" altLang="en-US" dirty="0">
                <a:latin typeface="Arial" charset="0"/>
                <a:cs typeface="Arial" charset="0"/>
              </a:rPr>
              <a:t>어디서 왔을까</a:t>
            </a:r>
            <a:r>
              <a:rPr lang="en-AU" dirty="0">
                <a:latin typeface="Arial" charset="0"/>
                <a:cs typeface="Arial" charset="0"/>
              </a:rPr>
              <a:t>?</a:t>
            </a:r>
          </a:p>
          <a:p>
            <a:r>
              <a:rPr lang="ko-KR" altLang="en-US" dirty="0" smtClean="0">
                <a:latin typeface="Arial" charset="0"/>
                <a:cs typeface="Arial" charset="0"/>
              </a:rPr>
              <a:t>이 골치 아픈 문제</a:t>
            </a:r>
            <a:r>
              <a:rPr lang="en-US" altLang="ko-KR" dirty="0" smtClean="0">
                <a:latin typeface="Arial" charset="0"/>
                <a:cs typeface="Arial" charset="0"/>
              </a:rPr>
              <a:t>,</a:t>
            </a:r>
            <a:r>
              <a:rPr lang="ko-KR" altLang="en-US" dirty="0" smtClean="0">
                <a:latin typeface="Arial" charset="0"/>
                <a:cs typeface="Arial" charset="0"/>
              </a:rPr>
              <a:t> </a:t>
            </a:r>
            <a:r>
              <a:rPr lang="ko-KR" altLang="en-US" dirty="0">
                <a:latin typeface="Arial" charset="0"/>
                <a:cs typeface="Arial" charset="0"/>
              </a:rPr>
              <a:t>우리가 해결 할 수  있을까</a:t>
            </a:r>
            <a:r>
              <a:rPr lang="en-AU" dirty="0" smtClean="0">
                <a:latin typeface="Arial" charset="0"/>
                <a:cs typeface="Arial" charset="0"/>
              </a:rPr>
              <a:t>?</a:t>
            </a:r>
            <a:endParaRPr lang="en-AU" dirty="0">
              <a:latin typeface="Arial" charset="0"/>
              <a:cs typeface="Arial" charset="0"/>
            </a:endParaRPr>
          </a:p>
          <a:p>
            <a:r>
              <a:rPr lang="en-AU" dirty="0" smtClean="0">
                <a:latin typeface="Arial" charset="0"/>
                <a:cs typeface="Arial" charset="0"/>
              </a:rPr>
              <a:t>Dive Against Debris® </a:t>
            </a:r>
            <a:r>
              <a:rPr lang="en-AU" dirty="0">
                <a:latin typeface="Arial" charset="0"/>
                <a:cs typeface="Arial" charset="0"/>
              </a:rPr>
              <a:t>– </a:t>
            </a:r>
            <a:r>
              <a:rPr lang="ko-KR" altLang="en-US" dirty="0">
                <a:latin typeface="Arial" charset="0"/>
                <a:cs typeface="Arial" charset="0"/>
              </a:rPr>
              <a:t>변화를 위한 다이브</a:t>
            </a:r>
            <a:endParaRPr lang="en-AU" dirty="0">
              <a:latin typeface="Arial" charset="0"/>
              <a:cs typeface="Arial" charset="0"/>
            </a:endParaRPr>
          </a:p>
          <a:p>
            <a:r>
              <a:rPr lang="ko-KR" altLang="en-US" dirty="0">
                <a:latin typeface="Arial" charset="0"/>
                <a:cs typeface="Arial" charset="0"/>
              </a:rPr>
              <a:t>다이버들만을 </a:t>
            </a:r>
            <a:r>
              <a:rPr lang="ko-KR" altLang="en-US" dirty="0" smtClean="0">
                <a:latin typeface="Arial" charset="0"/>
                <a:cs typeface="Arial" charset="0"/>
              </a:rPr>
              <a:t>위해 </a:t>
            </a:r>
            <a:endParaRPr lang="en-AU" dirty="0">
              <a:latin typeface="Arial" charset="0"/>
              <a:cs typeface="Arial" charset="0"/>
            </a:endParaRPr>
          </a:p>
        </p:txBody>
      </p:sp>
      <p:sp>
        <p:nvSpPr>
          <p:cNvPr id="3994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7200" y="1951038"/>
            <a:ext cx="8153400" cy="6858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섹션</a:t>
            </a:r>
            <a:r>
              <a:rPr lang="en-US" dirty="0" smtClean="0">
                <a:latin typeface="Arial" charset="0"/>
                <a:cs typeface="Arial" charset="0"/>
              </a:rPr>
              <a:t> 1: </a:t>
            </a:r>
            <a:r>
              <a:rPr lang="ko-KR" altLang="en-US" dirty="0" smtClean="0">
                <a:latin typeface="Arial" charset="0"/>
                <a:cs typeface="Arial" charset="0"/>
              </a:rPr>
              <a:t>해양 쓰레기의 골치 아픈 문제들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39941" name="Footer Placeholder 3"/>
          <p:cNvSpPr>
            <a:spLocks noGrp="1"/>
          </p:cNvSpPr>
          <p:nvPr>
            <p:ph type="ftr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latin typeface="Arial" charset="0"/>
                <a:cs typeface="Arial" charset="0"/>
              </a:rPr>
              <a:t>Dive Against Debris® </a:t>
            </a:r>
            <a:r>
              <a:rPr lang="en-AU" dirty="0">
                <a:latin typeface="Arial" charset="0"/>
                <a:cs typeface="Arial" charset="0"/>
              </a:rPr>
              <a:t/>
            </a:r>
            <a:br>
              <a:rPr lang="en-AU" dirty="0">
                <a:latin typeface="Arial" charset="0"/>
                <a:cs typeface="Arial" charset="0"/>
              </a:rPr>
            </a:br>
            <a:r>
              <a:rPr lang="ko-KR" altLang="en-US" dirty="0" smtClean="0">
                <a:latin typeface="Arial" charset="0"/>
                <a:cs typeface="Arial" charset="0"/>
              </a:rPr>
              <a:t>조사 가이드 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39942" name="Slide Number Placeholder 4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9A7D9C-D921-4CC9-B7EB-5D7217E60853}" type="slidenum">
              <a:rPr lang="en-US"/>
              <a:pPr/>
              <a:t>16</a:t>
            </a:fld>
            <a:endParaRPr lang="en-US"/>
          </a:p>
        </p:txBody>
      </p:sp>
      <p:sp>
        <p:nvSpPr>
          <p:cNvPr id="39943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76200" y="6418263"/>
            <a:ext cx="2590800" cy="3048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S1: </a:t>
            </a:r>
            <a:r>
              <a:rPr lang="ko-KR" altLang="en-US" dirty="0" smtClean="0">
                <a:latin typeface="Arial" charset="0"/>
                <a:cs typeface="Arial" charset="0"/>
              </a:rPr>
              <a:t>해양 쓰레기들 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39944" name="Text Placeholder 8"/>
          <p:cNvSpPr txBox="1">
            <a:spLocks/>
          </p:cNvSpPr>
          <p:nvPr/>
        </p:nvSpPr>
        <p:spPr bwMode="auto">
          <a:xfrm>
            <a:off x="457200" y="5562600"/>
            <a:ext cx="815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ko-KR" altLang="en-US" sz="2000" b="1" dirty="0" smtClean="0">
                <a:solidFill>
                  <a:srgbClr val="376092"/>
                </a:solidFill>
              </a:rPr>
              <a:t>질문 있으십니까</a:t>
            </a:r>
            <a:r>
              <a:rPr lang="en-US" sz="2000" b="1" dirty="0" smtClean="0">
                <a:solidFill>
                  <a:srgbClr val="376092"/>
                </a:solidFill>
              </a:rPr>
              <a:t>?</a:t>
            </a:r>
            <a:endParaRPr lang="en-GB" sz="2000" b="1" dirty="0">
              <a:solidFill>
                <a:srgbClr val="376092"/>
              </a:solidFill>
            </a:endParaRPr>
          </a:p>
          <a:p>
            <a:pPr>
              <a:spcBef>
                <a:spcPct val="20000"/>
              </a:spcBef>
              <a:buSzPct val="75000"/>
              <a:buFont typeface="Wingdings" pitchFamily="2" charset="2"/>
              <a:buNone/>
            </a:pPr>
            <a:endParaRPr lang="en-GB" sz="2000" b="1" dirty="0">
              <a:solidFill>
                <a:srgbClr val="376092"/>
              </a:solidFill>
            </a:endParaRPr>
          </a:p>
        </p:txBody>
      </p:sp>
      <p:sp>
        <p:nvSpPr>
          <p:cNvPr id="39945" name="Text Placeholder 28"/>
          <p:cNvSpPr txBox="1">
            <a:spLocks/>
          </p:cNvSpPr>
          <p:nvPr/>
        </p:nvSpPr>
        <p:spPr bwMode="auto">
          <a:xfrm>
            <a:off x="685800" y="25908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SzPct val="75000"/>
            </a:pPr>
            <a:r>
              <a:rPr lang="ko-KR" altLang="en-US" b="1" dirty="0">
                <a:solidFill>
                  <a:srgbClr val="376092"/>
                </a:solidFill>
              </a:rPr>
              <a:t>해양 쓰레기 문제와 어떻게 다이버들이 이를 도울 수 있을까</a:t>
            </a:r>
            <a:endParaRPr lang="en-GB" b="1" dirty="0">
              <a:solidFill>
                <a:srgbClr val="3760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371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Dive Against Debris®</a:t>
            </a:r>
            <a:br>
              <a:rPr lang="en-US" dirty="0" smtClean="0"/>
            </a:br>
            <a:r>
              <a:rPr lang="ko-KR" altLang="en-US" dirty="0" smtClean="0"/>
              <a:t>를 해야할 때</a:t>
            </a:r>
            <a:endParaRPr lang="en-GB" dirty="0"/>
          </a:p>
        </p:txBody>
      </p:sp>
      <p:sp>
        <p:nvSpPr>
          <p:cNvPr id="41987" name="Text Placeholder 13"/>
          <p:cNvSpPr>
            <a:spLocks noGrp="1"/>
          </p:cNvSpPr>
          <p:nvPr>
            <p:ph type="body" sz="quarter" idx="4294967295"/>
          </p:nvPr>
        </p:nvSpPr>
        <p:spPr>
          <a:xfrm>
            <a:off x="685800" y="838200"/>
            <a:ext cx="3810000" cy="381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섹션</a:t>
            </a:r>
            <a:r>
              <a:rPr lang="en-US" dirty="0" smtClean="0">
                <a:latin typeface="Arial" charset="0"/>
                <a:cs typeface="Arial" charset="0"/>
              </a:rPr>
              <a:t> 2: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906" y="3124200"/>
            <a:ext cx="3786188" cy="252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5334000" cy="944562"/>
          </a:xfrm>
        </p:spPr>
        <p:txBody>
          <a:bodyPr anchor="t"/>
          <a:lstStyle/>
          <a:p>
            <a:pPr>
              <a:defRPr/>
            </a:pPr>
            <a:r>
              <a:rPr lang="ko-KR" altLang="en-US" dirty="0" smtClean="0"/>
              <a:t>다이빙 계획하기</a:t>
            </a:r>
            <a:endParaRPr dirty="0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685800" y="2392363"/>
            <a:ext cx="4495800" cy="3703637"/>
          </a:xfrm>
        </p:spPr>
        <p:txBody>
          <a:bodyPr/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변화를 위한 설득력 있는 논쟁을 가능</a:t>
            </a:r>
            <a:endParaRPr lang="en-AU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계절적 트렌드 식별 가능</a:t>
            </a:r>
            <a:endParaRPr lang="en-AU" dirty="0" smtClean="0">
              <a:latin typeface="Arial" charset="0"/>
              <a:cs typeface="Arial" charset="0"/>
            </a:endParaRPr>
          </a:p>
          <a:p>
            <a:pPr lvl="1"/>
            <a:r>
              <a:rPr lang="ko-KR" altLang="en-US" dirty="0" smtClean="0">
                <a:latin typeface="Arial" charset="0"/>
                <a:cs typeface="Arial" charset="0"/>
              </a:rPr>
              <a:t>날씨 패턴 </a:t>
            </a:r>
            <a:endParaRPr lang="en-AU" dirty="0" smtClean="0">
              <a:latin typeface="Arial" charset="0"/>
              <a:cs typeface="Arial" charset="0"/>
            </a:endParaRPr>
          </a:p>
          <a:p>
            <a:pPr lvl="1"/>
            <a:r>
              <a:rPr lang="ko-KR" altLang="en-US" dirty="0" smtClean="0">
                <a:latin typeface="Arial" charset="0"/>
                <a:cs typeface="Arial" charset="0"/>
              </a:rPr>
              <a:t>관광객 시즌</a:t>
            </a:r>
            <a:endParaRPr lang="en-AU" dirty="0" smtClean="0">
              <a:latin typeface="Arial" charset="0"/>
              <a:cs typeface="Arial" charset="0"/>
            </a:endParaRPr>
          </a:p>
          <a:p>
            <a:endParaRPr lang="en-AU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얼마나 자주 조사를 해야할까</a:t>
            </a:r>
            <a:r>
              <a:rPr lang="en-AU" dirty="0" smtClean="0">
                <a:latin typeface="Arial" charset="0"/>
                <a:cs typeface="Arial" charset="0"/>
              </a:rPr>
              <a:t>?</a:t>
            </a:r>
          </a:p>
          <a:p>
            <a:pPr lvl="1"/>
            <a:r>
              <a:rPr lang="ko-KR" altLang="en-US" dirty="0" smtClean="0">
                <a:latin typeface="Arial" charset="0"/>
                <a:cs typeface="Arial" charset="0"/>
              </a:rPr>
              <a:t>최소 조건은 없습니다</a:t>
            </a:r>
            <a:r>
              <a:rPr lang="en-US" altLang="ko-KR" dirty="0" smtClean="0">
                <a:latin typeface="Arial" charset="0"/>
                <a:cs typeface="Arial" charset="0"/>
              </a:rPr>
              <a:t>,</a:t>
            </a:r>
            <a:r>
              <a:rPr lang="ko-KR" altLang="en-US" dirty="0" smtClean="0">
                <a:latin typeface="Arial" charset="0"/>
                <a:cs typeface="Arial" charset="0"/>
              </a:rPr>
              <a:t> 하지만</a:t>
            </a:r>
            <a:r>
              <a:rPr lang="en-US" altLang="ko-KR" dirty="0" smtClean="0">
                <a:latin typeface="Arial" charset="0"/>
                <a:cs typeface="Arial" charset="0"/>
              </a:rPr>
              <a:t>:</a:t>
            </a:r>
            <a:endParaRPr lang="en-AU" dirty="0" smtClean="0">
              <a:latin typeface="Arial" charset="0"/>
              <a:cs typeface="Arial" charset="0"/>
            </a:endParaRPr>
          </a:p>
          <a:p>
            <a:pPr lvl="2"/>
            <a:r>
              <a:rPr lang="ko-KR" altLang="en-US" dirty="0" smtClean="0">
                <a:latin typeface="Arial" charset="0"/>
                <a:cs typeface="Arial" charset="0"/>
              </a:rPr>
              <a:t>매월</a:t>
            </a:r>
            <a:r>
              <a:rPr lang="en-AU" dirty="0" smtClean="0">
                <a:latin typeface="Arial" charset="0"/>
                <a:cs typeface="Arial" charset="0"/>
              </a:rPr>
              <a:t> – </a:t>
            </a:r>
            <a:r>
              <a:rPr lang="ko-KR" altLang="en-US" dirty="0" smtClean="0">
                <a:latin typeface="Arial" charset="0"/>
                <a:cs typeface="Arial" charset="0"/>
              </a:rPr>
              <a:t>최고</a:t>
            </a:r>
            <a:endParaRPr lang="en-AU" dirty="0" smtClean="0">
              <a:latin typeface="Arial" charset="0"/>
              <a:cs typeface="Arial" charset="0"/>
            </a:endParaRPr>
          </a:p>
          <a:p>
            <a:pPr lvl="2"/>
            <a:r>
              <a:rPr lang="en-US" altLang="ko-KR" dirty="0" smtClean="0">
                <a:latin typeface="Arial" charset="0"/>
                <a:cs typeface="Arial" charset="0"/>
              </a:rPr>
              <a:t>2</a:t>
            </a:r>
            <a:r>
              <a:rPr lang="ko-KR" altLang="en-US" dirty="0" smtClean="0">
                <a:latin typeface="Arial" charset="0"/>
                <a:cs typeface="Arial" charset="0"/>
              </a:rPr>
              <a:t>개월에 한번 </a:t>
            </a:r>
            <a:r>
              <a:rPr lang="ko-KR" altLang="ko-KR" dirty="0" smtClean="0">
                <a:latin typeface="Arial" charset="0"/>
                <a:cs typeface="Arial" charset="0"/>
              </a:rPr>
              <a:t>-</a:t>
            </a:r>
            <a:r>
              <a:rPr lang="ko-KR" altLang="en-US" dirty="0" smtClean="0">
                <a:latin typeface="Arial" charset="0"/>
                <a:cs typeface="Arial" charset="0"/>
              </a:rPr>
              <a:t> 좋음</a:t>
            </a:r>
            <a:endParaRPr lang="en-AU" dirty="0" smtClean="0">
              <a:latin typeface="Arial" charset="0"/>
              <a:cs typeface="Arial" charset="0"/>
            </a:endParaRPr>
          </a:p>
          <a:p>
            <a:pPr lvl="2"/>
            <a:r>
              <a:rPr lang="ko-KR" altLang="en-US" dirty="0" smtClean="0">
                <a:latin typeface="Arial" charset="0"/>
                <a:cs typeface="Arial" charset="0"/>
              </a:rPr>
              <a:t>시즌에 한번 </a:t>
            </a:r>
            <a:r>
              <a:rPr lang="en-AU" dirty="0" smtClean="0">
                <a:latin typeface="Arial" charset="0"/>
                <a:cs typeface="Arial" charset="0"/>
              </a:rPr>
              <a:t>- </a:t>
            </a:r>
            <a:r>
              <a:rPr lang="ko-KR" altLang="en-US" dirty="0" smtClean="0">
                <a:latin typeface="Arial" charset="0"/>
                <a:cs typeface="Arial" charset="0"/>
              </a:rPr>
              <a:t>최소</a:t>
            </a:r>
            <a:endParaRPr lang="en-AU" dirty="0" smtClean="0">
              <a:latin typeface="Arial" charset="0"/>
              <a:cs typeface="Arial" charset="0"/>
            </a:endParaRPr>
          </a:p>
          <a:p>
            <a:endParaRPr lang="en-AU" dirty="0" smtClean="0">
              <a:latin typeface="Arial" charset="0"/>
              <a:cs typeface="Arial" charset="0"/>
            </a:endParaRPr>
          </a:p>
        </p:txBody>
      </p:sp>
      <p:sp>
        <p:nvSpPr>
          <p:cNvPr id="44036" name="Footer Placeholder 9"/>
          <p:cNvSpPr>
            <a:spLocks noGrp="1"/>
          </p:cNvSpPr>
          <p:nvPr>
            <p:ph type="ftr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latin typeface="Arial" charset="0"/>
                <a:cs typeface="Arial" charset="0"/>
              </a:rPr>
              <a:t>Dive Against Debris® </a:t>
            </a:r>
            <a:r>
              <a:rPr lang="en-AU" dirty="0">
                <a:latin typeface="Arial" charset="0"/>
                <a:cs typeface="Arial" charset="0"/>
              </a:rPr>
              <a:t/>
            </a:r>
            <a:br>
              <a:rPr lang="en-AU" dirty="0">
                <a:latin typeface="Arial" charset="0"/>
                <a:cs typeface="Arial" charset="0"/>
              </a:rPr>
            </a:br>
            <a:r>
              <a:rPr lang="ko-KR" altLang="en-US" dirty="0" smtClean="0">
                <a:latin typeface="Arial" charset="0"/>
                <a:cs typeface="Arial" charset="0"/>
              </a:rPr>
              <a:t>조사 가이드 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4037" name="Slide Number Placeholder 8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394283-9BA3-4E83-AF3B-0ED2EF2CC6DB}" type="slidenum">
              <a:rPr lang="en-AU"/>
              <a:pPr/>
              <a:t>18</a:t>
            </a:fld>
            <a:endParaRPr lang="en-AU"/>
          </a:p>
        </p:txBody>
      </p:sp>
      <p:sp>
        <p:nvSpPr>
          <p:cNvPr id="44038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6200" y="6418263"/>
            <a:ext cx="2590800" cy="3048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S2: </a:t>
            </a:r>
            <a:r>
              <a:rPr lang="ko-KR" altLang="en-US" dirty="0" smtClean="0">
                <a:latin typeface="Arial" charset="0"/>
                <a:cs typeface="Arial" charset="0"/>
              </a:rPr>
              <a:t>다이빙 타임 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44039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752600"/>
            <a:ext cx="8153400" cy="5334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조사를 같은 장소에서 반복할 때 최고의 결과를 얻을 수 있습니다</a:t>
            </a:r>
            <a:r>
              <a:rPr lang="en-US" altLang="ko-KR" dirty="0" smtClean="0">
                <a:latin typeface="Arial" charset="0"/>
                <a:cs typeface="Arial" charset="0"/>
              </a:rPr>
              <a:t>.</a:t>
            </a:r>
            <a:r>
              <a:rPr lang="ko-KR" altLang="en-US" dirty="0" smtClean="0">
                <a:latin typeface="Arial" charset="0"/>
                <a:cs typeface="Arial" charset="0"/>
              </a:rPr>
              <a:t> 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44040" name="Picture 7" descr="jupiterdivecent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438400"/>
            <a:ext cx="36576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1" name="Text Placeholder 8"/>
          <p:cNvSpPr txBox="1">
            <a:spLocks/>
          </p:cNvSpPr>
          <p:nvPr/>
        </p:nvSpPr>
        <p:spPr bwMode="auto">
          <a:xfrm>
            <a:off x="6096000" y="5943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ko-KR" altLang="en-US" sz="1600" b="1" i="1" dirty="0" smtClean="0">
                <a:solidFill>
                  <a:srgbClr val="376092"/>
                </a:solidFill>
              </a:rPr>
              <a:t>다이빙을 계획한다</a:t>
            </a:r>
            <a:endParaRPr lang="en-GB" sz="1600" b="1" i="1" dirty="0">
              <a:solidFill>
                <a:srgbClr val="376092"/>
              </a:solidFill>
            </a:endParaRPr>
          </a:p>
          <a:p>
            <a:pPr>
              <a:spcBef>
                <a:spcPct val="20000"/>
              </a:spcBef>
              <a:buSzPct val="75000"/>
              <a:buFont typeface="Wingdings" pitchFamily="2" charset="2"/>
              <a:buNone/>
            </a:pPr>
            <a:endParaRPr lang="en-GB" sz="2000" b="1" dirty="0">
              <a:solidFill>
                <a:srgbClr val="3760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8305800" cy="990600"/>
          </a:xfrm>
        </p:spPr>
        <p:txBody>
          <a:bodyPr anchor="t"/>
          <a:lstStyle/>
          <a:p>
            <a:pPr>
              <a:defRPr/>
            </a:pPr>
            <a:r>
              <a:rPr lang="ko-KR" altLang="en-US" dirty="0" smtClean="0"/>
              <a:t>조사 사이트 선정하기</a:t>
            </a:r>
            <a:r>
              <a:rPr lang="en-GB" dirty="0" smtClean="0"/>
              <a:t> </a:t>
            </a:r>
            <a:endParaRPr lang="en-AU" dirty="0" smtClean="0">
              <a:latin typeface="Arial" charset="0"/>
              <a:cs typeface="Arial" charset="0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4495800" cy="2057400"/>
          </a:xfrm>
        </p:spPr>
        <p:txBody>
          <a:bodyPr/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자주 방문할 수 있는지</a:t>
            </a:r>
            <a:endParaRPr lang="en-AU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모든 참가자들의 다이빙 스킬과 경험에 적합한지</a:t>
            </a:r>
            <a:endParaRPr lang="en-AU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호수와 강과 같은 담수 지역 조사</a:t>
            </a:r>
            <a:endParaRPr lang="en-AU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승인이 필요한가</a:t>
            </a:r>
            <a:r>
              <a:rPr lang="en-AU" dirty="0" smtClean="0">
                <a:latin typeface="Arial" charset="0"/>
                <a:cs typeface="Arial" charset="0"/>
              </a:rPr>
              <a:t>?</a:t>
            </a:r>
          </a:p>
          <a:p>
            <a:endParaRPr lang="en-AU" dirty="0" smtClean="0">
              <a:latin typeface="Arial" charset="0"/>
              <a:cs typeface="Arial" charset="0"/>
            </a:endParaRPr>
          </a:p>
          <a:p>
            <a:endParaRPr lang="en-AU" dirty="0" smtClean="0">
              <a:latin typeface="Arial" charset="0"/>
              <a:cs typeface="Arial" charset="0"/>
            </a:endParaRPr>
          </a:p>
        </p:txBody>
      </p:sp>
      <p:sp>
        <p:nvSpPr>
          <p:cNvPr id="46084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1676400"/>
            <a:ext cx="8153400" cy="6858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다음을 고려하여 조사 사이트를 선정</a:t>
            </a:r>
            <a:r>
              <a:rPr lang="en-AU" dirty="0" smtClean="0">
                <a:latin typeface="Arial" charset="0"/>
                <a:cs typeface="Arial" charset="0"/>
              </a:rPr>
              <a:t>: </a:t>
            </a:r>
          </a:p>
        </p:txBody>
      </p:sp>
      <p:sp>
        <p:nvSpPr>
          <p:cNvPr id="46085" name="Footer Placeholder 9"/>
          <p:cNvSpPr>
            <a:spLocks noGrp="1"/>
          </p:cNvSpPr>
          <p:nvPr>
            <p:ph type="ftr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latin typeface="Arial" charset="0"/>
                <a:cs typeface="Arial" charset="0"/>
              </a:rPr>
              <a:t>Dive Against Debris® </a:t>
            </a:r>
            <a:r>
              <a:rPr lang="en-AU" dirty="0">
                <a:latin typeface="Arial" charset="0"/>
                <a:cs typeface="Arial" charset="0"/>
              </a:rPr>
              <a:t/>
            </a:r>
            <a:br>
              <a:rPr lang="en-AU" dirty="0">
                <a:latin typeface="Arial" charset="0"/>
                <a:cs typeface="Arial" charset="0"/>
              </a:rPr>
            </a:br>
            <a:r>
              <a:rPr lang="ko-KR" altLang="en-US" dirty="0" smtClean="0">
                <a:latin typeface="Arial" charset="0"/>
                <a:cs typeface="Arial" charset="0"/>
              </a:rPr>
              <a:t>조사 가이드 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6086" name="Slide Number Placeholder 8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09F001-403B-44AD-933A-2230C01F5ACB}" type="slidenum">
              <a:rPr lang="en-AU"/>
              <a:pPr/>
              <a:t>19</a:t>
            </a:fld>
            <a:endParaRPr lang="en-AU"/>
          </a:p>
        </p:txBody>
      </p:sp>
      <p:sp>
        <p:nvSpPr>
          <p:cNvPr id="46087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6200" y="6418263"/>
            <a:ext cx="2590800" cy="3048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S2: </a:t>
            </a:r>
            <a:r>
              <a:rPr lang="ko-KR" altLang="en-US" dirty="0" smtClean="0">
                <a:latin typeface="Arial" charset="0"/>
                <a:cs typeface="Arial" charset="0"/>
              </a:rPr>
              <a:t>다이빙 타임 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24584" name="Text Placeholder 11"/>
          <p:cNvSpPr txBox="1">
            <a:spLocks/>
          </p:cNvSpPr>
          <p:nvPr/>
        </p:nvSpPr>
        <p:spPr bwMode="auto">
          <a:xfrm>
            <a:off x="304800" y="4419600"/>
            <a:ext cx="434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SzPct val="75000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수중 클린업 또는 비치 클린업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en-AU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spcBef>
                <a:spcPct val="20000"/>
              </a:spcBef>
              <a:buSzPct val="75000"/>
              <a:defRPr/>
            </a:pPr>
            <a:r>
              <a:rPr lang="en-AU" b="1" dirty="0" smtClean="0">
                <a:solidFill>
                  <a:schemeClr val="accent2">
                    <a:lumMod val="75000"/>
                  </a:schemeClr>
                </a:solidFill>
              </a:rPr>
              <a:t>Dive Against Debris® 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를 통해 수중에서 다이버들이 수거한 해양 쓰레기만을 보고</a:t>
            </a:r>
            <a:endParaRPr lang="en-A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6089" name="Text Placeholder 8"/>
          <p:cNvSpPr txBox="1">
            <a:spLocks/>
          </p:cNvSpPr>
          <p:nvPr/>
        </p:nvSpPr>
        <p:spPr bwMode="auto">
          <a:xfrm>
            <a:off x="6096000" y="5943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ko-KR" altLang="en-US" sz="1600" b="1" i="1" dirty="0">
                <a:solidFill>
                  <a:srgbClr val="376092"/>
                </a:solidFill>
              </a:rPr>
              <a:t>다이빙을 계획한다</a:t>
            </a:r>
            <a:endParaRPr lang="en-GB" sz="1600" b="1" i="1" dirty="0">
              <a:solidFill>
                <a:srgbClr val="376092"/>
              </a:solidFill>
            </a:endParaRPr>
          </a:p>
        </p:txBody>
      </p:sp>
      <p:pic>
        <p:nvPicPr>
          <p:cNvPr id="46090" name="Picture 10" descr="Camel_Dive_Club_585_13_fix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209800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5334000" cy="990600"/>
          </a:xfrm>
        </p:spPr>
        <p:txBody>
          <a:bodyPr/>
          <a:lstStyle/>
          <a:p>
            <a:pPr>
              <a:defRPr/>
            </a:pPr>
            <a:r>
              <a:rPr lang="ko-KR" altLang="en-US" dirty="0" smtClean="0"/>
              <a:t>다음을 논의할 것입니다</a:t>
            </a:r>
            <a:r>
              <a:rPr lang="en-GB" dirty="0" smtClean="0"/>
              <a:t> . . .</a:t>
            </a:r>
            <a:endParaRPr lang="en-GB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85800" y="3048000"/>
            <a:ext cx="4800600" cy="2819400"/>
          </a:xfrm>
        </p:spPr>
        <p:txBody>
          <a:bodyPr/>
          <a:lstStyle/>
          <a:p>
            <a:r>
              <a:rPr lang="ko-KR" altLang="en-US" dirty="0" smtClean="0">
                <a:solidFill>
                  <a:srgbClr val="376092"/>
                </a:solidFill>
                <a:latin typeface="Arial" charset="0"/>
                <a:cs typeface="Arial" charset="0"/>
              </a:rPr>
              <a:t>이미 피해는 막대하다</a:t>
            </a:r>
            <a:endParaRPr lang="en-AU" dirty="0" smtClean="0">
              <a:solidFill>
                <a:srgbClr val="376092"/>
              </a:solidFill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이 해양 쓰레기들은 뭐야</a:t>
            </a:r>
            <a:r>
              <a:rPr lang="en-AU" dirty="0" smtClean="0">
                <a:latin typeface="Arial" charset="0"/>
                <a:cs typeface="Arial" charset="0"/>
              </a:rPr>
              <a:t>?</a:t>
            </a:r>
          </a:p>
          <a:p>
            <a:r>
              <a:rPr lang="ko-KR" altLang="en-US" dirty="0" smtClean="0">
                <a:latin typeface="Arial" charset="0"/>
                <a:cs typeface="Arial" charset="0"/>
              </a:rPr>
              <a:t>어디서 왔을까</a:t>
            </a:r>
            <a:r>
              <a:rPr lang="en-AU" dirty="0" smtClean="0">
                <a:latin typeface="Arial" charset="0"/>
                <a:cs typeface="Arial" charset="0"/>
              </a:rPr>
              <a:t>?</a:t>
            </a:r>
          </a:p>
          <a:p>
            <a:r>
              <a:rPr lang="ko-KR" altLang="en-US" dirty="0" smtClean="0">
                <a:latin typeface="Arial" charset="0"/>
                <a:cs typeface="Arial" charset="0"/>
              </a:rPr>
              <a:t>이 골치 아픈</a:t>
            </a:r>
            <a:r>
              <a:rPr lang="en-US" altLang="ko-KR" dirty="0" smtClean="0">
                <a:latin typeface="Arial" charset="0"/>
                <a:cs typeface="Arial" charset="0"/>
              </a:rPr>
              <a:t> </a:t>
            </a:r>
            <a:r>
              <a:rPr lang="ko-KR" altLang="en-US" dirty="0" smtClean="0">
                <a:latin typeface="Arial" charset="0"/>
                <a:cs typeface="Arial" charset="0"/>
              </a:rPr>
              <a:t>문제</a:t>
            </a:r>
            <a:r>
              <a:rPr lang="en-US" altLang="ko-KR" dirty="0" smtClean="0">
                <a:latin typeface="Arial" charset="0"/>
                <a:cs typeface="Arial" charset="0"/>
              </a:rPr>
              <a:t>,</a:t>
            </a:r>
            <a:r>
              <a:rPr lang="ko-KR" altLang="en-US" dirty="0" smtClean="0">
                <a:latin typeface="Arial" charset="0"/>
                <a:cs typeface="Arial" charset="0"/>
              </a:rPr>
              <a:t> 우리가 해결 할 수  있을까</a:t>
            </a:r>
            <a:r>
              <a:rPr lang="en-AU" dirty="0" smtClean="0">
                <a:latin typeface="Arial" charset="0"/>
                <a:cs typeface="Arial" charset="0"/>
              </a:rPr>
              <a:t>?</a:t>
            </a:r>
          </a:p>
          <a:p>
            <a:r>
              <a:rPr lang="en-AU" dirty="0" smtClean="0">
                <a:latin typeface="Arial" charset="0"/>
                <a:cs typeface="Arial" charset="0"/>
              </a:rPr>
              <a:t>Dive Against Debris® – </a:t>
            </a:r>
            <a:r>
              <a:rPr lang="ko-KR" altLang="en-US" dirty="0" smtClean="0">
                <a:latin typeface="Arial" charset="0"/>
                <a:cs typeface="Arial" charset="0"/>
              </a:rPr>
              <a:t>변화를 위한 다이브</a:t>
            </a:r>
            <a:endParaRPr lang="en-AU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다이버들만을 위해</a:t>
            </a:r>
            <a:endParaRPr lang="en-AU" dirty="0" smtClean="0">
              <a:latin typeface="Arial" charset="0"/>
              <a:cs typeface="Arial" charset="0"/>
            </a:endParaRPr>
          </a:p>
        </p:txBody>
      </p:sp>
      <p:sp>
        <p:nvSpPr>
          <p:cNvPr id="11268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457200" y="1951038"/>
            <a:ext cx="8153400" cy="6858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섹션</a:t>
            </a:r>
            <a:r>
              <a:rPr lang="en-US" dirty="0" smtClean="0">
                <a:latin typeface="Arial" charset="0"/>
                <a:cs typeface="Arial" charset="0"/>
              </a:rPr>
              <a:t> 1: </a:t>
            </a:r>
            <a:r>
              <a:rPr lang="ko-KR" altLang="en-US" dirty="0" smtClean="0">
                <a:latin typeface="Arial" charset="0"/>
                <a:cs typeface="Arial" charset="0"/>
              </a:rPr>
              <a:t>해양 쓰레기의 골치 아픈 문제들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11269" name="Footer Placeholder 9"/>
          <p:cNvSpPr>
            <a:spLocks noGrp="1"/>
          </p:cNvSpPr>
          <p:nvPr>
            <p:ph type="ftr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latin typeface="Arial" charset="0"/>
                <a:cs typeface="Arial" charset="0"/>
              </a:rPr>
              <a:t>Dive Against Debris® </a:t>
            </a:r>
            <a:r>
              <a:rPr lang="en-AU" dirty="0">
                <a:latin typeface="Arial" charset="0"/>
                <a:cs typeface="Arial" charset="0"/>
              </a:rPr>
              <a:t/>
            </a:r>
            <a:br>
              <a:rPr lang="en-AU" dirty="0">
                <a:latin typeface="Arial" charset="0"/>
                <a:cs typeface="Arial" charset="0"/>
              </a:rPr>
            </a:br>
            <a:r>
              <a:rPr lang="ko-KR" altLang="en-US" dirty="0">
                <a:latin typeface="Arial" charset="0"/>
                <a:cs typeface="Arial" charset="0"/>
              </a:rPr>
              <a:t>조사 가이드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270" name="Slide Number Placeholder 8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30CA59-3F37-4B78-8C1F-3C012DE1BECF}" type="slidenum">
              <a:rPr lang="en-AU"/>
              <a:pPr/>
              <a:t>2</a:t>
            </a:fld>
            <a:endParaRPr lang="en-AU" dirty="0"/>
          </a:p>
        </p:txBody>
      </p:sp>
      <p:sp>
        <p:nvSpPr>
          <p:cNvPr id="11271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76200" y="6418263"/>
            <a:ext cx="2590800" cy="304800"/>
          </a:xfrm>
        </p:spPr>
        <p:txBody>
          <a:bodyPr/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환영합니다 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27" name="Rounded Rectangle 26">
            <a:hlinkClick r:id="rId3" action="ppaction://hlinksldjump"/>
          </p:cNvPr>
          <p:cNvSpPr/>
          <p:nvPr/>
        </p:nvSpPr>
        <p:spPr>
          <a:xfrm>
            <a:off x="6248400" y="4876800"/>
            <a:ext cx="2286000" cy="762000"/>
          </a:xfrm>
          <a:prstGeom prst="roundRect">
            <a:avLst>
              <a:gd name="adj" fmla="val 3484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11273" name="TextBox 2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324600" y="4927600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ko-KR" altLang="en-US" b="1" dirty="0" smtClean="0">
                <a:solidFill>
                  <a:schemeClr val="tx2"/>
                </a:solidFill>
              </a:rPr>
              <a:t>섹션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1</a:t>
            </a:r>
          </a:p>
          <a:p>
            <a:pPr algn="ctr" eaLnBrk="1" hangingPunct="1"/>
            <a:r>
              <a:rPr lang="ko-KR" altLang="en-US" b="1" dirty="0" smtClean="0">
                <a:solidFill>
                  <a:schemeClr val="tx2"/>
                </a:solidFill>
              </a:rPr>
              <a:t>해양 쓰레기들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1274" name="Text Placeholder 28"/>
          <p:cNvSpPr txBox="1">
            <a:spLocks/>
          </p:cNvSpPr>
          <p:nvPr/>
        </p:nvSpPr>
        <p:spPr bwMode="auto">
          <a:xfrm>
            <a:off x="685800" y="25908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SzPct val="75000"/>
            </a:pPr>
            <a:r>
              <a:rPr lang="ko-KR" altLang="en-US" b="1" dirty="0" smtClean="0">
                <a:solidFill>
                  <a:srgbClr val="376092"/>
                </a:solidFill>
              </a:rPr>
              <a:t>해양 쓰레기 문제와 어떻게 다이버들이 이를 도울 수 있을까</a:t>
            </a:r>
            <a:endParaRPr lang="en-GB" b="1" dirty="0">
              <a:solidFill>
                <a:srgbClr val="37609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8229600" cy="990600"/>
          </a:xfrm>
        </p:spPr>
        <p:txBody>
          <a:bodyPr anchor="t"/>
          <a:lstStyle/>
          <a:p>
            <a:pPr>
              <a:defRPr/>
            </a:pPr>
            <a:r>
              <a:rPr lang="ko-KR" altLang="en-US" dirty="0" smtClean="0"/>
              <a:t>조사 다이브 프로파일</a:t>
            </a:r>
            <a:r>
              <a:rPr lang="en-GB" dirty="0" smtClean="0"/>
              <a:t> </a:t>
            </a:r>
            <a:endParaRPr lang="en-AU" dirty="0" smtClean="0">
              <a:latin typeface="Arial" charset="0"/>
              <a:cs typeface="Arial" charset="0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685800" y="2239963"/>
            <a:ext cx="4648200" cy="3459162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안전이 최고의 고려사항</a:t>
            </a:r>
            <a:endParaRPr lang="en-AU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다이빙 시간과 수심</a:t>
            </a:r>
            <a:endParaRPr lang="en-AU" dirty="0" smtClean="0">
              <a:latin typeface="Arial" charset="0"/>
              <a:cs typeface="Arial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ko-KR" altLang="en-US" dirty="0" smtClean="0">
                <a:latin typeface="Arial" charset="0"/>
                <a:cs typeface="Arial" charset="0"/>
              </a:rPr>
              <a:t>안전한 다이빙 프로파일을 결정</a:t>
            </a:r>
            <a:endParaRPr lang="en-AU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부력</a:t>
            </a:r>
            <a:endParaRPr lang="en-AU" dirty="0" smtClean="0">
              <a:latin typeface="Arial" charset="0"/>
              <a:cs typeface="Arial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ko-KR" altLang="en-US" dirty="0" smtClean="0">
                <a:latin typeface="Arial" charset="0"/>
                <a:cs typeface="Arial" charset="0"/>
              </a:rPr>
              <a:t>적절한 웨이트 착용</a:t>
            </a:r>
            <a:endParaRPr lang="en-AU" dirty="0" smtClean="0">
              <a:latin typeface="Arial" charset="0"/>
              <a:cs typeface="Arial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ko-KR" altLang="en-US" dirty="0" smtClean="0">
                <a:latin typeface="Arial" charset="0"/>
                <a:cs typeface="Arial" charset="0"/>
              </a:rPr>
              <a:t>장비를 유선형으로 유지하고 모든 장비를 덜렁거리지 않게 부착</a:t>
            </a:r>
            <a:endParaRPr lang="en-AU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조사 지역</a:t>
            </a:r>
            <a:endParaRPr lang="en-AU" dirty="0" smtClean="0">
              <a:latin typeface="Arial" charset="0"/>
              <a:cs typeface="Arial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ko-KR" altLang="en-US" dirty="0" smtClean="0">
                <a:latin typeface="Arial" charset="0"/>
                <a:cs typeface="Arial" charset="0"/>
              </a:rPr>
              <a:t>구역을 정하지 않음</a:t>
            </a:r>
            <a:endParaRPr lang="en-AU" dirty="0" smtClean="0">
              <a:latin typeface="Arial" charset="0"/>
              <a:cs typeface="Arial" charset="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ko-KR" altLang="en-US" dirty="0" smtClean="0">
                <a:latin typeface="Arial" charset="0"/>
                <a:cs typeface="Arial" charset="0"/>
              </a:rPr>
              <a:t>사이트를 조사할 때마다 동일한 장소를 커버하도록 노력</a:t>
            </a:r>
            <a:endParaRPr lang="en-AU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참가 인원 수 </a:t>
            </a:r>
            <a:endParaRPr lang="en-AU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버디팀 전략</a:t>
            </a:r>
            <a:endParaRPr lang="en-AU" dirty="0" smtClean="0">
              <a:latin typeface="Arial" charset="0"/>
              <a:cs typeface="Arial" charset="0"/>
            </a:endParaRPr>
          </a:p>
          <a:p>
            <a:endParaRPr lang="en-AU" dirty="0" smtClean="0">
              <a:latin typeface="Arial" charset="0"/>
              <a:cs typeface="Arial" charset="0"/>
            </a:endParaRPr>
          </a:p>
        </p:txBody>
      </p:sp>
      <p:sp>
        <p:nvSpPr>
          <p:cNvPr id="48132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1676400"/>
            <a:ext cx="8153400" cy="6858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모든 다이버들의 경험 레벨을 고려합니다</a:t>
            </a:r>
            <a:endParaRPr lang="en-AU" dirty="0" smtClean="0">
              <a:latin typeface="Arial" charset="0"/>
              <a:cs typeface="Arial" charset="0"/>
            </a:endParaRPr>
          </a:p>
        </p:txBody>
      </p:sp>
      <p:sp>
        <p:nvSpPr>
          <p:cNvPr id="48133" name="Footer Placeholder 9"/>
          <p:cNvSpPr>
            <a:spLocks noGrp="1"/>
          </p:cNvSpPr>
          <p:nvPr>
            <p:ph type="ftr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latin typeface="Arial" charset="0"/>
                <a:cs typeface="Arial" charset="0"/>
              </a:rPr>
              <a:t>Dive Against Debris®</a:t>
            </a:r>
            <a:br>
              <a:rPr lang="en-AU" dirty="0" smtClean="0">
                <a:latin typeface="Arial" charset="0"/>
                <a:cs typeface="Arial" charset="0"/>
              </a:rPr>
            </a:br>
            <a:r>
              <a:rPr lang="ko-KR" altLang="en-US" dirty="0" smtClean="0">
                <a:latin typeface="Arial" charset="0"/>
                <a:cs typeface="Arial" charset="0"/>
              </a:rPr>
              <a:t>조사 가이드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8134" name="Slide Number Placeholder 8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7ED43C-F122-4A83-83CC-C42433D115F7}" type="slidenum">
              <a:rPr lang="en-AU"/>
              <a:pPr/>
              <a:t>20</a:t>
            </a:fld>
            <a:endParaRPr lang="en-AU"/>
          </a:p>
        </p:txBody>
      </p:sp>
      <p:sp>
        <p:nvSpPr>
          <p:cNvPr id="48135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6200" y="6418263"/>
            <a:ext cx="2590800" cy="3048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S2: </a:t>
            </a:r>
            <a:r>
              <a:rPr lang="ko-KR" altLang="en-US" dirty="0" smtClean="0">
                <a:latin typeface="Arial" charset="0"/>
                <a:cs typeface="Arial" charset="0"/>
              </a:rPr>
              <a:t>다이빙 타임 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48136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2348849"/>
            <a:ext cx="2743200" cy="339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7" name="Text Placeholder 8"/>
          <p:cNvSpPr txBox="1">
            <a:spLocks/>
          </p:cNvSpPr>
          <p:nvPr/>
        </p:nvSpPr>
        <p:spPr bwMode="auto">
          <a:xfrm>
            <a:off x="6096000" y="5943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ko-KR" altLang="en-US" sz="1600" b="1" i="1" dirty="0" smtClean="0">
                <a:solidFill>
                  <a:srgbClr val="376092"/>
                </a:solidFill>
              </a:rPr>
              <a:t>다이빙을 계획한다</a:t>
            </a:r>
            <a:endParaRPr lang="en-GB" sz="1600" b="1" i="1" dirty="0">
              <a:solidFill>
                <a:srgbClr val="376092"/>
              </a:solidFill>
            </a:endParaRPr>
          </a:p>
          <a:p>
            <a:pPr>
              <a:spcBef>
                <a:spcPct val="20000"/>
              </a:spcBef>
              <a:buSzPct val="75000"/>
              <a:buFont typeface="Wingdings" pitchFamily="2" charset="2"/>
              <a:buNone/>
            </a:pPr>
            <a:endParaRPr lang="en-GB" sz="2000" b="1" dirty="0">
              <a:solidFill>
                <a:srgbClr val="3760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8153400" cy="990600"/>
          </a:xfrm>
        </p:spPr>
        <p:txBody>
          <a:bodyPr anchor="t"/>
          <a:lstStyle/>
          <a:p>
            <a:pPr>
              <a:defRPr/>
            </a:pPr>
            <a:r>
              <a:rPr lang="ko-KR" altLang="en-US" dirty="0" smtClean="0"/>
              <a:t>다이브 계획대로 다이브</a:t>
            </a:r>
            <a:endParaRPr dirty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685800" y="2544763"/>
            <a:ext cx="4191000" cy="34290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Arial" charset="0"/>
                <a:ea typeface="Calibri" pitchFamily="34" charset="0"/>
                <a:cs typeface="Times New Roman" pitchFamily="18" charset="0"/>
              </a:rPr>
              <a:t>버디와 함께 협동</a:t>
            </a:r>
            <a:endParaRPr lang="en-AU" dirty="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r>
              <a:rPr lang="en-AU" dirty="0" smtClean="0">
                <a:latin typeface="Arial" charset="0"/>
                <a:ea typeface="Calibri" pitchFamily="34" charset="0"/>
                <a:cs typeface="Times New Roman" pitchFamily="18" charset="0"/>
              </a:rPr>
              <a:t>BCD</a:t>
            </a:r>
            <a:r>
              <a:rPr lang="ko-KR" altLang="en-US" dirty="0" smtClean="0">
                <a:latin typeface="Arial" charset="0"/>
                <a:ea typeface="Calibri" pitchFamily="34" charset="0"/>
                <a:cs typeface="Times New Roman" pitchFamily="18" charset="0"/>
              </a:rPr>
              <a:t>를 인양도구로 사용하지 </a:t>
            </a:r>
            <a:r>
              <a:rPr lang="en-US" altLang="ko-KR" dirty="0" smtClean="0">
                <a:latin typeface="Arial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ko-KR" dirty="0" smtClean="0">
                <a:latin typeface="Arial" charset="0"/>
                <a:ea typeface="Calibri" pitchFamily="34" charset="0"/>
                <a:cs typeface="Times New Roman" pitchFamily="18" charset="0"/>
              </a:rPr>
            </a:br>
            <a:r>
              <a:rPr lang="ko-KR" altLang="en-US" dirty="0" smtClean="0">
                <a:latin typeface="Arial" charset="0"/>
                <a:ea typeface="Calibri" pitchFamily="34" charset="0"/>
                <a:cs typeface="Times New Roman" pitchFamily="18" charset="0"/>
              </a:rPr>
              <a:t>않을 것</a:t>
            </a:r>
            <a:endParaRPr lang="en-AU" dirty="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r>
              <a:rPr lang="ko-KR" altLang="en-US" dirty="0" smtClean="0">
                <a:latin typeface="Arial" charset="0"/>
                <a:ea typeface="Calibri" pitchFamily="34" charset="0"/>
                <a:cs typeface="Times New Roman" pitchFamily="18" charset="0"/>
              </a:rPr>
              <a:t>그물망에 너무 많이 넣지 말 것</a:t>
            </a:r>
            <a:endParaRPr lang="en-AU" dirty="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r>
              <a:rPr lang="en-US" dirty="0" smtClean="0"/>
              <a:t>4 kg / 7 </a:t>
            </a:r>
            <a:r>
              <a:rPr lang="ko-KR" altLang="en-US" dirty="0" smtClean="0"/>
              <a:t>파운드가 넘는 아이템들은 인양백 사용 트레이닝을 받은 다이버들이 수거 </a:t>
            </a:r>
            <a:endParaRPr lang="en-US" dirty="0" smtClean="0"/>
          </a:p>
          <a:p>
            <a:r>
              <a:rPr lang="ko-KR" altLang="en-US" dirty="0">
                <a:latin typeface="Arial" charset="0"/>
                <a:ea typeface="Calibri" pitchFamily="34" charset="0"/>
                <a:cs typeface="Times New Roman" pitchFamily="18" charset="0"/>
              </a:rPr>
              <a:t>트레</a:t>
            </a:r>
            <a:r>
              <a:rPr lang="ko-KR" altLang="en-US" dirty="0" smtClean="0">
                <a:latin typeface="Arial" charset="0"/>
                <a:ea typeface="Calibri" pitchFamily="34" charset="0"/>
                <a:cs typeface="Times New Roman" pitchFamily="18" charset="0"/>
              </a:rPr>
              <a:t>이닝</a:t>
            </a:r>
            <a:r>
              <a:rPr lang="en-US" altLang="ko-KR" dirty="0" smtClean="0">
                <a:latin typeface="Arial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ko-KR" altLang="en-US" dirty="0" smtClean="0">
                <a:latin typeface="Arial" charset="0"/>
                <a:ea typeface="Calibri" pitchFamily="34" charset="0"/>
                <a:cs typeface="Times New Roman" pitchFamily="18" charset="0"/>
              </a:rPr>
              <a:t>경험이 없이는 인양백을 사용하지 않도록 합니다</a:t>
            </a:r>
            <a:r>
              <a:rPr lang="en-US" altLang="ko-KR" dirty="0" smtClean="0">
                <a:latin typeface="Arial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ko-KR" altLang="en-US" dirty="0" smtClean="0"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endParaRPr lang="en-AU" dirty="0" smtClean="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018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1676400"/>
            <a:ext cx="8153400" cy="685800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/>
              <a:t>다이빙을 하는 동안 찾은 해양 쓰레기를 수거합니다 </a:t>
            </a:r>
            <a:r>
              <a:rPr lang="en-US" altLang="ko-KR" dirty="0" smtClean="0"/>
              <a:t>–</a:t>
            </a:r>
            <a:r>
              <a:rPr lang="ko-KR" altLang="en-US" dirty="0" smtClean="0"/>
              <a:t> 육지로 올라오면 바닥에서 수거한 것들만을 분리하고 기록합니다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GB" dirty="0" smtClean="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0181" name="Footer Placeholder 9"/>
          <p:cNvSpPr>
            <a:spLocks noGrp="1"/>
          </p:cNvSpPr>
          <p:nvPr>
            <p:ph type="ftr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latin typeface="Arial" charset="0"/>
                <a:cs typeface="Arial" charset="0"/>
              </a:rPr>
              <a:t>Dive Against Debris®</a:t>
            </a:r>
            <a:br>
              <a:rPr lang="en-AU" dirty="0" smtClean="0">
                <a:latin typeface="Arial" charset="0"/>
                <a:cs typeface="Arial" charset="0"/>
              </a:rPr>
            </a:br>
            <a:r>
              <a:rPr lang="ko-KR" altLang="en-US" dirty="0" smtClean="0">
                <a:latin typeface="Arial" charset="0"/>
                <a:cs typeface="Arial" charset="0"/>
              </a:rPr>
              <a:t>조사 가이드 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0182" name="Slide Number Placeholder 8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BA2256-563F-4626-B61A-654322AC1302}" type="slidenum">
              <a:rPr lang="en-AU"/>
              <a:pPr/>
              <a:t>21</a:t>
            </a:fld>
            <a:endParaRPr lang="en-AU"/>
          </a:p>
        </p:txBody>
      </p:sp>
      <p:sp>
        <p:nvSpPr>
          <p:cNvPr id="5018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6200" y="6418263"/>
            <a:ext cx="2590800" cy="3048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S2: </a:t>
            </a:r>
            <a:r>
              <a:rPr lang="ko-KR" altLang="en-US" dirty="0" smtClean="0">
                <a:latin typeface="Arial" charset="0"/>
                <a:cs typeface="Arial" charset="0"/>
              </a:rPr>
              <a:t>다이빙 타임 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50184" name="Text Placeholder 8"/>
          <p:cNvSpPr txBox="1">
            <a:spLocks/>
          </p:cNvSpPr>
          <p:nvPr/>
        </p:nvSpPr>
        <p:spPr bwMode="auto">
          <a:xfrm>
            <a:off x="6096000" y="5943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ko-KR" altLang="en-US" sz="1600" b="1" i="1" dirty="0">
                <a:solidFill>
                  <a:srgbClr val="376092"/>
                </a:solidFill>
              </a:rPr>
              <a:t>다이빙을 계획한다</a:t>
            </a:r>
            <a:endParaRPr lang="en-GB" sz="1600" b="1" i="1" dirty="0">
              <a:solidFill>
                <a:srgbClr val="376092"/>
              </a:solidFill>
            </a:endParaRPr>
          </a:p>
          <a:p>
            <a:pPr>
              <a:spcBef>
                <a:spcPct val="20000"/>
              </a:spcBef>
              <a:buSzPct val="75000"/>
              <a:buFont typeface="Wingdings" pitchFamily="2" charset="2"/>
              <a:buNone/>
            </a:pPr>
            <a:endParaRPr lang="en-GB" sz="2000" b="1" dirty="0">
              <a:solidFill>
                <a:srgbClr val="376092"/>
              </a:solidFill>
            </a:endParaRPr>
          </a:p>
        </p:txBody>
      </p:sp>
      <p:pic>
        <p:nvPicPr>
          <p:cNvPr id="50185" name="Picture 9" descr="Calypso_Diving_Resort_14591_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590800"/>
            <a:ext cx="3657600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8077200" cy="990600"/>
          </a:xfrm>
        </p:spPr>
        <p:txBody>
          <a:bodyPr anchor="t"/>
          <a:lstStyle/>
          <a:p>
            <a:pPr>
              <a:defRPr/>
            </a:pPr>
            <a:r>
              <a:rPr lang="ko-KR" altLang="en-US" dirty="0" smtClean="0"/>
              <a:t>장비</a:t>
            </a:r>
            <a:endParaRPr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685800" y="2239963"/>
            <a:ext cx="3962400" cy="3459162"/>
          </a:xfrm>
        </p:spPr>
        <p:txBody>
          <a:bodyPr/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필수 장비</a:t>
            </a:r>
            <a:r>
              <a:rPr lang="en-AU" dirty="0" smtClean="0">
                <a:latin typeface="Arial" charset="0"/>
                <a:cs typeface="Arial" charset="0"/>
              </a:rPr>
              <a:t>:</a:t>
            </a:r>
          </a:p>
          <a:p>
            <a:pPr lvl="1"/>
            <a:r>
              <a:rPr lang="ko-KR" altLang="en-US" dirty="0" smtClean="0">
                <a:latin typeface="Arial" charset="0"/>
                <a:cs typeface="Arial" charset="0"/>
              </a:rPr>
              <a:t>그물망</a:t>
            </a:r>
            <a:endParaRPr lang="en-AU" dirty="0" smtClean="0">
              <a:latin typeface="Arial" charset="0"/>
              <a:cs typeface="Arial" charset="0"/>
            </a:endParaRPr>
          </a:p>
          <a:p>
            <a:pPr lvl="1"/>
            <a:r>
              <a:rPr lang="ko-KR" altLang="en-US" dirty="0" smtClean="0">
                <a:latin typeface="Arial" charset="0"/>
                <a:cs typeface="Arial" charset="0"/>
              </a:rPr>
              <a:t>다이브 도구</a:t>
            </a:r>
            <a:r>
              <a:rPr lang="en-US" altLang="ko-KR" dirty="0" smtClean="0">
                <a:latin typeface="Arial" charset="0"/>
                <a:cs typeface="Arial" charset="0"/>
              </a:rPr>
              <a:t>/</a:t>
            </a:r>
            <a:r>
              <a:rPr lang="ko-KR" altLang="en-US" dirty="0" smtClean="0">
                <a:latin typeface="Arial" charset="0"/>
                <a:cs typeface="Arial" charset="0"/>
              </a:rPr>
              <a:t>나이프</a:t>
            </a:r>
            <a:endParaRPr lang="en-AU" dirty="0" smtClean="0">
              <a:latin typeface="Arial" charset="0"/>
              <a:cs typeface="Arial" charset="0"/>
            </a:endParaRPr>
          </a:p>
          <a:p>
            <a:pPr lvl="1"/>
            <a:r>
              <a:rPr lang="ko-KR" altLang="en-US" dirty="0" smtClean="0">
                <a:latin typeface="Arial" charset="0"/>
                <a:cs typeface="Arial" charset="0"/>
              </a:rPr>
              <a:t>장갑</a:t>
            </a:r>
            <a:endParaRPr lang="en-AU" dirty="0" smtClean="0">
              <a:latin typeface="Arial" charset="0"/>
              <a:cs typeface="Arial" charset="0"/>
            </a:endParaRPr>
          </a:p>
        </p:txBody>
      </p:sp>
      <p:sp>
        <p:nvSpPr>
          <p:cNvPr id="52228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1676400"/>
            <a:ext cx="8153400" cy="6858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올바른 장비는 여러분의 다이빙을 안전하고 즐겁게 해 줍니다</a:t>
            </a:r>
            <a:r>
              <a:rPr lang="en-US" altLang="ko-KR" dirty="0" smtClean="0">
                <a:latin typeface="Arial" charset="0"/>
                <a:cs typeface="Arial" charset="0"/>
              </a:rPr>
              <a:t>.</a:t>
            </a:r>
            <a:r>
              <a:rPr lang="ko-KR" altLang="en-US" dirty="0" smtClean="0">
                <a:latin typeface="Arial" charset="0"/>
                <a:cs typeface="Arial" charset="0"/>
              </a:rPr>
              <a:t> 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52229" name="Footer Placeholder 9"/>
          <p:cNvSpPr>
            <a:spLocks noGrp="1"/>
          </p:cNvSpPr>
          <p:nvPr>
            <p:ph type="ftr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latin typeface="Arial" charset="0"/>
                <a:cs typeface="Arial" charset="0"/>
              </a:rPr>
              <a:t>Dive Against Debris®</a:t>
            </a:r>
            <a:br>
              <a:rPr lang="en-AU" dirty="0" smtClean="0">
                <a:latin typeface="Arial" charset="0"/>
                <a:cs typeface="Arial" charset="0"/>
              </a:rPr>
            </a:br>
            <a:r>
              <a:rPr lang="ko-KR" altLang="en-US" dirty="0" smtClean="0">
                <a:latin typeface="Arial" charset="0"/>
                <a:cs typeface="Arial" charset="0"/>
              </a:rPr>
              <a:t>조사 가이드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2230" name="Slide Number Placeholder 8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883EFC-F47B-4BC6-A035-E22217B272D0}" type="slidenum">
              <a:rPr lang="en-AU"/>
              <a:pPr/>
              <a:t>22</a:t>
            </a:fld>
            <a:endParaRPr lang="en-AU"/>
          </a:p>
        </p:txBody>
      </p:sp>
      <p:sp>
        <p:nvSpPr>
          <p:cNvPr id="52231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6200" y="6418263"/>
            <a:ext cx="2590800" cy="3048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S2: </a:t>
            </a:r>
            <a:r>
              <a:rPr lang="ko-KR" altLang="en-US" dirty="0" smtClean="0">
                <a:latin typeface="Arial" charset="0"/>
                <a:cs typeface="Arial" charset="0"/>
              </a:rPr>
              <a:t>다이빙 타임 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52232" name="Content Placeholder 2"/>
          <p:cNvSpPr txBox="1">
            <a:spLocks/>
          </p:cNvSpPr>
          <p:nvPr/>
        </p:nvSpPr>
        <p:spPr bwMode="auto">
          <a:xfrm>
            <a:off x="4419600" y="2316163"/>
            <a:ext cx="3962400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</a:pPr>
            <a:r>
              <a:rPr lang="ko-KR" altLang="en-US" b="1" dirty="0" smtClean="0">
                <a:solidFill>
                  <a:srgbClr val="376092"/>
                </a:solidFill>
              </a:rPr>
              <a:t>권장 장비</a:t>
            </a:r>
            <a:r>
              <a:rPr lang="en-AU" b="1" dirty="0" smtClean="0">
                <a:solidFill>
                  <a:srgbClr val="376092"/>
                </a:solidFill>
              </a:rPr>
              <a:t>:</a:t>
            </a:r>
            <a:endParaRPr lang="en-AU" b="1" dirty="0">
              <a:solidFill>
                <a:srgbClr val="376092"/>
              </a:solidFill>
            </a:endParaRPr>
          </a:p>
          <a:p>
            <a:pPr marL="800100" lvl="1" indent="-342900">
              <a:spcBef>
                <a:spcPct val="20000"/>
              </a:spcBef>
              <a:buSzPct val="75000"/>
              <a:buFont typeface="Wingdings" pitchFamily="2" charset="2"/>
              <a:buChar char="l"/>
            </a:pPr>
            <a:r>
              <a:rPr lang="ko-KR" altLang="en-US" b="1" dirty="0" smtClean="0">
                <a:solidFill>
                  <a:srgbClr val="376092"/>
                </a:solidFill>
              </a:rPr>
              <a:t>가위</a:t>
            </a:r>
            <a:endParaRPr lang="en-AU" b="1" dirty="0">
              <a:solidFill>
                <a:srgbClr val="376092"/>
              </a:solidFill>
            </a:endParaRPr>
          </a:p>
          <a:p>
            <a:pPr marL="800100" lvl="1" indent="-342900">
              <a:spcBef>
                <a:spcPct val="20000"/>
              </a:spcBef>
              <a:buSzPct val="75000"/>
              <a:buFont typeface="Wingdings" pitchFamily="2" charset="2"/>
              <a:buChar char="l"/>
            </a:pPr>
            <a:r>
              <a:rPr lang="en-AU" b="1" dirty="0">
                <a:solidFill>
                  <a:srgbClr val="376092"/>
                </a:solidFill>
              </a:rPr>
              <a:t>GPS</a:t>
            </a:r>
          </a:p>
          <a:p>
            <a:pPr marL="800100" lvl="1" indent="-342900">
              <a:spcBef>
                <a:spcPct val="20000"/>
              </a:spcBef>
              <a:buSzPct val="75000"/>
              <a:buFont typeface="Wingdings" pitchFamily="2" charset="2"/>
              <a:buChar char="l"/>
            </a:pPr>
            <a:r>
              <a:rPr lang="ko-KR" altLang="en-US" b="1" dirty="0" smtClean="0">
                <a:solidFill>
                  <a:srgbClr val="376092"/>
                </a:solidFill>
              </a:rPr>
              <a:t>저울</a:t>
            </a:r>
            <a:endParaRPr lang="en-AU" b="1" dirty="0">
              <a:solidFill>
                <a:srgbClr val="376092"/>
              </a:solidFill>
            </a:endParaRPr>
          </a:p>
          <a:p>
            <a:pPr marL="800100" lvl="1" indent="-342900">
              <a:spcBef>
                <a:spcPct val="20000"/>
              </a:spcBef>
              <a:buSzPct val="75000"/>
              <a:buFont typeface="Wingdings" pitchFamily="2" charset="2"/>
              <a:buChar char="l"/>
            </a:pPr>
            <a:r>
              <a:rPr lang="ko-KR" altLang="en-US" b="1" dirty="0" smtClean="0">
                <a:solidFill>
                  <a:srgbClr val="376092"/>
                </a:solidFill>
              </a:rPr>
              <a:t>수중 카메라</a:t>
            </a:r>
            <a:endParaRPr lang="en-AU" b="1" dirty="0">
              <a:solidFill>
                <a:srgbClr val="376092"/>
              </a:solidFill>
            </a:endParaRPr>
          </a:p>
          <a:p>
            <a:pPr marL="800100" lvl="1" indent="-342900">
              <a:spcBef>
                <a:spcPct val="20000"/>
              </a:spcBef>
              <a:buSzPct val="75000"/>
              <a:buFont typeface="Wingdings" pitchFamily="2" charset="2"/>
              <a:buChar char="l"/>
            </a:pPr>
            <a:r>
              <a:rPr lang="ko-KR" altLang="en-US" b="1" dirty="0" smtClean="0">
                <a:solidFill>
                  <a:srgbClr val="376092"/>
                </a:solidFill>
              </a:rPr>
              <a:t>날카로운 물체를 위한 보관함</a:t>
            </a:r>
            <a:endParaRPr lang="en-AU" b="1" dirty="0">
              <a:solidFill>
                <a:srgbClr val="376092"/>
              </a:solidFill>
            </a:endParaRPr>
          </a:p>
          <a:p>
            <a:pPr marL="800100" lvl="1" indent="-342900">
              <a:spcBef>
                <a:spcPct val="20000"/>
              </a:spcBef>
              <a:buSzPct val="75000"/>
              <a:buFont typeface="Wingdings" pitchFamily="2" charset="2"/>
              <a:buChar char="l"/>
            </a:pPr>
            <a:r>
              <a:rPr lang="ko-KR" altLang="en-US" b="1" dirty="0" smtClean="0">
                <a:solidFill>
                  <a:srgbClr val="376092"/>
                </a:solidFill>
              </a:rPr>
              <a:t>수중 슬레이트와 연필</a:t>
            </a:r>
            <a:endParaRPr lang="en-AU" b="1" dirty="0">
              <a:solidFill>
                <a:srgbClr val="376092"/>
              </a:solidFill>
            </a:endParaRPr>
          </a:p>
        </p:txBody>
      </p:sp>
      <p:sp>
        <p:nvSpPr>
          <p:cNvPr id="52233" name="Text Placeholder 8"/>
          <p:cNvSpPr txBox="1">
            <a:spLocks/>
          </p:cNvSpPr>
          <p:nvPr/>
        </p:nvSpPr>
        <p:spPr bwMode="auto">
          <a:xfrm>
            <a:off x="6096000" y="5943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ko-KR" altLang="en-US" sz="1600" b="1" i="1" dirty="0">
                <a:solidFill>
                  <a:srgbClr val="376092"/>
                </a:solidFill>
              </a:rPr>
              <a:t>다이빙을 계획한다</a:t>
            </a:r>
            <a:endParaRPr lang="en-GB" sz="1600" b="1" i="1" dirty="0">
              <a:solidFill>
                <a:srgbClr val="376092"/>
              </a:solidFill>
            </a:endParaRPr>
          </a:p>
          <a:p>
            <a:pPr>
              <a:spcBef>
                <a:spcPct val="20000"/>
              </a:spcBef>
              <a:buSzPct val="75000"/>
              <a:buFont typeface="Wingdings" pitchFamily="2" charset="2"/>
              <a:buNone/>
            </a:pPr>
            <a:endParaRPr lang="en-GB" sz="2000" b="1" dirty="0">
              <a:solidFill>
                <a:srgbClr val="3760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8305800" cy="990600"/>
          </a:xfrm>
        </p:spPr>
        <p:txBody>
          <a:bodyPr anchor="t"/>
          <a:lstStyle/>
          <a:p>
            <a:pPr>
              <a:defRPr/>
            </a:pPr>
            <a:r>
              <a:rPr lang="ko-KR" altLang="en-US" dirty="0" smtClean="0"/>
              <a:t>부력</a:t>
            </a:r>
            <a:endParaRPr dirty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685800" y="2484438"/>
            <a:ext cx="3886200" cy="3154362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당신의 </a:t>
            </a:r>
            <a:endParaRPr lang="en-US" dirty="0" smtClean="0">
              <a:latin typeface="Arial" charset="0"/>
              <a:cs typeface="Arial" charset="0"/>
            </a:endParaRPr>
          </a:p>
          <a:p>
            <a:pPr lvl="1"/>
            <a:r>
              <a:rPr lang="ko-KR" altLang="en-US" dirty="0" smtClean="0">
                <a:latin typeface="Arial" charset="0"/>
                <a:cs typeface="Arial" charset="0"/>
              </a:rPr>
              <a:t>장비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</a:p>
          <a:p>
            <a:pPr lvl="1"/>
            <a:r>
              <a:rPr lang="ko-KR" altLang="en-US" dirty="0" smtClean="0">
                <a:latin typeface="Arial" charset="0"/>
                <a:cs typeface="Arial" charset="0"/>
              </a:rPr>
              <a:t>신체</a:t>
            </a:r>
            <a:endParaRPr lang="en-US" dirty="0" smtClean="0">
              <a:latin typeface="Arial" charset="0"/>
              <a:cs typeface="Arial" charset="0"/>
            </a:endParaRPr>
          </a:p>
          <a:p>
            <a:pPr lvl="1"/>
            <a:r>
              <a:rPr lang="ko-KR" altLang="en-US" dirty="0" smtClean="0">
                <a:latin typeface="Arial" charset="0"/>
                <a:cs typeface="Arial" charset="0"/>
              </a:rPr>
              <a:t>그리고 핀을 바닥에 닿지 않도록 합니다</a:t>
            </a:r>
            <a:r>
              <a:rPr lang="en-US" dirty="0" smtClean="0">
                <a:latin typeface="Arial" charset="0"/>
                <a:cs typeface="Arial" charset="0"/>
              </a:rPr>
              <a:t>.</a:t>
            </a: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다이빙을 하는동안 신체의 포지션에 항상 신경을 쓰도록 합니다</a:t>
            </a:r>
            <a:r>
              <a:rPr lang="en-US" altLang="ko-KR" dirty="0" smtClean="0">
                <a:latin typeface="Arial" charset="0"/>
                <a:cs typeface="Arial" charset="0"/>
              </a:rPr>
              <a:t>.</a:t>
            </a:r>
            <a:endParaRPr lang="en-US" dirty="0" smtClean="0">
              <a:latin typeface="Arial" charset="0"/>
              <a:cs typeface="Arial" charset="0"/>
            </a:endParaRPr>
          </a:p>
          <a:p>
            <a:pPr lvl="1"/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4276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57200" y="1616075"/>
            <a:ext cx="8153400" cy="6858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스스로의 부력에 주의를 기울이고 조절합니다</a:t>
            </a:r>
            <a:r>
              <a:rPr lang="en-US" altLang="ko-KR" dirty="0" smtClean="0">
                <a:latin typeface="Arial" charset="0"/>
                <a:cs typeface="Arial" charset="0"/>
              </a:rPr>
              <a:t>.</a:t>
            </a:r>
            <a:r>
              <a:rPr lang="ko-KR" altLang="en-US" dirty="0" smtClean="0">
                <a:latin typeface="Arial" charset="0"/>
                <a:cs typeface="Arial" charset="0"/>
              </a:rPr>
              <a:t> </a:t>
            </a:r>
            <a:endParaRPr lang="en-AU" dirty="0" smtClean="0">
              <a:latin typeface="Arial" charset="0"/>
              <a:cs typeface="Arial" charset="0"/>
            </a:endParaRPr>
          </a:p>
        </p:txBody>
      </p:sp>
      <p:sp>
        <p:nvSpPr>
          <p:cNvPr id="54277" name="Footer Placeholder 9"/>
          <p:cNvSpPr>
            <a:spLocks noGrp="1"/>
          </p:cNvSpPr>
          <p:nvPr>
            <p:ph type="ftr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latin typeface="Arial" charset="0"/>
                <a:cs typeface="Arial" charset="0"/>
              </a:rPr>
              <a:t>Dive Against Debris® </a:t>
            </a:r>
            <a:r>
              <a:rPr lang="en-AU" dirty="0">
                <a:latin typeface="Arial" charset="0"/>
                <a:cs typeface="Arial" charset="0"/>
              </a:rPr>
              <a:t/>
            </a:r>
            <a:br>
              <a:rPr lang="en-AU" dirty="0">
                <a:latin typeface="Arial" charset="0"/>
                <a:cs typeface="Arial" charset="0"/>
              </a:rPr>
            </a:br>
            <a:r>
              <a:rPr lang="ko-KR" altLang="en-US" dirty="0" smtClean="0">
                <a:latin typeface="Arial" charset="0"/>
                <a:cs typeface="Arial" charset="0"/>
              </a:rPr>
              <a:t>조사 가이드 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4278" name="Slide Number Placeholder 8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A97177-9D4D-4F7E-8BD4-4C3228B5825E}" type="slidenum">
              <a:rPr lang="en-AU"/>
              <a:pPr/>
              <a:t>23</a:t>
            </a:fld>
            <a:endParaRPr lang="en-AU"/>
          </a:p>
        </p:txBody>
      </p:sp>
      <p:sp>
        <p:nvSpPr>
          <p:cNvPr id="54279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6200" y="6418263"/>
            <a:ext cx="2590800" cy="3048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S2: </a:t>
            </a:r>
            <a:r>
              <a:rPr lang="ko-KR" altLang="en-US" dirty="0" smtClean="0">
                <a:latin typeface="Arial" charset="0"/>
                <a:cs typeface="Arial" charset="0"/>
              </a:rPr>
              <a:t>다이빙 타임 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54281" name="Text Placeholder 8"/>
          <p:cNvSpPr txBox="1">
            <a:spLocks/>
          </p:cNvSpPr>
          <p:nvPr/>
        </p:nvSpPr>
        <p:spPr bwMode="auto">
          <a:xfrm>
            <a:off x="6096000" y="5943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ko-KR" altLang="en-US" sz="1600" b="1" i="1" dirty="0">
                <a:solidFill>
                  <a:srgbClr val="376092"/>
                </a:solidFill>
              </a:rPr>
              <a:t>다이빙을 계획한다</a:t>
            </a:r>
            <a:endParaRPr lang="en-GB" sz="1600" b="1" i="1" dirty="0">
              <a:solidFill>
                <a:srgbClr val="376092"/>
              </a:solidFill>
            </a:endParaRPr>
          </a:p>
          <a:p>
            <a:pPr>
              <a:spcBef>
                <a:spcPct val="20000"/>
              </a:spcBef>
              <a:buSzPct val="75000"/>
              <a:buFont typeface="Wingdings" pitchFamily="2" charset="2"/>
              <a:buNone/>
            </a:pPr>
            <a:endParaRPr lang="en-GB" sz="2000" b="1" dirty="0">
              <a:solidFill>
                <a:srgbClr val="376092"/>
              </a:solidFill>
            </a:endParaRPr>
          </a:p>
        </p:txBody>
      </p:sp>
      <p:pic>
        <p:nvPicPr>
          <p:cNvPr id="10" name="Picture 9" descr="HondurasMayan Divers - Roatan, Anja Garrido Barnet (6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590800"/>
            <a:ext cx="36576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8305800" cy="990600"/>
          </a:xfrm>
        </p:spPr>
        <p:txBody>
          <a:bodyPr anchor="t"/>
          <a:lstStyle/>
          <a:p>
            <a:pPr>
              <a:defRPr/>
            </a:pPr>
            <a:r>
              <a:rPr lang="ko-KR" altLang="en-US" dirty="0" smtClean="0"/>
              <a:t>날카로운 물체들</a:t>
            </a:r>
            <a:endParaRPr dirty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2636838"/>
            <a:ext cx="3886200" cy="3154362"/>
          </a:xfrm>
        </p:spPr>
        <p:txBody>
          <a:bodyPr/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안전하지 않으면 제거하지 않음</a:t>
            </a:r>
            <a:endParaRPr lang="en-US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단단한 보관함을 사용</a:t>
            </a:r>
            <a:endParaRPr lang="en-US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날카로운 의료 장치를 제거할 때에는 더욱 주의</a:t>
            </a:r>
            <a:r>
              <a:rPr lang="en-US" dirty="0" smtClean="0">
                <a:latin typeface="Arial" charset="0"/>
                <a:cs typeface="Arial" charset="0"/>
              </a:rPr>
              <a:t>:</a:t>
            </a:r>
          </a:p>
          <a:p>
            <a:pPr lvl="1"/>
            <a:r>
              <a:rPr lang="ko-KR" altLang="en-US" dirty="0" smtClean="0">
                <a:latin typeface="Arial" charset="0"/>
                <a:cs typeface="Arial" charset="0"/>
              </a:rPr>
              <a:t>주사기</a:t>
            </a:r>
            <a:r>
              <a:rPr lang="en-US" altLang="ko-KR" dirty="0" smtClean="0">
                <a:latin typeface="Arial" charset="0"/>
                <a:cs typeface="Arial" charset="0"/>
              </a:rPr>
              <a:t>,</a:t>
            </a:r>
            <a:r>
              <a:rPr lang="ko-KR" altLang="en-US" dirty="0" smtClean="0">
                <a:latin typeface="Arial" charset="0"/>
                <a:cs typeface="Arial" charset="0"/>
              </a:rPr>
              <a:t> 바늘</a:t>
            </a:r>
            <a:r>
              <a:rPr lang="en-US" altLang="ko-KR" dirty="0" smtClean="0">
                <a:latin typeface="Arial" charset="0"/>
                <a:cs typeface="Arial" charset="0"/>
              </a:rPr>
              <a:t>,</a:t>
            </a:r>
            <a:r>
              <a:rPr lang="ko-KR" altLang="en-US" dirty="0" smtClean="0">
                <a:latin typeface="Arial" charset="0"/>
                <a:cs typeface="Arial" charset="0"/>
              </a:rPr>
              <a:t> 메스</a:t>
            </a:r>
            <a:r>
              <a:rPr lang="en-US" altLang="ko-KR" dirty="0" smtClean="0">
                <a:latin typeface="Arial" charset="0"/>
                <a:cs typeface="Arial" charset="0"/>
              </a:rPr>
              <a:t>,</a:t>
            </a:r>
            <a:r>
              <a:rPr lang="ko-KR" altLang="en-US" dirty="0" smtClean="0">
                <a:latin typeface="Arial" charset="0"/>
                <a:cs typeface="Arial" charset="0"/>
              </a:rPr>
              <a:t> </a:t>
            </a:r>
            <a:r>
              <a:rPr lang="ko-KR" altLang="en-US" dirty="0" err="1" smtClean="0">
                <a:latin typeface="Arial" charset="0"/>
                <a:cs typeface="Arial" charset="0"/>
              </a:rPr>
              <a:t>렌셋</a:t>
            </a:r>
            <a:r>
              <a:rPr lang="en-US" altLang="ko-KR" dirty="0" smtClean="0">
                <a:latin typeface="Arial" charset="0"/>
                <a:cs typeface="Arial" charset="0"/>
              </a:rPr>
              <a:t>,</a:t>
            </a:r>
            <a:r>
              <a:rPr lang="ko-KR" altLang="en-US" dirty="0" smtClean="0">
                <a:latin typeface="Arial" charset="0"/>
                <a:cs typeface="Arial" charset="0"/>
              </a:rPr>
              <a:t> 봉합 바늘 등</a:t>
            </a:r>
            <a:endParaRPr lang="en-US" dirty="0" smtClean="0">
              <a:latin typeface="Arial" charset="0"/>
              <a:cs typeface="Arial" charset="0"/>
            </a:endParaRPr>
          </a:p>
          <a:p>
            <a:pPr lvl="1"/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4276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57200" y="1616075"/>
            <a:ext cx="8153400" cy="6858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찔린 상처를 야기할 수 있는 물체들을 다룰 때 주의하십시오</a:t>
            </a:r>
            <a:r>
              <a:rPr lang="en-US" altLang="ko-KR" dirty="0" smtClean="0">
                <a:latin typeface="Arial" charset="0"/>
                <a:cs typeface="Arial" charset="0"/>
              </a:rPr>
              <a:t>.</a:t>
            </a:r>
            <a:endParaRPr lang="en-AU" dirty="0" smtClean="0">
              <a:latin typeface="Arial" charset="0"/>
              <a:cs typeface="Arial" charset="0"/>
            </a:endParaRPr>
          </a:p>
        </p:txBody>
      </p:sp>
      <p:sp>
        <p:nvSpPr>
          <p:cNvPr id="54277" name="Footer Placeholder 9"/>
          <p:cNvSpPr>
            <a:spLocks noGrp="1"/>
          </p:cNvSpPr>
          <p:nvPr>
            <p:ph type="ftr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latin typeface="Arial" charset="0"/>
                <a:cs typeface="Arial" charset="0"/>
              </a:rPr>
              <a:t>Dive Against Debris®</a:t>
            </a:r>
            <a:br>
              <a:rPr lang="en-AU" dirty="0" smtClean="0">
                <a:latin typeface="Arial" charset="0"/>
                <a:cs typeface="Arial" charset="0"/>
              </a:rPr>
            </a:br>
            <a:r>
              <a:rPr lang="ko-KR" altLang="en-US" dirty="0" smtClean="0">
                <a:latin typeface="Arial" charset="0"/>
                <a:cs typeface="Arial" charset="0"/>
              </a:rPr>
              <a:t>조사 가이드 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4278" name="Slide Number Placeholder 8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A97177-9D4D-4F7E-8BD4-4C3228B5825E}" type="slidenum">
              <a:rPr lang="en-AU"/>
              <a:pPr/>
              <a:t>24</a:t>
            </a:fld>
            <a:endParaRPr lang="en-AU"/>
          </a:p>
        </p:txBody>
      </p:sp>
      <p:sp>
        <p:nvSpPr>
          <p:cNvPr id="54279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6200" y="6418263"/>
            <a:ext cx="2590800" cy="3048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S2: </a:t>
            </a:r>
            <a:r>
              <a:rPr lang="ko-KR" altLang="en-US" dirty="0" smtClean="0">
                <a:latin typeface="Arial" charset="0"/>
                <a:cs typeface="Arial" charset="0"/>
              </a:rPr>
              <a:t>다이빙 타임 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54280" name="Picture 7" descr="syringes_silentree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14600"/>
            <a:ext cx="3657600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1" name="Text Placeholder 8"/>
          <p:cNvSpPr txBox="1">
            <a:spLocks/>
          </p:cNvSpPr>
          <p:nvPr/>
        </p:nvSpPr>
        <p:spPr bwMode="auto">
          <a:xfrm>
            <a:off x="6096000" y="5943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ko-KR" altLang="en-US" sz="1600" b="1" i="1" dirty="0">
                <a:solidFill>
                  <a:srgbClr val="376092"/>
                </a:solidFill>
              </a:rPr>
              <a:t>다이빙을 계획한다</a:t>
            </a:r>
            <a:endParaRPr lang="en-GB" sz="1600" b="1" i="1" dirty="0">
              <a:solidFill>
                <a:srgbClr val="376092"/>
              </a:solidFill>
            </a:endParaRPr>
          </a:p>
          <a:p>
            <a:pPr>
              <a:spcBef>
                <a:spcPct val="20000"/>
              </a:spcBef>
              <a:buSzPct val="75000"/>
              <a:buFont typeface="Wingdings" pitchFamily="2" charset="2"/>
              <a:buNone/>
            </a:pPr>
            <a:endParaRPr lang="en-GB" sz="2000" b="1" dirty="0">
              <a:solidFill>
                <a:srgbClr val="3760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8229600" cy="990600"/>
          </a:xfrm>
        </p:spPr>
        <p:txBody>
          <a:bodyPr anchor="t"/>
          <a:lstStyle/>
          <a:p>
            <a:pPr>
              <a:defRPr/>
            </a:pPr>
            <a:r>
              <a:rPr lang="ko-KR" altLang="en-US" dirty="0" smtClean="0"/>
              <a:t>이야기를 나누기 위한 사진찍기</a:t>
            </a:r>
            <a:endParaRPr dirty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4267200" cy="2849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sz="1600" dirty="0" smtClean="0">
                <a:latin typeface="Arial" charset="0"/>
                <a:ea typeface="Calibri" pitchFamily="34" charset="0"/>
                <a:cs typeface="Times New Roman" pitchFamily="18" charset="0"/>
              </a:rPr>
              <a:t>1. </a:t>
            </a:r>
            <a:r>
              <a:rPr lang="ko-KR" altLang="en-US" sz="1600" dirty="0" smtClean="0">
                <a:latin typeface="Arial" charset="0"/>
                <a:ea typeface="Calibri" pitchFamily="34" charset="0"/>
                <a:cs typeface="Times New Roman" pitchFamily="18" charset="0"/>
              </a:rPr>
              <a:t>여러분의 데이타를 설명해줄 사진</a:t>
            </a:r>
            <a:r>
              <a:rPr lang="en-AU" sz="1600" dirty="0" smtClean="0">
                <a:latin typeface="Arial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1"/>
            <a:r>
              <a:rPr lang="ko-KR" altLang="en-US" sz="1600" dirty="0" smtClean="0">
                <a:latin typeface="Arial" charset="0"/>
                <a:ea typeface="Calibri" pitchFamily="34" charset="0"/>
                <a:cs typeface="Times New Roman" pitchFamily="18" charset="0"/>
              </a:rPr>
              <a:t>수중 환경을 파괴하는 쓰레기 사진</a:t>
            </a:r>
            <a:endParaRPr lang="en-AU" sz="1600" dirty="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lvl="1"/>
            <a:r>
              <a:rPr lang="ko-KR" altLang="en-US" sz="1600" dirty="0" smtClean="0">
                <a:latin typeface="Arial" charset="0"/>
                <a:ea typeface="Calibri" pitchFamily="34" charset="0"/>
                <a:cs typeface="Times New Roman" pitchFamily="18" charset="0"/>
              </a:rPr>
              <a:t>얽힌 동물들 사진</a:t>
            </a:r>
            <a:endParaRPr lang="en-AU" sz="1600" dirty="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lvl="1"/>
            <a:r>
              <a:rPr lang="ko-KR" altLang="en-US" sz="1600" dirty="0" smtClean="0">
                <a:latin typeface="Arial" charset="0"/>
                <a:ea typeface="Calibri" pitchFamily="34" charset="0"/>
                <a:cs typeface="Times New Roman" pitchFamily="18" charset="0"/>
              </a:rPr>
              <a:t>식별할 수 없는 물체 사진</a:t>
            </a:r>
            <a:endParaRPr lang="en-AU" sz="1600" dirty="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lvl="1"/>
            <a:r>
              <a:rPr lang="ko-KR" altLang="en-US" sz="1600" dirty="0" smtClean="0">
                <a:latin typeface="Arial" charset="0"/>
                <a:ea typeface="Calibri" pitchFamily="34" charset="0"/>
                <a:cs typeface="Times New Roman" pitchFamily="18" charset="0"/>
              </a:rPr>
              <a:t>수중 쓰레기 사진</a:t>
            </a:r>
            <a:endParaRPr lang="en-AU" sz="1600" dirty="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lvl="1"/>
            <a:r>
              <a:rPr lang="ko-KR" altLang="en-US" sz="1600" dirty="0" smtClean="0">
                <a:latin typeface="Arial" charset="0"/>
                <a:ea typeface="Calibri" pitchFamily="34" charset="0"/>
                <a:cs typeface="Times New Roman" pitchFamily="18" charset="0"/>
              </a:rPr>
              <a:t>제거하지 못한 아이템 사진</a:t>
            </a:r>
            <a:endParaRPr lang="en-AU" sz="1600" dirty="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lvl="1"/>
            <a:endParaRPr lang="en-AU" sz="1600" dirty="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ko-KR" altLang="en-US" sz="1600" dirty="0" smtClean="0"/>
              <a:t>데이타를 보고할 때 이 사진들을 공유</a:t>
            </a:r>
            <a:endParaRPr lang="en-US" sz="1600" dirty="0"/>
          </a:p>
        </p:txBody>
      </p:sp>
      <p:sp>
        <p:nvSpPr>
          <p:cNvPr id="5632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1646238"/>
            <a:ext cx="8153400" cy="1096962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사진 찍는 것은 필수는 아니지만 문제를 시각화해주고 다른 사람들에게 행동에 옮기도록 설득시켜 줍니다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dirty="0" smtClean="0"/>
          </a:p>
          <a:p>
            <a:pPr algn="ctr"/>
            <a:r>
              <a:rPr lang="ko-KR" altLang="en-US" dirty="0" smtClean="0">
                <a:latin typeface="Arial" charset="0"/>
                <a:cs typeface="Arial" charset="0"/>
              </a:rPr>
              <a:t>찍어야 할 두가지 종류의 사진들</a:t>
            </a:r>
            <a:r>
              <a:rPr lang="en-US" dirty="0" smtClean="0">
                <a:latin typeface="Arial" charset="0"/>
                <a:cs typeface="Arial" charset="0"/>
              </a:rPr>
              <a:t>: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56325" name="Footer Placeholder 3"/>
          <p:cNvSpPr>
            <a:spLocks noGrp="1"/>
          </p:cNvSpPr>
          <p:nvPr>
            <p:ph type="ftr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latin typeface="Arial" charset="0"/>
                <a:cs typeface="Arial" charset="0"/>
              </a:rPr>
              <a:t>Dive Against Debris®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dirty="0" smtClean="0">
                <a:latin typeface="Arial" charset="0"/>
                <a:cs typeface="Arial" charset="0"/>
              </a:rPr>
              <a:t>조사 가이드 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6326" name="Slide Number Placeholder 4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E42DC3-3F02-44CE-ACFB-1ABCFC477E78}" type="slidenum">
              <a:rPr lang="en-AU"/>
              <a:pPr/>
              <a:t>25</a:t>
            </a:fld>
            <a:endParaRPr lang="en-AU"/>
          </a:p>
        </p:txBody>
      </p:sp>
      <p:sp>
        <p:nvSpPr>
          <p:cNvPr id="56327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6200" y="6418263"/>
            <a:ext cx="2590800" cy="3048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S2: </a:t>
            </a:r>
            <a:r>
              <a:rPr lang="ko-KR" altLang="en-US" dirty="0" smtClean="0">
                <a:latin typeface="Arial" charset="0"/>
                <a:cs typeface="Arial" charset="0"/>
              </a:rPr>
              <a:t>다이빙 타임 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56328" name="Content Placeholder 2"/>
          <p:cNvSpPr txBox="1">
            <a:spLocks/>
          </p:cNvSpPr>
          <p:nvPr/>
        </p:nvSpPr>
        <p:spPr bwMode="auto">
          <a:xfrm>
            <a:off x="4724400" y="2820988"/>
            <a:ext cx="4038600" cy="31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</a:pPr>
            <a:r>
              <a:rPr lang="en-AU" sz="1600" b="1" dirty="0">
                <a:solidFill>
                  <a:srgbClr val="37609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2. </a:t>
            </a:r>
            <a:r>
              <a:rPr lang="ko-KR" altLang="en-US" sz="1600" b="1" dirty="0" smtClean="0">
                <a:solidFill>
                  <a:srgbClr val="37609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여러분의 이야기를 나누게 해 주는 사진</a:t>
            </a:r>
            <a:r>
              <a:rPr lang="en-AU" sz="1600" b="1" dirty="0" smtClean="0">
                <a:solidFill>
                  <a:srgbClr val="37609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lang="en-AU" sz="1600" b="1" dirty="0">
              <a:solidFill>
                <a:srgbClr val="376092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SzPct val="60000"/>
              <a:buFont typeface="Wingdings" pitchFamily="2" charset="2"/>
              <a:buChar char="l"/>
            </a:pPr>
            <a:r>
              <a:rPr lang="ko-KR" altLang="en-US" sz="1600" b="1" dirty="0" smtClean="0">
                <a:solidFill>
                  <a:srgbClr val="37609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그룹 사진</a:t>
            </a:r>
            <a:endParaRPr lang="en-AU" sz="1600" b="1" dirty="0">
              <a:solidFill>
                <a:srgbClr val="376092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SzPct val="60000"/>
              <a:buFont typeface="Wingdings" pitchFamily="2" charset="2"/>
              <a:buChar char="l"/>
            </a:pPr>
            <a:r>
              <a:rPr lang="ko-KR" altLang="en-US" sz="1600" b="1" dirty="0" smtClean="0">
                <a:solidFill>
                  <a:srgbClr val="37609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행동에 옮기는 다이버들 사진</a:t>
            </a:r>
            <a:endParaRPr lang="en-AU" sz="1600" b="1" dirty="0">
              <a:solidFill>
                <a:srgbClr val="376092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SzPct val="60000"/>
              <a:buFont typeface="Wingdings" pitchFamily="2" charset="2"/>
              <a:buChar char="l"/>
            </a:pPr>
            <a:r>
              <a:rPr lang="ko-KR" altLang="en-US" sz="1600" b="1" dirty="0" smtClean="0">
                <a:solidFill>
                  <a:srgbClr val="37609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쓰레기를 세고 기록하는 다이버들</a:t>
            </a:r>
            <a:endParaRPr lang="en-AU" sz="1600" b="1" dirty="0">
              <a:solidFill>
                <a:srgbClr val="376092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742950" lvl="1" indent="-285750">
              <a:spcBef>
                <a:spcPct val="20000"/>
              </a:spcBef>
              <a:buSzPct val="60000"/>
              <a:buFont typeface="Wingdings" pitchFamily="2" charset="2"/>
              <a:buChar char="l"/>
            </a:pPr>
            <a:r>
              <a:rPr lang="ko-KR" altLang="en-US" sz="1600" b="1" dirty="0" smtClean="0">
                <a:solidFill>
                  <a:srgbClr val="37609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제거한 쓰레기를 모아운 육지 사진</a:t>
            </a:r>
            <a:endParaRPr lang="en-AU" sz="1600" b="1" dirty="0">
              <a:solidFill>
                <a:srgbClr val="376092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</a:pPr>
            <a:r>
              <a:rPr lang="en-AU" sz="1600" b="1" dirty="0" smtClean="0">
                <a:solidFill>
                  <a:srgbClr val="37609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My Ocean</a:t>
            </a:r>
            <a:r>
              <a:rPr lang="ko-KR" altLang="en-US" sz="1600" b="1" dirty="0" smtClean="0">
                <a:solidFill>
                  <a:srgbClr val="37609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의 개인 블로그에 사용할 사진 </a:t>
            </a:r>
            <a:endParaRPr lang="en-AU" sz="1600" b="1" dirty="0" smtClean="0">
              <a:solidFill>
                <a:srgbClr val="376092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</a:pPr>
            <a:r>
              <a:rPr lang="en-US" sz="1600" b="1" dirty="0" smtClean="0">
                <a:solidFill>
                  <a:srgbClr val="37609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Facebook® </a:t>
            </a:r>
            <a:r>
              <a:rPr lang="ko-KR" altLang="en-US" sz="1600" b="1" dirty="0" smtClean="0">
                <a:solidFill>
                  <a:srgbClr val="37609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또는</a:t>
            </a:r>
            <a:r>
              <a:rPr lang="en-US" sz="1600" b="1" dirty="0" smtClean="0">
                <a:solidFill>
                  <a:srgbClr val="37609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37609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ScubaEarth</a:t>
            </a:r>
            <a:r>
              <a:rPr lang="en-US" sz="1600" b="1" dirty="0" smtClean="0">
                <a:solidFill>
                  <a:srgbClr val="37609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®</a:t>
            </a:r>
            <a:r>
              <a:rPr lang="ko-KR" altLang="en-US" sz="1600" b="1" dirty="0" smtClean="0">
                <a:solidFill>
                  <a:srgbClr val="37609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에 공유할 사진 </a:t>
            </a:r>
            <a:endParaRPr lang="en-US" sz="1600" b="1" dirty="0" smtClean="0">
              <a:solidFill>
                <a:srgbClr val="376092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</a:pPr>
            <a:r>
              <a:rPr lang="ko-KR" altLang="en-US" sz="1600" b="1" dirty="0" smtClean="0">
                <a:solidFill>
                  <a:srgbClr val="37609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지역 신문에 내용을 공유할 수 있는 사진</a:t>
            </a:r>
            <a:endParaRPr lang="en-AU" sz="1600" b="1" dirty="0">
              <a:solidFill>
                <a:srgbClr val="376092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6329" name="Text Placeholder 8"/>
          <p:cNvSpPr txBox="1">
            <a:spLocks/>
          </p:cNvSpPr>
          <p:nvPr/>
        </p:nvSpPr>
        <p:spPr bwMode="auto">
          <a:xfrm>
            <a:off x="6096000" y="5943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ko-KR" altLang="en-US" sz="1600" b="1" i="1" dirty="0">
                <a:solidFill>
                  <a:srgbClr val="376092"/>
                </a:solidFill>
              </a:rPr>
              <a:t>다이빙을 계획한다</a:t>
            </a:r>
            <a:endParaRPr lang="en-GB" sz="1600" b="1" i="1" dirty="0">
              <a:solidFill>
                <a:srgbClr val="3760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7620000" cy="990600"/>
          </a:xfrm>
        </p:spPr>
        <p:txBody>
          <a:bodyPr anchor="t"/>
          <a:lstStyle/>
          <a:p>
            <a:pPr>
              <a:defRPr/>
            </a:pPr>
            <a:r>
              <a:rPr lang="ko-KR" altLang="en-US" dirty="0" smtClean="0"/>
              <a:t>남기고 와야할 것들</a:t>
            </a:r>
            <a:endParaRPr dirty="0" smtClean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4343400" cy="22098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안전이 최고의 고려사항</a:t>
            </a:r>
            <a:endParaRPr lang="en-AU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그 아이템은 무해한가</a:t>
            </a:r>
            <a:r>
              <a:rPr lang="en-AU" dirty="0" smtClean="0">
                <a:latin typeface="Arial" charset="0"/>
                <a:cs typeface="Arial" charset="0"/>
              </a:rPr>
              <a:t>?</a:t>
            </a:r>
          </a:p>
          <a:p>
            <a:pPr lvl="1"/>
            <a:r>
              <a:rPr lang="ko-KR" altLang="en-US" dirty="0" smtClean="0">
                <a:latin typeface="Arial" charset="0"/>
                <a:cs typeface="Arial" charset="0"/>
              </a:rPr>
              <a:t>그대로 두도록 한다</a:t>
            </a:r>
            <a:endParaRPr lang="en-AU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그 아이템이 해를 끼칠 수 있을까</a:t>
            </a:r>
            <a:r>
              <a:rPr lang="en-AU" dirty="0" smtClean="0">
                <a:latin typeface="Arial" charset="0"/>
                <a:cs typeface="Arial" charset="0"/>
              </a:rPr>
              <a:t>?</a:t>
            </a:r>
            <a:r>
              <a:rPr lang="ko-KR" altLang="en-US" dirty="0" smtClean="0">
                <a:latin typeface="Arial" charset="0"/>
                <a:cs typeface="Arial" charset="0"/>
              </a:rPr>
              <a:t> </a:t>
            </a:r>
            <a:endParaRPr lang="en-AU" dirty="0" smtClean="0">
              <a:latin typeface="Arial" charset="0"/>
              <a:cs typeface="Arial" charset="0"/>
            </a:endParaRPr>
          </a:p>
          <a:p>
            <a:pPr lvl="1"/>
            <a:r>
              <a:rPr lang="ko-KR" altLang="en-US" dirty="0" smtClean="0">
                <a:latin typeface="Arial" charset="0"/>
                <a:cs typeface="Arial" charset="0"/>
              </a:rPr>
              <a:t>제거하기 위해 단기간의 방해는  끼치는 것이 나을 수 있습니다</a:t>
            </a:r>
            <a:r>
              <a:rPr lang="en-US" altLang="ko-KR" dirty="0" smtClean="0">
                <a:latin typeface="Arial" charset="0"/>
                <a:cs typeface="Arial" charset="0"/>
              </a:rPr>
              <a:t>.</a:t>
            </a:r>
            <a:r>
              <a:rPr lang="ko-KR" altLang="en-US" dirty="0" smtClean="0">
                <a:latin typeface="Arial" charset="0"/>
                <a:cs typeface="Arial" charset="0"/>
              </a:rPr>
              <a:t>  </a:t>
            </a:r>
            <a:endParaRPr lang="en-AU" dirty="0" smtClean="0"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8372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1676400"/>
            <a:ext cx="8153400" cy="7620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해양 쓰레기 안에</a:t>
            </a:r>
            <a:r>
              <a:rPr lang="en-US" altLang="ko-KR" dirty="0" smtClean="0">
                <a:latin typeface="Arial" charset="0"/>
                <a:cs typeface="Arial" charset="0"/>
              </a:rPr>
              <a:t>,</a:t>
            </a:r>
            <a:r>
              <a:rPr lang="ko-KR" altLang="en-US" dirty="0" smtClean="0">
                <a:latin typeface="Arial" charset="0"/>
                <a:cs typeface="Arial" charset="0"/>
              </a:rPr>
              <a:t> 위에</a:t>
            </a:r>
            <a:r>
              <a:rPr lang="en-US" altLang="ko-KR" dirty="0" smtClean="0">
                <a:latin typeface="Arial" charset="0"/>
                <a:cs typeface="Arial" charset="0"/>
              </a:rPr>
              <a:t>,</a:t>
            </a:r>
            <a:r>
              <a:rPr lang="ko-KR" altLang="en-US" dirty="0" smtClean="0">
                <a:latin typeface="Arial" charset="0"/>
                <a:cs typeface="Arial" charset="0"/>
              </a:rPr>
              <a:t> 또는 속에 해양 생물체가 살고 있는 경우 </a:t>
            </a:r>
            <a:r>
              <a:rPr lang="en-US" altLang="ko-KR" dirty="0" smtClean="0">
                <a:latin typeface="Arial" charset="0"/>
                <a:cs typeface="Arial" charset="0"/>
              </a:rPr>
              <a:t>–</a:t>
            </a:r>
            <a:r>
              <a:rPr lang="ko-KR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ko-KR" dirty="0" smtClean="0">
                <a:latin typeface="Arial" charset="0"/>
                <a:cs typeface="Arial" charset="0"/>
              </a:rPr>
              <a:t/>
            </a:r>
            <a:br>
              <a:rPr lang="en-US" altLang="ko-KR" dirty="0" smtClean="0">
                <a:latin typeface="Arial" charset="0"/>
                <a:cs typeface="Arial" charset="0"/>
              </a:rPr>
            </a:br>
            <a:r>
              <a:rPr lang="ko-KR" altLang="en-US" dirty="0" smtClean="0">
                <a:latin typeface="Arial" charset="0"/>
                <a:cs typeface="Arial" charset="0"/>
              </a:rPr>
              <a:t>이 아이템들을 수거해야 할까요</a:t>
            </a:r>
            <a:r>
              <a:rPr lang="en-US" dirty="0" smtClean="0">
                <a:latin typeface="Arial" charset="0"/>
                <a:cs typeface="Arial" charset="0"/>
              </a:rPr>
              <a:t>?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58373" name="Footer Placeholder 9"/>
          <p:cNvSpPr>
            <a:spLocks noGrp="1"/>
          </p:cNvSpPr>
          <p:nvPr>
            <p:ph type="ftr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latin typeface="Arial" charset="0"/>
                <a:cs typeface="Arial" charset="0"/>
              </a:rPr>
              <a:t>Dive Against Debris®</a:t>
            </a:r>
            <a:endParaRPr lang="en-AU" dirty="0"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dirty="0">
                <a:latin typeface="Arial" charset="0"/>
                <a:cs typeface="Arial" charset="0"/>
              </a:rPr>
              <a:t>조사 가이드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8374" name="Slide Number Placeholder 8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97E2FB-7052-46C6-B1FD-6E3BF2FDD66E}" type="slidenum">
              <a:rPr lang="en-AU"/>
              <a:pPr/>
              <a:t>26</a:t>
            </a:fld>
            <a:endParaRPr lang="en-AU"/>
          </a:p>
        </p:txBody>
      </p:sp>
      <p:sp>
        <p:nvSpPr>
          <p:cNvPr id="58375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76200" y="6418263"/>
            <a:ext cx="2590800" cy="3048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S2: </a:t>
            </a:r>
            <a:r>
              <a:rPr lang="ko-KR" altLang="en-US" dirty="0" smtClean="0">
                <a:latin typeface="Arial" charset="0"/>
                <a:cs typeface="Arial" charset="0"/>
              </a:rPr>
              <a:t>다이빙 타임 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30728" name="TextBox 16"/>
          <p:cNvSpPr txBox="1">
            <a:spLocks noChangeArrowheads="1"/>
          </p:cNvSpPr>
          <p:nvPr/>
        </p:nvSpPr>
        <p:spPr bwMode="auto">
          <a:xfrm>
            <a:off x="685800" y="4876800"/>
            <a:ext cx="4267200" cy="83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SzPct val="75000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의심스러운 경우에는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spcBef>
                <a:spcPct val="20000"/>
              </a:spcBef>
              <a:buSzPct val="75000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그대로 두도록 합니다</a:t>
            </a:r>
            <a:r>
              <a:rPr lang="ko-KR" altLang="ko-KR" sz="22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GB" dirty="0"/>
          </a:p>
        </p:txBody>
      </p:sp>
      <p:pic>
        <p:nvPicPr>
          <p:cNvPr id="58377" name="Picture 10" descr="Picture 0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514600"/>
            <a:ext cx="3657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7620000" cy="990600"/>
          </a:xfrm>
        </p:spPr>
        <p:txBody>
          <a:bodyPr anchor="t"/>
          <a:lstStyle/>
          <a:p>
            <a:pPr>
              <a:defRPr/>
            </a:pPr>
            <a:r>
              <a:rPr lang="ko-KR" altLang="en-US" dirty="0"/>
              <a:t>남기고 와야할 것들</a:t>
            </a:r>
            <a:endParaRPr dirty="0" smtClean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4343400" cy="38862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구조 재질</a:t>
            </a:r>
            <a:r>
              <a:rPr lang="en-US" altLang="ko-KR" dirty="0" smtClean="0">
                <a:latin typeface="Arial" charset="0"/>
                <a:cs typeface="Arial" charset="0"/>
              </a:rPr>
              <a:t>?</a:t>
            </a:r>
            <a:endParaRPr lang="en-AU" dirty="0" smtClean="0">
              <a:latin typeface="Arial" charset="0"/>
              <a:cs typeface="Arial" charset="0"/>
            </a:endParaRPr>
          </a:p>
          <a:p>
            <a:pPr lvl="1"/>
            <a:r>
              <a:rPr lang="ko-KR" altLang="en-US" sz="1600" dirty="0" smtClean="0">
                <a:latin typeface="Arial" charset="0"/>
                <a:cs typeface="Arial" charset="0"/>
              </a:rPr>
              <a:t>유리병 </a:t>
            </a:r>
            <a:r>
              <a:rPr lang="en-AU" sz="1600" dirty="0" smtClean="0">
                <a:latin typeface="Arial" charset="0"/>
                <a:cs typeface="Arial" charset="0"/>
              </a:rPr>
              <a:t>&amp; </a:t>
            </a:r>
            <a:r>
              <a:rPr lang="ko-KR" altLang="en-US" sz="1600" dirty="0" smtClean="0">
                <a:latin typeface="Arial" charset="0"/>
                <a:cs typeface="Arial" charset="0"/>
              </a:rPr>
              <a:t>깡통</a:t>
            </a:r>
            <a:endParaRPr lang="en-AU" sz="1600" dirty="0" smtClean="0">
              <a:latin typeface="Arial" charset="0"/>
              <a:cs typeface="Arial" charset="0"/>
            </a:endParaRPr>
          </a:p>
          <a:p>
            <a:pPr lvl="2"/>
            <a:r>
              <a:rPr lang="ko-KR" altLang="en-US" sz="1600" dirty="0" smtClean="0">
                <a:latin typeface="Arial" charset="0"/>
                <a:cs typeface="Arial" charset="0"/>
              </a:rPr>
              <a:t>그대로 두는 것이 나음</a:t>
            </a:r>
            <a:r>
              <a:rPr lang="en-AU" sz="1600" dirty="0" smtClean="0">
                <a:latin typeface="Arial" charset="0"/>
                <a:cs typeface="Arial" charset="0"/>
              </a:rPr>
              <a:t> </a:t>
            </a:r>
          </a:p>
          <a:p>
            <a:pPr lvl="1"/>
            <a:r>
              <a:rPr lang="ko-KR" altLang="en-US" sz="1600" dirty="0" smtClean="0">
                <a:latin typeface="Arial" charset="0"/>
                <a:cs typeface="Arial" charset="0"/>
              </a:rPr>
              <a:t>단단한 플라스틱</a:t>
            </a:r>
            <a:r>
              <a:rPr lang="en-US" altLang="ko-KR" sz="1600" dirty="0" smtClean="0">
                <a:latin typeface="Arial" charset="0"/>
                <a:cs typeface="Arial" charset="0"/>
              </a:rPr>
              <a:t>,</a:t>
            </a:r>
            <a:r>
              <a:rPr lang="ko-KR" altLang="en-US" sz="1600" dirty="0" smtClean="0">
                <a:latin typeface="Arial" charset="0"/>
                <a:cs typeface="Arial" charset="0"/>
              </a:rPr>
              <a:t> 어망</a:t>
            </a:r>
            <a:r>
              <a:rPr lang="en-US" altLang="ko-KR" sz="1600" dirty="0" smtClean="0">
                <a:latin typeface="Arial" charset="0"/>
                <a:cs typeface="Arial" charset="0"/>
              </a:rPr>
              <a:t>,</a:t>
            </a:r>
            <a:r>
              <a:rPr lang="ko-KR" altLang="en-US" sz="1600" dirty="0" smtClean="0">
                <a:latin typeface="Arial" charset="0"/>
                <a:cs typeface="Arial" charset="0"/>
              </a:rPr>
              <a:t> 팩키지 재질 등 </a:t>
            </a:r>
            <a:endParaRPr lang="en-AU" sz="1600" dirty="0" smtClean="0">
              <a:latin typeface="Arial" charset="0"/>
              <a:cs typeface="Arial" charset="0"/>
            </a:endParaRPr>
          </a:p>
          <a:p>
            <a:pPr lvl="2"/>
            <a:r>
              <a:rPr lang="ko-KR" altLang="en-US" sz="1600" dirty="0" smtClean="0">
                <a:latin typeface="Arial" charset="0"/>
                <a:cs typeface="Arial" charset="0"/>
              </a:rPr>
              <a:t>제거하는 것이 나음</a:t>
            </a:r>
            <a:endParaRPr lang="en-AU" sz="1600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아이템의 내용물</a:t>
            </a:r>
            <a:r>
              <a:rPr lang="en-US" altLang="ko-KR" dirty="0" smtClean="0">
                <a:latin typeface="Arial" charset="0"/>
                <a:cs typeface="Arial" charset="0"/>
              </a:rPr>
              <a:t>?</a:t>
            </a:r>
            <a:endParaRPr lang="en-AU" dirty="0" smtClean="0">
              <a:latin typeface="Arial" charset="0"/>
              <a:cs typeface="Arial" charset="0"/>
            </a:endParaRPr>
          </a:p>
          <a:p>
            <a:pPr lvl="1"/>
            <a:r>
              <a:rPr lang="ko-KR" altLang="en-US" sz="1600" dirty="0" smtClean="0">
                <a:latin typeface="Arial" charset="0"/>
                <a:cs typeface="Arial" charset="0"/>
              </a:rPr>
              <a:t>배터리</a:t>
            </a:r>
            <a:r>
              <a:rPr lang="en-US" altLang="ko-KR" sz="1600" dirty="0" smtClean="0">
                <a:latin typeface="Arial" charset="0"/>
                <a:cs typeface="Arial" charset="0"/>
              </a:rPr>
              <a:t>,</a:t>
            </a:r>
            <a:r>
              <a:rPr lang="ko-KR" altLang="en-US" sz="1600" dirty="0" smtClean="0">
                <a:latin typeface="Arial" charset="0"/>
                <a:cs typeface="Arial" charset="0"/>
              </a:rPr>
              <a:t> 연료통</a:t>
            </a:r>
            <a:r>
              <a:rPr lang="en-US" altLang="ko-KR" sz="1600" dirty="0" smtClean="0">
                <a:latin typeface="Arial" charset="0"/>
                <a:cs typeface="Arial" charset="0"/>
              </a:rPr>
              <a:t>,</a:t>
            </a:r>
            <a:r>
              <a:rPr lang="ko-KR" altLang="en-US" sz="1600" dirty="0" smtClean="0">
                <a:latin typeface="Arial" charset="0"/>
                <a:cs typeface="Arial" charset="0"/>
              </a:rPr>
              <a:t> 페인트통 등</a:t>
            </a:r>
            <a:endParaRPr lang="en-AU" sz="1600" dirty="0" smtClean="0">
              <a:latin typeface="Arial" charset="0"/>
              <a:cs typeface="Arial" charset="0"/>
            </a:endParaRPr>
          </a:p>
          <a:p>
            <a:pPr lvl="2"/>
            <a:r>
              <a:rPr lang="ko-KR" altLang="en-US" sz="1600" dirty="0" smtClean="0">
                <a:latin typeface="Arial" charset="0"/>
                <a:cs typeface="Arial" charset="0"/>
              </a:rPr>
              <a:t>안전하다면 제거</a:t>
            </a:r>
            <a:r>
              <a:rPr lang="en-AU" sz="1600" dirty="0" smtClean="0">
                <a:latin typeface="Arial" charset="0"/>
                <a:cs typeface="Arial" charset="0"/>
              </a:rPr>
              <a:t> </a:t>
            </a:r>
          </a:p>
          <a:p>
            <a:r>
              <a:rPr lang="ko-KR" altLang="en-US" dirty="0" smtClean="0">
                <a:latin typeface="Arial" charset="0"/>
                <a:cs typeface="Arial" charset="0"/>
              </a:rPr>
              <a:t>그물</a:t>
            </a:r>
            <a:r>
              <a:rPr lang="en-US" altLang="ko-KR" dirty="0" smtClean="0">
                <a:latin typeface="Arial" charset="0"/>
                <a:cs typeface="Arial" charset="0"/>
              </a:rPr>
              <a:t>,</a:t>
            </a:r>
            <a:r>
              <a:rPr lang="ko-KR" altLang="en-US" dirty="0" smtClean="0">
                <a:latin typeface="Arial" charset="0"/>
                <a:cs typeface="Arial" charset="0"/>
              </a:rPr>
              <a:t> 라인</a:t>
            </a:r>
            <a:r>
              <a:rPr lang="en-US" altLang="ko-KR" dirty="0" smtClean="0">
                <a:latin typeface="Arial" charset="0"/>
                <a:cs typeface="Arial" charset="0"/>
              </a:rPr>
              <a:t>,</a:t>
            </a:r>
            <a:r>
              <a:rPr lang="ko-KR" altLang="en-US" dirty="0" smtClean="0">
                <a:latin typeface="Arial" charset="0"/>
                <a:cs typeface="Arial" charset="0"/>
              </a:rPr>
              <a:t> 밧줄 </a:t>
            </a:r>
            <a:endParaRPr lang="en-AU" dirty="0" smtClean="0">
              <a:latin typeface="Arial" charset="0"/>
              <a:cs typeface="Arial" charset="0"/>
            </a:endParaRPr>
          </a:p>
          <a:p>
            <a:pPr lvl="1"/>
            <a:r>
              <a:rPr lang="ko-KR" altLang="en-US" sz="1600" dirty="0" smtClean="0">
                <a:latin typeface="Arial" charset="0"/>
                <a:cs typeface="Arial" charset="0"/>
              </a:rPr>
              <a:t>선택적으로 제거</a:t>
            </a:r>
            <a:r>
              <a:rPr lang="en-AU" sz="1600" dirty="0" smtClean="0">
                <a:latin typeface="Arial" charset="0"/>
                <a:cs typeface="Arial" charset="0"/>
              </a:rPr>
              <a:t>?</a:t>
            </a:r>
          </a:p>
          <a:p>
            <a:pPr lvl="2"/>
            <a:r>
              <a:rPr lang="ko-KR" altLang="en-US" sz="1600" dirty="0" smtClean="0">
                <a:latin typeface="Arial" charset="0"/>
                <a:cs typeface="Arial" charset="0"/>
              </a:rPr>
              <a:t>가위 활용</a:t>
            </a:r>
            <a:endParaRPr lang="en-US" sz="1600" dirty="0" smtClean="0">
              <a:latin typeface="Arial" charset="0"/>
              <a:cs typeface="Arial" charset="0"/>
            </a:endParaRPr>
          </a:p>
        </p:txBody>
      </p:sp>
      <p:sp>
        <p:nvSpPr>
          <p:cNvPr id="6042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1676400"/>
            <a:ext cx="8153400" cy="5334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쓰레기 제거를 결정할 때 다음 사항들을 고려하십시오</a:t>
            </a:r>
            <a:r>
              <a:rPr lang="en-US" dirty="0" smtClean="0">
                <a:latin typeface="Arial" charset="0"/>
                <a:cs typeface="Arial" charset="0"/>
              </a:rPr>
              <a:t>: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60421" name="Footer Placeholder 9"/>
          <p:cNvSpPr>
            <a:spLocks noGrp="1"/>
          </p:cNvSpPr>
          <p:nvPr>
            <p:ph type="ftr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latin typeface="Arial" charset="0"/>
                <a:cs typeface="Arial" charset="0"/>
              </a:rPr>
              <a:t>Dive Against Debris®</a:t>
            </a:r>
            <a:endParaRPr lang="en-AU" dirty="0"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dirty="0">
                <a:latin typeface="Arial" charset="0"/>
                <a:cs typeface="Arial" charset="0"/>
              </a:rPr>
              <a:t>조사 가이드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0422" name="Slide Number Placeholder 8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E69869-3EE7-4FCF-ABD9-FDE5B5CC468F}" type="slidenum">
              <a:rPr lang="en-AU"/>
              <a:pPr/>
              <a:t>27</a:t>
            </a:fld>
            <a:endParaRPr lang="en-AU"/>
          </a:p>
        </p:txBody>
      </p:sp>
      <p:sp>
        <p:nvSpPr>
          <p:cNvPr id="60423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76200" y="6418263"/>
            <a:ext cx="2590800" cy="3048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S2: </a:t>
            </a:r>
            <a:r>
              <a:rPr lang="ko-KR" altLang="en-US" dirty="0" smtClean="0">
                <a:latin typeface="Arial" charset="0"/>
                <a:cs typeface="Arial" charset="0"/>
              </a:rPr>
              <a:t>다이빙 타임 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60424" name="Picture 10" descr="Deborah Marx_NOAA_SBNMSMarine Photoban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438400"/>
            <a:ext cx="2743200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5334000" cy="990600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우리는 다음에 대해 논의했습니다</a:t>
            </a:r>
            <a:endParaRPr lang="en-GB" dirty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685800" y="3048000"/>
            <a:ext cx="5638800" cy="3459163"/>
          </a:xfrm>
        </p:spPr>
        <p:txBody>
          <a:bodyPr/>
          <a:lstStyle/>
          <a:p>
            <a:r>
              <a:rPr lang="ko-KR" altLang="en-US" dirty="0">
                <a:latin typeface="Arial" charset="0"/>
                <a:cs typeface="Arial" charset="0"/>
              </a:rPr>
              <a:t>장기간의 조사가 최고의 결과를 낳는다 </a:t>
            </a:r>
            <a:endParaRPr lang="en-AU" dirty="0">
              <a:latin typeface="Arial" charset="0"/>
              <a:cs typeface="Arial" charset="0"/>
            </a:endParaRPr>
          </a:p>
          <a:p>
            <a:r>
              <a:rPr lang="ko-KR" altLang="en-US" dirty="0">
                <a:latin typeface="Arial" charset="0"/>
                <a:cs typeface="Arial" charset="0"/>
              </a:rPr>
              <a:t>조사 사이트 선정하기</a:t>
            </a:r>
            <a:endParaRPr lang="en-AU" dirty="0">
              <a:latin typeface="Arial" charset="0"/>
              <a:cs typeface="Arial" charset="0"/>
            </a:endParaRPr>
          </a:p>
          <a:p>
            <a:r>
              <a:rPr lang="ko-KR" altLang="en-US" dirty="0">
                <a:latin typeface="Arial" charset="0"/>
                <a:cs typeface="Arial" charset="0"/>
              </a:rPr>
              <a:t>조사 다이브 프로파일</a:t>
            </a:r>
            <a:endParaRPr lang="en-AU" dirty="0">
              <a:latin typeface="Arial" charset="0"/>
              <a:cs typeface="Arial" charset="0"/>
            </a:endParaRPr>
          </a:p>
          <a:p>
            <a:r>
              <a:rPr lang="ko-KR" altLang="en-US" dirty="0">
                <a:latin typeface="Arial" charset="0"/>
                <a:cs typeface="Arial" charset="0"/>
              </a:rPr>
              <a:t>장비</a:t>
            </a:r>
            <a:endParaRPr lang="en-AU" dirty="0">
              <a:latin typeface="Arial" charset="0"/>
              <a:cs typeface="Arial" charset="0"/>
            </a:endParaRPr>
          </a:p>
          <a:p>
            <a:r>
              <a:rPr lang="ko-KR" altLang="en-US" dirty="0">
                <a:latin typeface="Arial" charset="0"/>
                <a:cs typeface="Arial" charset="0"/>
              </a:rPr>
              <a:t>이야기를 나누기 위한 사진 찍기</a:t>
            </a:r>
            <a:endParaRPr lang="en-AU" dirty="0">
              <a:latin typeface="Arial" charset="0"/>
              <a:cs typeface="Arial" charset="0"/>
            </a:endParaRPr>
          </a:p>
          <a:p>
            <a:r>
              <a:rPr lang="ko-KR" altLang="en-US" dirty="0">
                <a:latin typeface="Arial" charset="0"/>
                <a:cs typeface="Arial" charset="0"/>
              </a:rPr>
              <a:t>남기고 와야할 것들</a:t>
            </a:r>
            <a:endParaRPr lang="en-AU" dirty="0">
              <a:latin typeface="Arial" charset="0"/>
              <a:cs typeface="Arial" charset="0"/>
            </a:endParaRPr>
          </a:p>
        </p:txBody>
      </p:sp>
      <p:sp>
        <p:nvSpPr>
          <p:cNvPr id="6246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1951038"/>
            <a:ext cx="8153400" cy="685800"/>
          </a:xfrm>
        </p:spPr>
        <p:txBody>
          <a:bodyPr/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섹션</a:t>
            </a:r>
            <a:r>
              <a:rPr lang="en-US" dirty="0" smtClean="0">
                <a:latin typeface="Arial" charset="0"/>
                <a:cs typeface="Arial" charset="0"/>
              </a:rPr>
              <a:t> 2: Dive Against Debris®</a:t>
            </a:r>
            <a:r>
              <a:rPr lang="ko-KR" altLang="en-US" dirty="0" smtClean="0">
                <a:latin typeface="Arial" charset="0"/>
                <a:cs typeface="Arial" charset="0"/>
              </a:rPr>
              <a:t>를 해야할 때 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62469" name="Footer Placeholder 4"/>
          <p:cNvSpPr>
            <a:spLocks noGrp="1"/>
          </p:cNvSpPr>
          <p:nvPr>
            <p:ph type="ftr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latin typeface="Arial" charset="0"/>
                <a:cs typeface="Arial" charset="0"/>
              </a:rPr>
              <a:t>Dive Against Debris®</a:t>
            </a:r>
            <a:endParaRPr lang="en-AU" dirty="0"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dirty="0">
                <a:latin typeface="Arial" charset="0"/>
                <a:cs typeface="Arial" charset="0"/>
              </a:rPr>
              <a:t>조사 가이드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2470" name="Slide Number Placeholder 5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7CB8A9-2FED-41A2-B6D2-7179EC9B1311}" type="slidenum">
              <a:rPr lang="en-US"/>
              <a:pPr/>
              <a:t>28</a:t>
            </a:fld>
            <a:endParaRPr lang="en-US"/>
          </a:p>
        </p:txBody>
      </p:sp>
      <p:sp>
        <p:nvSpPr>
          <p:cNvPr id="6247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76200" y="6418263"/>
            <a:ext cx="2590800" cy="3048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S2: </a:t>
            </a:r>
            <a:r>
              <a:rPr lang="ko-KR" altLang="en-US" dirty="0" smtClean="0">
                <a:latin typeface="Arial" charset="0"/>
                <a:cs typeface="Arial" charset="0"/>
              </a:rPr>
              <a:t>다이빙 타임 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62472" name="Text Placeholder 28"/>
          <p:cNvSpPr txBox="1">
            <a:spLocks/>
          </p:cNvSpPr>
          <p:nvPr/>
        </p:nvSpPr>
        <p:spPr bwMode="auto">
          <a:xfrm>
            <a:off x="685800" y="25908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SzPct val="75000"/>
            </a:pPr>
            <a:r>
              <a:rPr lang="ko-KR" altLang="en-US" b="1" dirty="0">
                <a:solidFill>
                  <a:srgbClr val="376092"/>
                </a:solidFill>
              </a:rPr>
              <a:t>다이빙을 계획</a:t>
            </a:r>
            <a:r>
              <a:rPr lang="en-AU" b="1" dirty="0">
                <a:solidFill>
                  <a:srgbClr val="376092"/>
                </a:solidFill>
              </a:rPr>
              <a:t> – </a:t>
            </a:r>
            <a:r>
              <a:rPr lang="ko-KR" altLang="en-US" b="1" dirty="0">
                <a:solidFill>
                  <a:srgbClr val="376092"/>
                </a:solidFill>
              </a:rPr>
              <a:t>계획대로 다이브</a:t>
            </a:r>
            <a:endParaRPr lang="en-GB" b="1" dirty="0">
              <a:solidFill>
                <a:srgbClr val="376092"/>
              </a:solidFill>
            </a:endParaRPr>
          </a:p>
        </p:txBody>
      </p:sp>
      <p:sp>
        <p:nvSpPr>
          <p:cNvPr id="62473" name="Text Placeholder 8"/>
          <p:cNvSpPr txBox="1">
            <a:spLocks/>
          </p:cNvSpPr>
          <p:nvPr/>
        </p:nvSpPr>
        <p:spPr bwMode="auto">
          <a:xfrm>
            <a:off x="457200" y="5562600"/>
            <a:ext cx="815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ko-KR" altLang="en-US" sz="2000" b="1" dirty="0" smtClean="0">
                <a:solidFill>
                  <a:srgbClr val="376092"/>
                </a:solidFill>
              </a:rPr>
              <a:t>질문 있으십니까</a:t>
            </a:r>
            <a:r>
              <a:rPr lang="en-US" sz="2000" b="1" dirty="0" smtClean="0">
                <a:solidFill>
                  <a:srgbClr val="376092"/>
                </a:solidFill>
              </a:rPr>
              <a:t>?</a:t>
            </a:r>
            <a:endParaRPr lang="en-GB" sz="2000" b="1" dirty="0">
              <a:solidFill>
                <a:srgbClr val="376092"/>
              </a:solidFill>
            </a:endParaRPr>
          </a:p>
          <a:p>
            <a:pPr>
              <a:spcBef>
                <a:spcPct val="20000"/>
              </a:spcBef>
              <a:buSzPct val="75000"/>
              <a:buFont typeface="Wingdings" pitchFamily="2" charset="2"/>
              <a:buNone/>
            </a:pPr>
            <a:endParaRPr lang="en-GB" sz="2000" b="1" dirty="0">
              <a:solidFill>
                <a:srgbClr val="3760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371600"/>
          </a:xfrm>
        </p:spPr>
        <p:txBody>
          <a:bodyPr/>
          <a:lstStyle/>
          <a:p>
            <a:pPr>
              <a:defRPr/>
            </a:pPr>
            <a:r>
              <a:rPr lang="ko-KR" altLang="en-US" dirty="0" smtClean="0">
                <a:latin typeface="Arial" charset="0"/>
                <a:cs typeface="Arial" charset="0"/>
              </a:rPr>
              <a:t>당신의 조사를 </a:t>
            </a:r>
            <a:r>
              <a:rPr lang="en-US" altLang="ko-KR" dirty="0" smtClean="0">
                <a:latin typeface="Arial" charset="0"/>
                <a:cs typeface="Arial" charset="0"/>
              </a:rPr>
              <a:t/>
            </a:r>
            <a:br>
              <a:rPr lang="en-US" altLang="ko-KR" dirty="0" smtClean="0">
                <a:latin typeface="Arial" charset="0"/>
                <a:cs typeface="Arial" charset="0"/>
              </a:rPr>
            </a:br>
            <a:r>
              <a:rPr lang="ko-KR" altLang="en-US" dirty="0" smtClean="0">
                <a:latin typeface="Arial" charset="0"/>
                <a:cs typeface="Arial" charset="0"/>
              </a:rPr>
              <a:t>가치 있도록 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64515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685800" y="838200"/>
            <a:ext cx="3810000" cy="381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섹션</a:t>
            </a:r>
            <a:r>
              <a:rPr lang="en-US" dirty="0" smtClean="0">
                <a:latin typeface="Arial" charset="0"/>
                <a:cs typeface="Arial" charset="0"/>
              </a:rPr>
              <a:t> 3: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906" y="3124200"/>
            <a:ext cx="3786188" cy="252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5334000" cy="990600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다음을 논의할 것입니다</a:t>
            </a:r>
            <a:r>
              <a:rPr lang="en-GB" dirty="0"/>
              <a:t> . . .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85800" y="3048000"/>
            <a:ext cx="5105400" cy="2316163"/>
          </a:xfrm>
        </p:spPr>
        <p:txBody>
          <a:bodyPr/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장기간의 조사가 최고의 결과를 낳는다 </a:t>
            </a:r>
            <a:endParaRPr lang="en-AU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조사 사이트 선정하기</a:t>
            </a:r>
            <a:endParaRPr lang="en-AU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조사 다이브 프로파일</a:t>
            </a:r>
            <a:endParaRPr lang="en-AU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장비</a:t>
            </a:r>
            <a:endParaRPr lang="en-AU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이야기를 나누기 위한 사진 찍기</a:t>
            </a:r>
            <a:endParaRPr lang="en-AU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남기고 와야할 것들</a:t>
            </a:r>
            <a:endParaRPr lang="en-AU" dirty="0" smtClean="0">
              <a:latin typeface="Arial" charset="0"/>
              <a:cs typeface="Arial" charset="0"/>
            </a:endParaRPr>
          </a:p>
        </p:txBody>
      </p:sp>
      <p:sp>
        <p:nvSpPr>
          <p:cNvPr id="1331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57200" y="1951038"/>
            <a:ext cx="8153400" cy="563562"/>
          </a:xfrm>
        </p:spPr>
        <p:txBody>
          <a:bodyPr/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섹션</a:t>
            </a:r>
            <a:r>
              <a:rPr lang="en-US" dirty="0" smtClean="0">
                <a:latin typeface="Arial" charset="0"/>
                <a:cs typeface="Arial" charset="0"/>
              </a:rPr>
              <a:t> 2: Dive Against Debris®</a:t>
            </a:r>
            <a:r>
              <a:rPr lang="ko-KR" altLang="en-US" dirty="0" smtClean="0">
                <a:latin typeface="Arial" charset="0"/>
                <a:cs typeface="Arial" charset="0"/>
              </a:rPr>
              <a:t>을 해야 할 때 </a:t>
            </a:r>
            <a:endParaRPr lang="en-AU" dirty="0" smtClean="0">
              <a:latin typeface="Arial" charset="0"/>
              <a:cs typeface="Arial" charset="0"/>
            </a:endParaRPr>
          </a:p>
        </p:txBody>
      </p:sp>
      <p:sp>
        <p:nvSpPr>
          <p:cNvPr id="13317" name="Footer Placeholder 9"/>
          <p:cNvSpPr>
            <a:spLocks noGrp="1"/>
          </p:cNvSpPr>
          <p:nvPr>
            <p:ph type="ftr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latin typeface="Arial" charset="0"/>
                <a:cs typeface="Arial" charset="0"/>
              </a:rPr>
              <a:t>Dive Against Debris® </a:t>
            </a:r>
            <a:r>
              <a:rPr lang="en-AU" dirty="0">
                <a:latin typeface="Arial" charset="0"/>
                <a:cs typeface="Arial" charset="0"/>
              </a:rPr>
              <a:t/>
            </a:r>
            <a:br>
              <a:rPr lang="en-AU" dirty="0">
                <a:latin typeface="Arial" charset="0"/>
                <a:cs typeface="Arial" charset="0"/>
              </a:rPr>
            </a:br>
            <a:r>
              <a:rPr lang="ko-KR" altLang="en-US" dirty="0">
                <a:latin typeface="Arial" charset="0"/>
                <a:cs typeface="Arial" charset="0"/>
              </a:rPr>
              <a:t>조사 가이드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3318" name="Slide Number Placeholder 8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074746-D84A-4BF2-B318-FFBE775A0601}" type="slidenum">
              <a:rPr lang="en-AU"/>
              <a:pPr/>
              <a:t>3</a:t>
            </a:fld>
            <a:endParaRPr lang="en-AU"/>
          </a:p>
        </p:txBody>
      </p:sp>
      <p:sp>
        <p:nvSpPr>
          <p:cNvPr id="13319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6200" y="6418263"/>
            <a:ext cx="2590800" cy="304800"/>
          </a:xfrm>
        </p:spPr>
        <p:txBody>
          <a:bodyPr/>
          <a:lstStyle/>
          <a:p>
            <a:r>
              <a:rPr lang="ko-KR" altLang="en-US" dirty="0">
                <a:latin typeface="Arial" charset="0"/>
                <a:cs typeface="Arial" charset="0"/>
              </a:rPr>
              <a:t>환영합니다 </a:t>
            </a:r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28" name="Rounded Rectangle 27">
            <a:hlinkClick r:id="rId3" action="ppaction://hlinksldjump"/>
          </p:cNvPr>
          <p:cNvSpPr/>
          <p:nvPr/>
        </p:nvSpPr>
        <p:spPr>
          <a:xfrm>
            <a:off x="6248400" y="4876800"/>
            <a:ext cx="2286000" cy="762000"/>
          </a:xfrm>
          <a:prstGeom prst="roundRect">
            <a:avLst>
              <a:gd name="adj" fmla="val 3484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13321" name="TextBox 2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248400" y="4926013"/>
            <a:ext cx="2286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ko-KR" altLang="en-US" b="1" dirty="0" smtClean="0">
                <a:solidFill>
                  <a:schemeClr val="tx2"/>
                </a:solidFill>
              </a:rPr>
              <a:t>섹션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2</a:t>
            </a:r>
          </a:p>
          <a:p>
            <a:pPr algn="ctr" eaLnBrk="1" hangingPunct="1"/>
            <a:r>
              <a:rPr lang="ko-KR" altLang="en-US" b="1" dirty="0" smtClean="0">
                <a:solidFill>
                  <a:schemeClr val="tx2"/>
                </a:solidFill>
              </a:rPr>
              <a:t>다이빙 타임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3322" name="Text Placeholder 28"/>
          <p:cNvSpPr txBox="1">
            <a:spLocks/>
          </p:cNvSpPr>
          <p:nvPr/>
        </p:nvSpPr>
        <p:spPr bwMode="auto">
          <a:xfrm>
            <a:off x="685800" y="25908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SzPct val="75000"/>
            </a:pPr>
            <a:r>
              <a:rPr lang="ko-KR" altLang="en-US" b="1" dirty="0" smtClean="0">
                <a:solidFill>
                  <a:srgbClr val="376092"/>
                </a:solidFill>
              </a:rPr>
              <a:t>다이빙을 계획</a:t>
            </a:r>
            <a:r>
              <a:rPr lang="en-AU" b="1" dirty="0" smtClean="0">
                <a:solidFill>
                  <a:srgbClr val="376092"/>
                </a:solidFill>
              </a:rPr>
              <a:t> </a:t>
            </a:r>
            <a:r>
              <a:rPr lang="en-AU" b="1" dirty="0">
                <a:solidFill>
                  <a:srgbClr val="376092"/>
                </a:solidFill>
              </a:rPr>
              <a:t>– </a:t>
            </a:r>
            <a:r>
              <a:rPr lang="ko-KR" altLang="en-US" b="1" dirty="0" smtClean="0">
                <a:solidFill>
                  <a:srgbClr val="376092"/>
                </a:solidFill>
              </a:rPr>
              <a:t>계획대로 다이브</a:t>
            </a:r>
            <a:endParaRPr lang="en-GB" b="1" dirty="0">
              <a:solidFill>
                <a:srgbClr val="37609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6096000" cy="990600"/>
          </a:xfrm>
        </p:spPr>
        <p:txBody>
          <a:bodyPr anchor="t"/>
          <a:lstStyle/>
          <a:p>
            <a:pPr>
              <a:defRPr/>
            </a:pPr>
            <a:r>
              <a:rPr lang="ko-KR" altLang="en-US" dirty="0" smtClean="0"/>
              <a:t>당신의 조사를 가치 있게 만드는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AU" dirty="0" smtClean="0"/>
              <a:t>5</a:t>
            </a:r>
            <a:r>
              <a:rPr lang="ko-KR" altLang="en-US" dirty="0" smtClean="0"/>
              <a:t>가지 쉬운 단계</a:t>
            </a:r>
            <a:endParaRPr lang="en-AU" dirty="0"/>
          </a:p>
        </p:txBody>
      </p:sp>
      <p:sp>
        <p:nvSpPr>
          <p:cNvPr id="66563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57200" y="1951038"/>
            <a:ext cx="8153400" cy="685800"/>
          </a:xfrm>
        </p:spPr>
        <p:txBody>
          <a:bodyPr>
            <a:normAutofit fontScale="85000" lnSpcReduction="10000"/>
          </a:bodyPr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쓰레기를 분리하고 기록하는 것은 모두가 다음의 </a:t>
            </a:r>
            <a:r>
              <a:rPr lang="en-US" altLang="ko-KR" dirty="0" smtClean="0">
                <a:latin typeface="Arial" charset="0"/>
                <a:cs typeface="Arial" charset="0"/>
              </a:rPr>
              <a:t>5</a:t>
            </a:r>
            <a:r>
              <a:rPr lang="ko-KR" altLang="en-US" dirty="0" smtClean="0">
                <a:latin typeface="Arial" charset="0"/>
                <a:cs typeface="Arial" charset="0"/>
              </a:rPr>
              <a:t>단계를 따라 함께 일할 때 </a:t>
            </a:r>
            <a:r>
              <a:rPr lang="en-US" altLang="ko-KR" dirty="0" smtClean="0">
                <a:latin typeface="Arial" charset="0"/>
                <a:cs typeface="Arial" charset="0"/>
              </a:rPr>
              <a:t/>
            </a:r>
            <a:br>
              <a:rPr lang="en-US" altLang="ko-KR" dirty="0" smtClean="0">
                <a:latin typeface="Arial" charset="0"/>
                <a:cs typeface="Arial" charset="0"/>
              </a:rPr>
            </a:br>
            <a:r>
              <a:rPr lang="ko-KR" altLang="en-US" dirty="0" smtClean="0">
                <a:latin typeface="Arial" charset="0"/>
                <a:cs typeface="Arial" charset="0"/>
              </a:rPr>
              <a:t>쉬워집니다</a:t>
            </a:r>
            <a:r>
              <a:rPr lang="ko-KR" altLang="ko-KR" dirty="0">
                <a:latin typeface="Arial" charset="0"/>
                <a:cs typeface="Arial" charset="0"/>
              </a:rPr>
              <a:t>: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66564" name="Footer Placeholder 9"/>
          <p:cNvSpPr>
            <a:spLocks noGrp="1"/>
          </p:cNvSpPr>
          <p:nvPr>
            <p:ph type="ftr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latin typeface="Arial" charset="0"/>
                <a:cs typeface="Arial" charset="0"/>
              </a:rPr>
              <a:t>Dive Against Debris®</a:t>
            </a:r>
            <a:endParaRPr lang="en-AU" dirty="0"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dirty="0">
                <a:latin typeface="Arial" charset="0"/>
                <a:cs typeface="Arial" charset="0"/>
              </a:rPr>
              <a:t>조사 가이드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6565" name="Slide Number Placeholder 8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B1A44C-64E6-49F1-9D9F-F241AB62E8EF}" type="slidenum">
              <a:rPr lang="en-AU"/>
              <a:pPr/>
              <a:t>30</a:t>
            </a:fld>
            <a:endParaRPr lang="en-AU"/>
          </a:p>
        </p:txBody>
      </p:sp>
      <p:sp>
        <p:nvSpPr>
          <p:cNvPr id="66566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76200" y="6418263"/>
            <a:ext cx="2590800" cy="3048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S3: </a:t>
            </a:r>
            <a:r>
              <a:rPr lang="ko-KR" altLang="en-US" dirty="0" smtClean="0">
                <a:latin typeface="Arial" charset="0"/>
                <a:cs typeface="Arial" charset="0"/>
              </a:rPr>
              <a:t>데이타 보고 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66567" name="Content Placeholder 11" descr="00_weigh.eps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4038600"/>
            <a:ext cx="1223963" cy="1223963"/>
          </a:xfrm>
        </p:spPr>
      </p:pic>
      <p:pic>
        <p:nvPicPr>
          <p:cNvPr id="66568" name="Picture 12" descr="00_sort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200400"/>
            <a:ext cx="12287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9" name="Picture 13" descr="00_Record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2819400"/>
            <a:ext cx="1185863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0" name="Picture 15" descr="00_Dispose.ep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319087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1" name="Picture 16" descr="00_Report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0" y="4038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2" name="Text Placeholder 13"/>
          <p:cNvSpPr txBox="1">
            <a:spLocks/>
          </p:cNvSpPr>
          <p:nvPr/>
        </p:nvSpPr>
        <p:spPr bwMode="auto">
          <a:xfrm>
            <a:off x="497681" y="52578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en-AU" sz="1600" b="1" dirty="0">
                <a:solidFill>
                  <a:srgbClr val="376092"/>
                </a:solidFill>
              </a:rPr>
              <a:t>1. </a:t>
            </a:r>
            <a:r>
              <a:rPr lang="ko-KR" altLang="en-US" sz="1600" b="1" dirty="0" smtClean="0">
                <a:solidFill>
                  <a:srgbClr val="376092"/>
                </a:solidFill>
              </a:rPr>
              <a:t>무게 측정 </a:t>
            </a:r>
            <a:endParaRPr lang="en-GB" sz="1600" b="1" dirty="0">
              <a:solidFill>
                <a:srgbClr val="376092"/>
              </a:solidFill>
            </a:endParaRPr>
          </a:p>
        </p:txBody>
      </p:sp>
      <p:sp>
        <p:nvSpPr>
          <p:cNvPr id="66573" name="Text Placeholder 13"/>
          <p:cNvSpPr txBox="1">
            <a:spLocks/>
          </p:cNvSpPr>
          <p:nvPr/>
        </p:nvSpPr>
        <p:spPr bwMode="auto">
          <a:xfrm>
            <a:off x="2133600" y="44196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en-AU" sz="1600" b="1" dirty="0">
                <a:solidFill>
                  <a:srgbClr val="376092"/>
                </a:solidFill>
              </a:rPr>
              <a:t>2. </a:t>
            </a:r>
            <a:r>
              <a:rPr lang="ko-KR" altLang="en-US" sz="1600" b="1" dirty="0" smtClean="0">
                <a:solidFill>
                  <a:srgbClr val="376092"/>
                </a:solidFill>
              </a:rPr>
              <a:t>분류하기 </a:t>
            </a:r>
            <a:endParaRPr lang="en-GB" sz="1600" b="1" dirty="0">
              <a:solidFill>
                <a:srgbClr val="376092"/>
              </a:solidFill>
            </a:endParaRPr>
          </a:p>
        </p:txBody>
      </p:sp>
      <p:sp>
        <p:nvSpPr>
          <p:cNvPr id="66574" name="Text Placeholder 13"/>
          <p:cNvSpPr txBox="1">
            <a:spLocks/>
          </p:cNvSpPr>
          <p:nvPr/>
        </p:nvSpPr>
        <p:spPr bwMode="auto">
          <a:xfrm>
            <a:off x="3962400" y="39624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en-AU" sz="1600" b="1" dirty="0">
                <a:solidFill>
                  <a:srgbClr val="376092"/>
                </a:solidFill>
              </a:rPr>
              <a:t>3. </a:t>
            </a:r>
            <a:r>
              <a:rPr lang="ko-KR" altLang="en-US" sz="1600" b="1" dirty="0" smtClean="0">
                <a:solidFill>
                  <a:srgbClr val="376092"/>
                </a:solidFill>
              </a:rPr>
              <a:t>기록하기 </a:t>
            </a:r>
            <a:endParaRPr lang="en-GB" sz="1600" b="1" dirty="0">
              <a:solidFill>
                <a:srgbClr val="376092"/>
              </a:solidFill>
            </a:endParaRPr>
          </a:p>
        </p:txBody>
      </p:sp>
      <p:sp>
        <p:nvSpPr>
          <p:cNvPr id="66575" name="Text Placeholder 13"/>
          <p:cNvSpPr txBox="1">
            <a:spLocks/>
          </p:cNvSpPr>
          <p:nvPr/>
        </p:nvSpPr>
        <p:spPr bwMode="auto">
          <a:xfrm>
            <a:off x="5791200" y="43434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en-AU" sz="1600" b="1" dirty="0">
                <a:solidFill>
                  <a:srgbClr val="376092"/>
                </a:solidFill>
              </a:rPr>
              <a:t>4. </a:t>
            </a:r>
            <a:r>
              <a:rPr lang="ko-KR" altLang="en-US" sz="1600" b="1" dirty="0" smtClean="0">
                <a:solidFill>
                  <a:srgbClr val="376092"/>
                </a:solidFill>
              </a:rPr>
              <a:t>폐기하기 </a:t>
            </a:r>
            <a:endParaRPr lang="en-GB" sz="1600" b="1" dirty="0">
              <a:solidFill>
                <a:srgbClr val="376092"/>
              </a:solidFill>
            </a:endParaRPr>
          </a:p>
        </p:txBody>
      </p:sp>
      <p:sp>
        <p:nvSpPr>
          <p:cNvPr id="66576" name="Text Placeholder 13"/>
          <p:cNvSpPr txBox="1">
            <a:spLocks/>
          </p:cNvSpPr>
          <p:nvPr/>
        </p:nvSpPr>
        <p:spPr bwMode="auto">
          <a:xfrm>
            <a:off x="7391400" y="52578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en-AU" sz="1600" b="1" dirty="0">
                <a:solidFill>
                  <a:srgbClr val="376092"/>
                </a:solidFill>
              </a:rPr>
              <a:t>5. </a:t>
            </a:r>
            <a:r>
              <a:rPr lang="ko-KR" altLang="en-US" sz="1600" b="1" dirty="0" smtClean="0">
                <a:solidFill>
                  <a:srgbClr val="376092"/>
                </a:solidFill>
              </a:rPr>
              <a:t>보고하기 </a:t>
            </a:r>
            <a:endParaRPr lang="en-GB" sz="1600" b="1" dirty="0">
              <a:solidFill>
                <a:srgbClr val="3760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6096000" cy="990600"/>
          </a:xfrm>
        </p:spPr>
        <p:txBody>
          <a:bodyPr anchor="t"/>
          <a:lstStyle/>
          <a:p>
            <a:pPr>
              <a:defRPr/>
            </a:pPr>
            <a:r>
              <a:rPr lang="en-AU" dirty="0" smtClean="0"/>
              <a:t>1</a:t>
            </a:r>
            <a:r>
              <a:rPr lang="ko-KR" altLang="en-US" dirty="0" smtClean="0"/>
              <a:t> 단계 </a:t>
            </a:r>
            <a:r>
              <a:rPr lang="en-AU" dirty="0" smtClean="0"/>
              <a:t>: </a:t>
            </a:r>
            <a:r>
              <a:rPr lang="ko-KR" altLang="en-US" dirty="0" smtClean="0"/>
              <a:t>무게 측정 </a:t>
            </a:r>
            <a:endParaRPr lang="en-GB" dirty="0"/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685800" y="2239963"/>
            <a:ext cx="3810000" cy="3459162"/>
          </a:xfrm>
        </p:spPr>
        <p:txBody>
          <a:bodyPr/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차이가 크게 나면 그물망의 무게를 총 무게에서 뺍니다</a:t>
            </a:r>
            <a:endParaRPr lang="en-AU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시장이나 주방 저울을 사용할 수 있습니다</a:t>
            </a:r>
            <a:r>
              <a:rPr lang="en-US" altLang="ko-KR" dirty="0" smtClean="0">
                <a:latin typeface="Arial" charset="0"/>
                <a:cs typeface="Arial" charset="0"/>
              </a:rPr>
              <a:t>.</a:t>
            </a:r>
            <a:r>
              <a:rPr lang="ko-KR" altLang="en-US" dirty="0" smtClean="0">
                <a:latin typeface="Arial" charset="0"/>
                <a:cs typeface="Arial" charset="0"/>
              </a:rPr>
              <a:t> </a:t>
            </a:r>
            <a:endParaRPr lang="en-US" altLang="ko-KR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저울이 없으면 대략적으로 추정</a:t>
            </a:r>
            <a:endParaRPr lang="en-AU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킬로그램 또는 파운드로 기록</a:t>
            </a:r>
            <a:endParaRPr lang="en-AU" dirty="0" smtClean="0">
              <a:latin typeface="Arial" charset="0"/>
              <a:cs typeface="Arial" charset="0"/>
            </a:endParaRPr>
          </a:p>
        </p:txBody>
      </p:sp>
      <p:sp>
        <p:nvSpPr>
          <p:cNvPr id="686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57200" y="1676400"/>
            <a:ext cx="8153400" cy="6858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쓰레기를 그물망에 담은 채로 무게를 잽니다</a:t>
            </a:r>
            <a:r>
              <a:rPr lang="en-US" dirty="0" smtClean="0">
                <a:latin typeface="Arial" charset="0"/>
                <a:cs typeface="Arial" charset="0"/>
              </a:rPr>
              <a:t>: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68613" name="Footer Placeholder 3"/>
          <p:cNvSpPr>
            <a:spLocks noGrp="1"/>
          </p:cNvSpPr>
          <p:nvPr>
            <p:ph type="ftr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latin typeface="Arial" charset="0"/>
                <a:cs typeface="Arial" charset="0"/>
              </a:rPr>
              <a:t>Dive Against Debris®</a:t>
            </a:r>
            <a:endParaRPr lang="en-AU" dirty="0"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dirty="0">
                <a:latin typeface="Arial" charset="0"/>
                <a:cs typeface="Arial" charset="0"/>
              </a:rPr>
              <a:t>조사 가이드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8614" name="Slide Number Placeholder 4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FFCCE7-B7D2-400F-AB72-525A01B2C609}" type="slidenum">
              <a:rPr lang="en-AU"/>
              <a:pPr/>
              <a:t>31</a:t>
            </a:fld>
            <a:endParaRPr lang="en-AU"/>
          </a:p>
        </p:txBody>
      </p:sp>
      <p:sp>
        <p:nvSpPr>
          <p:cNvPr id="68615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76200" y="6418263"/>
            <a:ext cx="2590800" cy="3048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S3: </a:t>
            </a:r>
            <a:r>
              <a:rPr lang="ko-KR" altLang="en-US" dirty="0">
                <a:latin typeface="Arial" charset="0"/>
                <a:cs typeface="Arial" charset="0"/>
              </a:rPr>
              <a:t>데이타 보고 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68616" name="Picture 8" descr="Dive Downbelow Malays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362200"/>
            <a:ext cx="365760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7" name="Content Placeholder 11" descr="00_weigh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685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8" name="Text Placeholder 8"/>
          <p:cNvSpPr txBox="1">
            <a:spLocks/>
          </p:cNvSpPr>
          <p:nvPr/>
        </p:nvSpPr>
        <p:spPr bwMode="auto">
          <a:xfrm>
            <a:off x="6096000" y="5943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en-US" sz="1600" b="1" i="1" dirty="0" smtClean="0">
                <a:solidFill>
                  <a:srgbClr val="376092"/>
                </a:solidFill>
              </a:rPr>
              <a:t>1</a:t>
            </a:r>
            <a:r>
              <a:rPr lang="ko-KR" altLang="en-US" sz="1600" b="1" i="1" dirty="0" smtClean="0">
                <a:solidFill>
                  <a:srgbClr val="376092"/>
                </a:solidFill>
              </a:rPr>
              <a:t>단계 </a:t>
            </a:r>
            <a:r>
              <a:rPr lang="en-US" sz="1600" b="1" i="1" dirty="0" smtClean="0">
                <a:solidFill>
                  <a:srgbClr val="376092"/>
                </a:solidFill>
              </a:rPr>
              <a:t>: </a:t>
            </a:r>
            <a:r>
              <a:rPr lang="ko-KR" altLang="en-US" sz="1600" b="1" i="1" dirty="0" smtClean="0">
                <a:solidFill>
                  <a:srgbClr val="376092"/>
                </a:solidFill>
              </a:rPr>
              <a:t>무게</a:t>
            </a:r>
            <a:r>
              <a:rPr lang="ko-KR" altLang="ko-KR" sz="1600" b="1" i="1" dirty="0">
                <a:solidFill>
                  <a:srgbClr val="376092"/>
                </a:solidFill>
              </a:rPr>
              <a:t> </a:t>
            </a:r>
            <a:r>
              <a:rPr lang="ko-KR" altLang="en-US" sz="1600" b="1" i="1" dirty="0" smtClean="0">
                <a:solidFill>
                  <a:srgbClr val="376092"/>
                </a:solidFill>
              </a:rPr>
              <a:t>측정</a:t>
            </a:r>
            <a:endParaRPr lang="en-GB" sz="1600" b="1" i="1" dirty="0">
              <a:solidFill>
                <a:srgbClr val="376092"/>
              </a:solidFill>
            </a:endParaRPr>
          </a:p>
          <a:p>
            <a:pPr>
              <a:spcBef>
                <a:spcPct val="20000"/>
              </a:spcBef>
              <a:buSzPct val="75000"/>
              <a:buFont typeface="Wingdings" pitchFamily="2" charset="2"/>
              <a:buNone/>
            </a:pPr>
            <a:endParaRPr lang="en-GB" sz="2000" b="1" dirty="0">
              <a:solidFill>
                <a:srgbClr val="3760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6248400" cy="990600"/>
          </a:xfrm>
        </p:spPr>
        <p:txBody>
          <a:bodyPr anchor="t"/>
          <a:lstStyle/>
          <a:p>
            <a:pPr>
              <a:defRPr/>
            </a:pPr>
            <a:r>
              <a:rPr lang="en-AU" dirty="0" smtClean="0"/>
              <a:t>2</a:t>
            </a:r>
            <a:r>
              <a:rPr lang="ko-KR" altLang="en-US" dirty="0" smtClean="0"/>
              <a:t> 단계 </a:t>
            </a:r>
            <a:r>
              <a:rPr lang="en-AU" dirty="0" smtClean="0"/>
              <a:t>: </a:t>
            </a:r>
            <a:r>
              <a:rPr lang="ko-KR" altLang="en-US" dirty="0" smtClean="0"/>
              <a:t>분류하기 </a:t>
            </a:r>
            <a:endParaRPr lang="en-AU" dirty="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4495800" cy="3459163"/>
          </a:xfrm>
        </p:spPr>
        <p:txBody>
          <a:bodyPr/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플라스틱</a:t>
            </a:r>
            <a:endParaRPr lang="en-AU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유리</a:t>
            </a:r>
            <a:r>
              <a:rPr lang="en-AU" dirty="0" smtClean="0">
                <a:latin typeface="Arial" charset="0"/>
                <a:cs typeface="Arial" charset="0"/>
              </a:rPr>
              <a:t> &amp; </a:t>
            </a:r>
            <a:r>
              <a:rPr lang="ko-KR" altLang="en-US" dirty="0" smtClean="0">
                <a:latin typeface="Arial" charset="0"/>
                <a:cs typeface="Arial" charset="0"/>
              </a:rPr>
              <a:t>세라믹</a:t>
            </a:r>
            <a:endParaRPr lang="en-AU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금속</a:t>
            </a:r>
            <a:endParaRPr lang="en-AU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고무</a:t>
            </a:r>
            <a:endParaRPr lang="en-AU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나무</a:t>
            </a:r>
            <a:endParaRPr lang="en-AU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의류</a:t>
            </a:r>
            <a:endParaRPr lang="en-AU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종이</a:t>
            </a:r>
            <a:r>
              <a:rPr lang="en-AU" dirty="0" smtClean="0">
                <a:latin typeface="Arial" charset="0"/>
                <a:cs typeface="Arial" charset="0"/>
              </a:rPr>
              <a:t>/</a:t>
            </a:r>
            <a:r>
              <a:rPr lang="ko-KR" altLang="en-US" dirty="0" smtClean="0">
                <a:latin typeface="Arial" charset="0"/>
                <a:cs typeface="Arial" charset="0"/>
              </a:rPr>
              <a:t>골판지</a:t>
            </a:r>
            <a:endParaRPr lang="en-AU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혼합된 재질</a:t>
            </a:r>
            <a:endParaRPr lang="en-AU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기타</a:t>
            </a:r>
            <a:endParaRPr lang="en-AU" dirty="0" smtClean="0">
              <a:latin typeface="Arial" charset="0"/>
              <a:cs typeface="Arial" charset="0"/>
            </a:endParaRPr>
          </a:p>
        </p:txBody>
      </p:sp>
      <p:sp>
        <p:nvSpPr>
          <p:cNvPr id="70660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57200" y="1676400"/>
            <a:ext cx="8153400" cy="6858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그물망의 쓰레기를 쏟아 </a:t>
            </a:r>
            <a:r>
              <a:rPr lang="en-US" altLang="ko-KR" dirty="0" smtClean="0">
                <a:latin typeface="Arial" charset="0"/>
                <a:cs typeface="Arial" charset="0"/>
              </a:rPr>
              <a:t>9</a:t>
            </a:r>
            <a:r>
              <a:rPr lang="ko-KR" altLang="en-US" dirty="0" smtClean="0">
                <a:latin typeface="Arial" charset="0"/>
                <a:cs typeface="Arial" charset="0"/>
              </a:rPr>
              <a:t>개의 재질 카테고리 별로 분류합니다</a:t>
            </a:r>
            <a:r>
              <a:rPr lang="en-AU" dirty="0" smtClean="0">
                <a:latin typeface="Arial" charset="0"/>
                <a:cs typeface="Arial" charset="0"/>
              </a:rPr>
              <a:t>: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70661" name="Footer Placeholder 9"/>
          <p:cNvSpPr>
            <a:spLocks noGrp="1"/>
          </p:cNvSpPr>
          <p:nvPr>
            <p:ph type="ftr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latin typeface="Arial" charset="0"/>
                <a:cs typeface="Arial" charset="0"/>
              </a:rPr>
              <a:t>Dive Against Debris®</a:t>
            </a:r>
            <a:endParaRPr lang="en-AU" dirty="0"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dirty="0">
                <a:latin typeface="Arial" charset="0"/>
                <a:cs typeface="Arial" charset="0"/>
              </a:rPr>
              <a:t>조사 가이드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0662" name="Slide Number Placeholder 8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9C741C-4ABE-4728-B877-BC5A8626FA11}" type="slidenum">
              <a:rPr lang="en-AU"/>
              <a:pPr/>
              <a:t>32</a:t>
            </a:fld>
            <a:endParaRPr lang="en-AU"/>
          </a:p>
        </p:txBody>
      </p:sp>
      <p:sp>
        <p:nvSpPr>
          <p:cNvPr id="70663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76200" y="6418263"/>
            <a:ext cx="2590800" cy="3048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S3: </a:t>
            </a:r>
            <a:r>
              <a:rPr lang="ko-KR" altLang="en-US" dirty="0">
                <a:latin typeface="Arial" charset="0"/>
                <a:cs typeface="Arial" charset="0"/>
              </a:rPr>
              <a:t>데이타 보고 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70664" name="Picture 11" descr="00_sort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685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5" name="Text Placeholder 8"/>
          <p:cNvSpPr txBox="1">
            <a:spLocks/>
          </p:cNvSpPr>
          <p:nvPr/>
        </p:nvSpPr>
        <p:spPr bwMode="auto">
          <a:xfrm>
            <a:off x="6096000" y="5943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en-US" sz="1600" b="1" i="1" dirty="0" smtClean="0">
                <a:solidFill>
                  <a:srgbClr val="376092"/>
                </a:solidFill>
              </a:rPr>
              <a:t>2</a:t>
            </a:r>
            <a:r>
              <a:rPr lang="ko-KR" altLang="en-US" sz="1600" b="1" i="1" dirty="0" smtClean="0">
                <a:solidFill>
                  <a:srgbClr val="376092"/>
                </a:solidFill>
              </a:rPr>
              <a:t>단계</a:t>
            </a:r>
            <a:r>
              <a:rPr lang="en-US" sz="1600" b="1" i="1" dirty="0" smtClean="0">
                <a:solidFill>
                  <a:srgbClr val="376092"/>
                </a:solidFill>
              </a:rPr>
              <a:t>: </a:t>
            </a:r>
            <a:r>
              <a:rPr lang="ko-KR" altLang="en-US" sz="1600" b="1" i="1" dirty="0" smtClean="0">
                <a:solidFill>
                  <a:srgbClr val="376092"/>
                </a:solidFill>
              </a:rPr>
              <a:t>분리하기</a:t>
            </a:r>
            <a:endParaRPr lang="en-GB" sz="1600" b="1" i="1" dirty="0">
              <a:solidFill>
                <a:srgbClr val="376092"/>
              </a:solidFill>
            </a:endParaRPr>
          </a:p>
          <a:p>
            <a:pPr>
              <a:spcBef>
                <a:spcPct val="20000"/>
              </a:spcBef>
              <a:buSzPct val="75000"/>
              <a:buFont typeface="Wingdings" pitchFamily="2" charset="2"/>
              <a:buNone/>
            </a:pPr>
            <a:endParaRPr lang="en-GB" sz="2000" b="1" dirty="0">
              <a:solidFill>
                <a:srgbClr val="376092"/>
              </a:solidFill>
            </a:endParaRPr>
          </a:p>
        </p:txBody>
      </p:sp>
      <p:pic>
        <p:nvPicPr>
          <p:cNvPr id="70666" name="Picture 10" descr="Ahlan_Aqaba_Scuba_DC_7618_0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743200"/>
            <a:ext cx="3657600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23"/>
          <p:cNvSpPr>
            <a:spLocks noGrp="1"/>
          </p:cNvSpPr>
          <p:nvPr>
            <p:ph idx="1"/>
          </p:nvPr>
        </p:nvSpPr>
        <p:spPr>
          <a:xfrm>
            <a:off x="685800" y="2438400"/>
            <a:ext cx="3810000" cy="3459163"/>
          </a:xfrm>
        </p:spPr>
        <p:txBody>
          <a:bodyPr/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각 쓰레기 아이템을 </a:t>
            </a:r>
            <a:r>
              <a:rPr lang="en-US" altLang="ko-KR" dirty="0" smtClean="0">
                <a:latin typeface="Arial" charset="0"/>
                <a:cs typeface="Arial" charset="0"/>
              </a:rPr>
              <a:t>I </a:t>
            </a:r>
            <a:r>
              <a:rPr lang="ko-KR" altLang="en-US" dirty="0" smtClean="0">
                <a:latin typeface="Arial" charset="0"/>
                <a:cs typeface="Arial" charset="0"/>
              </a:rPr>
              <a:t>로 기록</a:t>
            </a:r>
            <a:endParaRPr lang="en-AU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자잘한 조각들은 </a:t>
            </a:r>
            <a:r>
              <a:rPr lang="en-US" altLang="ko-KR" dirty="0" smtClean="0">
                <a:latin typeface="Arial" charset="0"/>
                <a:cs typeface="Arial" charset="0"/>
              </a:rPr>
              <a:t>“</a:t>
            </a:r>
            <a:r>
              <a:rPr lang="ko-KR" altLang="en-US" dirty="0" smtClean="0">
                <a:latin typeface="Arial" charset="0"/>
                <a:cs typeface="Arial" charset="0"/>
              </a:rPr>
              <a:t>작은 조각들</a:t>
            </a:r>
            <a:r>
              <a:rPr lang="en-US" altLang="ko-KR" dirty="0" smtClean="0">
                <a:latin typeface="Arial" charset="0"/>
                <a:cs typeface="Arial" charset="0"/>
              </a:rPr>
              <a:t>”</a:t>
            </a:r>
            <a:r>
              <a:rPr lang="ko-KR" altLang="en-US" dirty="0" smtClean="0">
                <a:latin typeface="Arial" charset="0"/>
                <a:cs typeface="Arial" charset="0"/>
              </a:rPr>
              <a:t>로 표시</a:t>
            </a:r>
            <a:r>
              <a:rPr lang="en-AU" dirty="0" smtClean="0">
                <a:latin typeface="Arial" charset="0"/>
                <a:cs typeface="Arial" charset="0"/>
              </a:rPr>
              <a:t> </a:t>
            </a:r>
          </a:p>
          <a:p>
            <a:r>
              <a:rPr lang="ko-KR" altLang="en-US" dirty="0" smtClean="0">
                <a:latin typeface="Arial" charset="0"/>
                <a:cs typeface="Arial" charset="0"/>
              </a:rPr>
              <a:t>동일한 조사 다이브에서 모든 다이버들이 발견한 내용들을 하나의 데이타 카드에 작성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72707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57200" y="1676400"/>
            <a:ext cx="8153400" cy="685800"/>
          </a:xfrm>
        </p:spPr>
        <p:txBody>
          <a:bodyPr>
            <a:normAutofit lnSpcReduction="10000"/>
          </a:bodyPr>
          <a:lstStyle/>
          <a:p>
            <a:r>
              <a:rPr lang="en-AU" dirty="0" smtClean="0">
                <a:latin typeface="Arial" charset="0"/>
                <a:cs typeface="Arial" charset="0"/>
              </a:rPr>
              <a:t>Dive Against Debris® </a:t>
            </a:r>
            <a:r>
              <a:rPr lang="ko-KR" altLang="en-US" dirty="0" smtClean="0">
                <a:latin typeface="Arial" charset="0"/>
                <a:cs typeface="Arial" charset="0"/>
              </a:rPr>
              <a:t>데이타 카드에 모든 아이템을 기록하도록 하나하나 점검 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72708" name="Footer Placeholder 9"/>
          <p:cNvSpPr>
            <a:spLocks noGrp="1"/>
          </p:cNvSpPr>
          <p:nvPr>
            <p:ph type="ftr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latin typeface="Arial" charset="0"/>
                <a:cs typeface="Arial" charset="0"/>
              </a:rPr>
              <a:t>Dive Against Debris®</a:t>
            </a:r>
            <a:endParaRPr lang="en-AU" dirty="0"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dirty="0">
                <a:latin typeface="Arial" charset="0"/>
                <a:cs typeface="Arial" charset="0"/>
              </a:rPr>
              <a:t>조사 가이드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2709" name="Slide Number Placeholder 8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3986FA-EFAE-40BB-A291-D24042F24C82}" type="slidenum">
              <a:rPr lang="en-AU"/>
              <a:pPr/>
              <a:t>33</a:t>
            </a:fld>
            <a:endParaRPr lang="en-AU"/>
          </a:p>
        </p:txBody>
      </p:sp>
      <p:sp>
        <p:nvSpPr>
          <p:cNvPr id="72710" name="Text Placeholder 25"/>
          <p:cNvSpPr>
            <a:spLocks noGrp="1"/>
          </p:cNvSpPr>
          <p:nvPr>
            <p:ph type="body" sz="quarter" idx="16"/>
          </p:nvPr>
        </p:nvSpPr>
        <p:spPr>
          <a:xfrm>
            <a:off x="76200" y="6418263"/>
            <a:ext cx="2590800" cy="3048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S3: </a:t>
            </a:r>
            <a:r>
              <a:rPr lang="ko-KR" altLang="en-US" dirty="0">
                <a:latin typeface="Arial" charset="0"/>
                <a:cs typeface="Arial" charset="0"/>
              </a:rPr>
              <a:t>데이타 보고 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884238"/>
            <a:ext cx="5334000" cy="990600"/>
          </a:xfrm>
        </p:spPr>
        <p:txBody>
          <a:bodyPr anchor="t"/>
          <a:lstStyle/>
          <a:p>
            <a:pPr>
              <a:defRPr/>
            </a:pPr>
            <a:r>
              <a:rPr lang="en-AU" dirty="0" smtClean="0"/>
              <a:t>3</a:t>
            </a:r>
            <a:r>
              <a:rPr lang="ko-KR" altLang="en-US" dirty="0" smtClean="0"/>
              <a:t> 단계 </a:t>
            </a:r>
            <a:r>
              <a:rPr lang="en-AU" dirty="0" smtClean="0"/>
              <a:t>: </a:t>
            </a:r>
            <a:r>
              <a:rPr lang="ko-KR" altLang="en-US" dirty="0" smtClean="0"/>
              <a:t>기록하기</a:t>
            </a:r>
            <a:endParaRPr lang="en-GB" dirty="0"/>
          </a:p>
        </p:txBody>
      </p:sp>
      <p:pic>
        <p:nvPicPr>
          <p:cNvPr id="72712" name="Picture 9" descr="PADI &amp; Project AWARE Swanage UK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438400"/>
            <a:ext cx="3657600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3" name="Picture 15" descr="00_Record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685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4" name="Text Placeholder 8"/>
          <p:cNvSpPr txBox="1">
            <a:spLocks/>
          </p:cNvSpPr>
          <p:nvPr/>
        </p:nvSpPr>
        <p:spPr bwMode="auto">
          <a:xfrm>
            <a:off x="6096000" y="5943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en-US" sz="1600" b="1" i="1" dirty="0" smtClean="0">
                <a:solidFill>
                  <a:srgbClr val="376092"/>
                </a:solidFill>
              </a:rPr>
              <a:t>3</a:t>
            </a:r>
            <a:r>
              <a:rPr lang="ko-KR" altLang="en-US" sz="1600" b="1" i="1" dirty="0" smtClean="0">
                <a:solidFill>
                  <a:srgbClr val="376092"/>
                </a:solidFill>
              </a:rPr>
              <a:t>단계</a:t>
            </a:r>
            <a:r>
              <a:rPr lang="en-US" sz="1600" b="1" i="1" dirty="0" smtClean="0">
                <a:solidFill>
                  <a:srgbClr val="376092"/>
                </a:solidFill>
              </a:rPr>
              <a:t>: </a:t>
            </a:r>
            <a:r>
              <a:rPr lang="ko-KR" altLang="en-US" sz="1600" b="1" i="1" dirty="0" smtClean="0">
                <a:solidFill>
                  <a:srgbClr val="376092"/>
                </a:solidFill>
              </a:rPr>
              <a:t>기록하기</a:t>
            </a:r>
            <a:endParaRPr lang="en-GB" sz="1600" b="1" i="1" dirty="0">
              <a:solidFill>
                <a:srgbClr val="376092"/>
              </a:solidFill>
            </a:endParaRPr>
          </a:p>
          <a:p>
            <a:pPr>
              <a:spcBef>
                <a:spcPct val="20000"/>
              </a:spcBef>
              <a:buSzPct val="75000"/>
              <a:buFont typeface="Wingdings" pitchFamily="2" charset="2"/>
              <a:buNone/>
            </a:pPr>
            <a:endParaRPr lang="en-GB" sz="2000" b="1" dirty="0">
              <a:solidFill>
                <a:srgbClr val="3760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884238"/>
            <a:ext cx="8153400" cy="990600"/>
          </a:xfrm>
        </p:spPr>
        <p:txBody>
          <a:bodyPr anchor="t"/>
          <a:lstStyle/>
          <a:p>
            <a:pPr>
              <a:defRPr/>
            </a:pPr>
            <a:r>
              <a:rPr lang="en-AU" dirty="0"/>
              <a:t>3</a:t>
            </a:r>
            <a:r>
              <a:rPr lang="ko-KR" altLang="en-US" dirty="0"/>
              <a:t> 단계 </a:t>
            </a:r>
            <a:r>
              <a:rPr lang="en-AU" dirty="0"/>
              <a:t>: </a:t>
            </a:r>
            <a:r>
              <a:rPr lang="ko-KR" altLang="en-US" dirty="0"/>
              <a:t>기록하기</a:t>
            </a:r>
            <a:endParaRPr lang="en-GB" dirty="0"/>
          </a:p>
        </p:txBody>
      </p:sp>
      <p:sp>
        <p:nvSpPr>
          <p:cNvPr id="74755" name="Content Placeholder 8"/>
          <p:cNvSpPr>
            <a:spLocks noGrp="1"/>
          </p:cNvSpPr>
          <p:nvPr>
            <p:ph idx="1"/>
          </p:nvPr>
        </p:nvSpPr>
        <p:spPr>
          <a:xfrm>
            <a:off x="685800" y="2438400"/>
            <a:ext cx="4495800" cy="3459163"/>
          </a:xfrm>
        </p:spPr>
        <p:txBody>
          <a:bodyPr/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작은 조각들을 셀 수 있는 빠른 방법이 있습니다</a:t>
            </a:r>
            <a:r>
              <a:rPr lang="en-US" dirty="0" smtClean="0">
                <a:latin typeface="Arial" charset="0"/>
                <a:cs typeface="Arial" charset="0"/>
              </a:rPr>
              <a:t>:</a:t>
            </a:r>
          </a:p>
          <a:p>
            <a:pPr lvl="1"/>
            <a:r>
              <a:rPr lang="ko-KR" altLang="en-US" dirty="0" smtClean="0">
                <a:latin typeface="Arial" charset="0"/>
                <a:cs typeface="Arial" charset="0"/>
              </a:rPr>
              <a:t>작은 꾸러미로 분리</a:t>
            </a:r>
            <a:endParaRPr lang="en-US" dirty="0" smtClean="0">
              <a:latin typeface="Arial" charset="0"/>
              <a:cs typeface="Arial" charset="0"/>
            </a:endParaRPr>
          </a:p>
          <a:p>
            <a:pPr lvl="1"/>
            <a:r>
              <a:rPr lang="ko-KR" altLang="en-US" dirty="0" smtClean="0">
                <a:latin typeface="Arial" charset="0"/>
                <a:cs typeface="Arial" charset="0"/>
              </a:rPr>
              <a:t>한 꾸러미 안의 조각들 숫자를 셉니다</a:t>
            </a:r>
            <a:endParaRPr lang="en-US" dirty="0" smtClean="0">
              <a:latin typeface="Arial" charset="0"/>
              <a:cs typeface="Arial" charset="0"/>
            </a:endParaRPr>
          </a:p>
          <a:p>
            <a:pPr lvl="1"/>
            <a:r>
              <a:rPr lang="ko-KR" altLang="en-US" dirty="0" smtClean="0">
                <a:latin typeface="Arial" charset="0"/>
                <a:cs typeface="Arial" charset="0"/>
              </a:rPr>
              <a:t>몇 꾸러미가 있는지 세어 꾸러미 숫자를 곱합니다</a:t>
            </a:r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“</a:t>
            </a:r>
            <a:r>
              <a:rPr lang="ko-KR" altLang="en-US" dirty="0" smtClean="0">
                <a:latin typeface="Arial" charset="0"/>
                <a:cs typeface="Arial" charset="0"/>
              </a:rPr>
              <a:t>작은 조각들</a:t>
            </a:r>
            <a:r>
              <a:rPr lang="en-US" dirty="0" smtClean="0">
                <a:latin typeface="Arial" charset="0"/>
                <a:cs typeface="Arial" charset="0"/>
              </a:rPr>
              <a:t>”</a:t>
            </a:r>
            <a:r>
              <a:rPr lang="ko-KR" altLang="en-US" dirty="0" smtClean="0">
                <a:latin typeface="Arial" charset="0"/>
                <a:cs typeface="Arial" charset="0"/>
              </a:rPr>
              <a:t>로 숫자를 셉니다</a:t>
            </a:r>
            <a:r>
              <a:rPr lang="en-US" altLang="ko-KR" dirty="0" smtClean="0">
                <a:latin typeface="Arial" charset="0"/>
                <a:cs typeface="Arial" charset="0"/>
              </a:rPr>
              <a:t>.</a:t>
            </a:r>
            <a:r>
              <a:rPr lang="ko-KR" altLang="en-US" dirty="0" smtClean="0">
                <a:latin typeface="Arial" charset="0"/>
                <a:cs typeface="Arial" charset="0"/>
              </a:rPr>
              <a:t> </a:t>
            </a:r>
            <a:endParaRPr lang="en-US" dirty="0" smtClean="0">
              <a:latin typeface="Arial" charset="0"/>
              <a:cs typeface="Arial" charset="0"/>
            </a:endParaRPr>
          </a:p>
          <a:p>
            <a:pPr lvl="1"/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7475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676400"/>
            <a:ext cx="8153400" cy="685800"/>
          </a:xfrm>
        </p:spPr>
        <p:txBody>
          <a:bodyPr/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세기에 너무 작나요</a:t>
            </a:r>
            <a:r>
              <a:rPr lang="en-US" altLang="ko-KR" dirty="0" smtClean="0">
                <a:latin typeface="Arial" charset="0"/>
                <a:cs typeface="Arial" charset="0"/>
              </a:rPr>
              <a:t>?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74757" name="Footer Placeholder 4"/>
          <p:cNvSpPr>
            <a:spLocks noGrp="1"/>
          </p:cNvSpPr>
          <p:nvPr>
            <p:ph type="ftr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latin typeface="Arial" charset="0"/>
                <a:cs typeface="Arial" charset="0"/>
              </a:rPr>
              <a:t>Dive Against Debris®</a:t>
            </a:r>
            <a:endParaRPr lang="en-AU" dirty="0"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dirty="0">
                <a:latin typeface="Arial" charset="0"/>
                <a:cs typeface="Arial" charset="0"/>
              </a:rPr>
              <a:t>조사 가이드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4758" name="Slide Number Placeholder 5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DE02A5-DF7E-4E0C-AC0E-924BEAB6A5B7}" type="slidenum">
              <a:rPr lang="en-US"/>
              <a:pPr/>
              <a:t>34</a:t>
            </a:fld>
            <a:endParaRPr lang="en-US"/>
          </a:p>
        </p:txBody>
      </p:sp>
      <p:sp>
        <p:nvSpPr>
          <p:cNvPr id="74759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76200" y="6418263"/>
            <a:ext cx="2590800" cy="3048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S3: </a:t>
            </a:r>
            <a:r>
              <a:rPr lang="ko-KR" altLang="en-US" dirty="0">
                <a:latin typeface="Arial" charset="0"/>
                <a:cs typeface="Arial" charset="0"/>
              </a:rPr>
              <a:t>데이타 보고 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74760" name="Picture 14" descr="00_Record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685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1" name="Picture 9" descr="H20 divers  Dahab 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590800"/>
            <a:ext cx="27432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2" name="Text Placeholder 8"/>
          <p:cNvSpPr txBox="1">
            <a:spLocks/>
          </p:cNvSpPr>
          <p:nvPr/>
        </p:nvSpPr>
        <p:spPr bwMode="auto">
          <a:xfrm>
            <a:off x="6096000" y="5943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en-US" sz="1600" b="1" i="1" dirty="0">
                <a:solidFill>
                  <a:srgbClr val="376092"/>
                </a:solidFill>
              </a:rPr>
              <a:t>3</a:t>
            </a:r>
            <a:r>
              <a:rPr lang="ko-KR" altLang="en-US" sz="1600" b="1" i="1" dirty="0">
                <a:solidFill>
                  <a:srgbClr val="376092"/>
                </a:solidFill>
              </a:rPr>
              <a:t>단계</a:t>
            </a:r>
            <a:r>
              <a:rPr lang="en-US" sz="1600" b="1" i="1" dirty="0">
                <a:solidFill>
                  <a:srgbClr val="376092"/>
                </a:solidFill>
              </a:rPr>
              <a:t>: </a:t>
            </a:r>
            <a:r>
              <a:rPr lang="ko-KR" altLang="en-US" sz="1600" b="1" i="1" dirty="0">
                <a:solidFill>
                  <a:srgbClr val="376092"/>
                </a:solidFill>
              </a:rPr>
              <a:t>기록하기</a:t>
            </a:r>
            <a:endParaRPr lang="en-GB" sz="1600" b="1" i="1" dirty="0">
              <a:solidFill>
                <a:srgbClr val="376092"/>
              </a:solidFill>
            </a:endParaRPr>
          </a:p>
          <a:p>
            <a:pPr>
              <a:spcBef>
                <a:spcPct val="20000"/>
              </a:spcBef>
              <a:buSzPct val="75000"/>
              <a:buFont typeface="Wingdings" pitchFamily="2" charset="2"/>
              <a:buNone/>
            </a:pPr>
            <a:endParaRPr lang="en-GB" sz="2000" b="1" dirty="0">
              <a:solidFill>
                <a:srgbClr val="3760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5334000" cy="990600"/>
          </a:xfrm>
        </p:spPr>
        <p:txBody>
          <a:bodyPr anchor="t"/>
          <a:lstStyle/>
          <a:p>
            <a:pPr>
              <a:defRPr/>
            </a:pPr>
            <a:r>
              <a:rPr lang="en-AU" dirty="0"/>
              <a:t>3</a:t>
            </a:r>
            <a:r>
              <a:rPr lang="ko-KR" altLang="en-US" dirty="0"/>
              <a:t> 단계 </a:t>
            </a:r>
            <a:r>
              <a:rPr lang="en-AU" dirty="0"/>
              <a:t>: </a:t>
            </a:r>
            <a:r>
              <a:rPr lang="ko-KR" altLang="en-US" dirty="0"/>
              <a:t>기록하기</a:t>
            </a:r>
            <a:endParaRPr dirty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609600" y="2590800"/>
            <a:ext cx="4495800" cy="34290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조사 사이트 장소</a:t>
            </a:r>
            <a:endParaRPr lang="en-AU" dirty="0" smtClean="0">
              <a:latin typeface="Arial" charset="0"/>
              <a:cs typeface="Arial" charset="0"/>
            </a:endParaRPr>
          </a:p>
          <a:p>
            <a:pPr lvl="1"/>
            <a:r>
              <a:rPr lang="ko-KR" altLang="en-US" dirty="0" smtClean="0">
                <a:latin typeface="Arial" charset="0"/>
                <a:cs typeface="Arial" charset="0"/>
              </a:rPr>
              <a:t>도시</a:t>
            </a:r>
            <a:r>
              <a:rPr lang="en-US" altLang="ko-KR" dirty="0" smtClean="0">
                <a:latin typeface="Arial" charset="0"/>
                <a:cs typeface="Arial" charset="0"/>
              </a:rPr>
              <a:t>/</a:t>
            </a:r>
            <a:r>
              <a:rPr lang="ko-KR" altLang="en-US" dirty="0" smtClean="0">
                <a:latin typeface="Arial" charset="0"/>
                <a:cs typeface="Arial" charset="0"/>
              </a:rPr>
              <a:t>타운</a:t>
            </a:r>
            <a:endParaRPr lang="en-AU" dirty="0" smtClean="0">
              <a:latin typeface="Arial" charset="0"/>
              <a:cs typeface="Arial" charset="0"/>
            </a:endParaRPr>
          </a:p>
          <a:p>
            <a:pPr lvl="1"/>
            <a:r>
              <a:rPr lang="ko-KR" altLang="en-US" dirty="0" smtClean="0">
                <a:latin typeface="Arial" charset="0"/>
                <a:cs typeface="Arial" charset="0"/>
              </a:rPr>
              <a:t>주</a:t>
            </a:r>
            <a:r>
              <a:rPr lang="en-AU" dirty="0" smtClean="0">
                <a:latin typeface="Arial" charset="0"/>
                <a:cs typeface="Arial" charset="0"/>
              </a:rPr>
              <a:t>/</a:t>
            </a:r>
            <a:r>
              <a:rPr lang="ko-KR" altLang="en-US" dirty="0" smtClean="0">
                <a:latin typeface="Arial" charset="0"/>
                <a:cs typeface="Arial" charset="0"/>
              </a:rPr>
              <a:t>도</a:t>
            </a:r>
            <a:endParaRPr lang="en-AU" dirty="0" smtClean="0">
              <a:latin typeface="Arial" charset="0"/>
              <a:cs typeface="Arial" charset="0"/>
            </a:endParaRPr>
          </a:p>
          <a:p>
            <a:pPr lvl="1"/>
            <a:r>
              <a:rPr lang="ko-KR" altLang="en-US" dirty="0" smtClean="0">
                <a:latin typeface="Arial" charset="0"/>
                <a:cs typeface="Arial" charset="0"/>
              </a:rPr>
              <a:t>국가</a:t>
            </a:r>
            <a:endParaRPr lang="en-AU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조사 사이트</a:t>
            </a:r>
            <a:r>
              <a:rPr lang="en-AU" dirty="0" smtClean="0">
                <a:latin typeface="Arial" charset="0"/>
                <a:cs typeface="Arial" charset="0"/>
              </a:rPr>
              <a:t> GPS </a:t>
            </a:r>
            <a:r>
              <a:rPr lang="ko-KR" altLang="en-US" dirty="0" smtClean="0">
                <a:latin typeface="Arial" charset="0"/>
                <a:cs typeface="Arial" charset="0"/>
              </a:rPr>
              <a:t>코디네이트</a:t>
            </a:r>
            <a:endParaRPr lang="en-AU" dirty="0" smtClean="0">
              <a:latin typeface="Arial" charset="0"/>
              <a:cs typeface="Arial" charset="0"/>
            </a:endParaRPr>
          </a:p>
          <a:p>
            <a:pPr lvl="1"/>
            <a:r>
              <a:rPr lang="ko-KR" altLang="en-US" dirty="0" smtClean="0">
                <a:latin typeface="Arial" charset="0"/>
                <a:cs typeface="Arial" charset="0"/>
              </a:rPr>
              <a:t>정확도가 중요</a:t>
            </a:r>
            <a:endParaRPr lang="en-AU" dirty="0" smtClean="0">
              <a:latin typeface="Arial" charset="0"/>
              <a:cs typeface="Arial" charset="0"/>
            </a:endParaRPr>
          </a:p>
          <a:p>
            <a:pPr lvl="1"/>
            <a:r>
              <a:rPr lang="ko-KR" altLang="en-US" dirty="0" smtClean="0">
                <a:latin typeface="Arial" charset="0"/>
                <a:cs typeface="Arial" charset="0"/>
              </a:rPr>
              <a:t>온라인 </a:t>
            </a:r>
            <a:r>
              <a:rPr lang="ko-KR" altLang="en-US" dirty="0" err="1" smtClean="0">
                <a:latin typeface="Arial" charset="0"/>
                <a:cs typeface="Arial" charset="0"/>
              </a:rPr>
              <a:t>데이타</a:t>
            </a:r>
            <a:r>
              <a:rPr lang="ko-KR" altLang="en-US" dirty="0" smtClean="0">
                <a:latin typeface="Arial" charset="0"/>
                <a:cs typeface="Arial" charset="0"/>
              </a:rPr>
              <a:t> 제출 양식의 포인트 앤 클릭 지도를 사용하거나</a:t>
            </a:r>
            <a:r>
              <a:rPr lang="en-US" altLang="ko-KR" dirty="0" smtClean="0">
                <a:latin typeface="Arial" charset="0"/>
                <a:cs typeface="Arial" charset="0"/>
              </a:rPr>
              <a:t>,</a:t>
            </a:r>
            <a:r>
              <a:rPr lang="en-AU" dirty="0" smtClean="0">
                <a:latin typeface="Arial" charset="0"/>
                <a:cs typeface="Arial" charset="0"/>
              </a:rPr>
              <a:t> </a:t>
            </a:r>
          </a:p>
          <a:p>
            <a:pPr lvl="1"/>
            <a:r>
              <a:rPr lang="en-AU" dirty="0" smtClean="0">
                <a:latin typeface="Arial" charset="0"/>
                <a:cs typeface="Arial" charset="0"/>
              </a:rPr>
              <a:t>GPS </a:t>
            </a:r>
            <a:r>
              <a:rPr lang="ko-KR" altLang="en-US" dirty="0" smtClean="0">
                <a:latin typeface="Arial" charset="0"/>
                <a:cs typeface="Arial" charset="0"/>
              </a:rPr>
              <a:t>좌표를 기록</a:t>
            </a:r>
            <a:r>
              <a:rPr lang="en-AU" dirty="0" smtClean="0">
                <a:latin typeface="Arial" charset="0"/>
                <a:cs typeface="Arial" charset="0"/>
              </a:rPr>
              <a:t>:</a:t>
            </a:r>
          </a:p>
          <a:p>
            <a:pPr lvl="2"/>
            <a:r>
              <a:rPr lang="en-AU" dirty="0" smtClean="0">
                <a:latin typeface="Arial" charset="0"/>
                <a:cs typeface="Arial" charset="0"/>
              </a:rPr>
              <a:t>WGS84 / </a:t>
            </a:r>
            <a:r>
              <a:rPr lang="ko-KR" altLang="en-US" dirty="0" smtClean="0">
                <a:latin typeface="Arial" charset="0"/>
                <a:cs typeface="Arial" charset="0"/>
              </a:rPr>
              <a:t>소수점 숫자</a:t>
            </a:r>
            <a:endParaRPr lang="en-AU" dirty="0" smtClean="0">
              <a:latin typeface="Arial" charset="0"/>
              <a:cs typeface="Arial" charset="0"/>
            </a:endParaRPr>
          </a:p>
        </p:txBody>
      </p:sp>
      <p:sp>
        <p:nvSpPr>
          <p:cNvPr id="7680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57200" y="1676400"/>
            <a:ext cx="8153400" cy="685800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/>
              <a:t>온라인으로 데이타를 보고할 때 조사 사이트에 관하여 다음과 같은 질문을 받게 됩니다</a:t>
            </a:r>
            <a:r>
              <a:rPr lang="en-US" dirty="0" smtClean="0">
                <a:latin typeface="Arial" charset="0"/>
                <a:cs typeface="Arial" charset="0"/>
              </a:rPr>
              <a:t>: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76805" name="Footer Placeholder 9"/>
          <p:cNvSpPr>
            <a:spLocks noGrp="1"/>
          </p:cNvSpPr>
          <p:nvPr>
            <p:ph type="ftr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latin typeface="Arial" charset="0"/>
                <a:cs typeface="Arial" charset="0"/>
              </a:rPr>
              <a:t>Dive Against Debris®</a:t>
            </a:r>
            <a:endParaRPr lang="en-AU" dirty="0"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dirty="0">
                <a:latin typeface="Arial" charset="0"/>
                <a:cs typeface="Arial" charset="0"/>
              </a:rPr>
              <a:t>조사 가이드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6806" name="Slide Number Placeholder 8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B7A1D5-2B39-4E96-B66B-9EA8F206A4FB}" type="slidenum">
              <a:rPr lang="en-AU"/>
              <a:pPr/>
              <a:t>35</a:t>
            </a:fld>
            <a:endParaRPr lang="en-AU"/>
          </a:p>
        </p:txBody>
      </p:sp>
      <p:sp>
        <p:nvSpPr>
          <p:cNvPr id="76807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76200" y="6418263"/>
            <a:ext cx="2590800" cy="3048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S3: </a:t>
            </a:r>
            <a:r>
              <a:rPr lang="ko-KR" altLang="en-US" dirty="0">
                <a:latin typeface="Arial" charset="0"/>
                <a:cs typeface="Arial" charset="0"/>
              </a:rPr>
              <a:t>데이타 보고 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76808" name="Picture 11" descr="00_Record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685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9" name="Picture 15" descr="Junya DAD_retouch_l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362200"/>
            <a:ext cx="274320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0" name="Text Placeholder 8"/>
          <p:cNvSpPr txBox="1">
            <a:spLocks/>
          </p:cNvSpPr>
          <p:nvPr/>
        </p:nvSpPr>
        <p:spPr bwMode="auto">
          <a:xfrm>
            <a:off x="6096000" y="5943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en-US" sz="1600" b="1" i="1" dirty="0">
                <a:solidFill>
                  <a:srgbClr val="376092"/>
                </a:solidFill>
              </a:rPr>
              <a:t>3</a:t>
            </a:r>
            <a:r>
              <a:rPr lang="ko-KR" altLang="en-US" sz="1600" b="1" i="1" dirty="0">
                <a:solidFill>
                  <a:srgbClr val="376092"/>
                </a:solidFill>
              </a:rPr>
              <a:t>단계</a:t>
            </a:r>
            <a:r>
              <a:rPr lang="en-US" sz="1600" b="1" i="1" dirty="0">
                <a:solidFill>
                  <a:srgbClr val="376092"/>
                </a:solidFill>
              </a:rPr>
              <a:t>: </a:t>
            </a:r>
            <a:r>
              <a:rPr lang="ko-KR" altLang="en-US" sz="1600" b="1" i="1" dirty="0">
                <a:solidFill>
                  <a:srgbClr val="376092"/>
                </a:solidFill>
              </a:rPr>
              <a:t>기록하기</a:t>
            </a:r>
            <a:endParaRPr lang="en-GB" sz="1600" b="1" i="1" dirty="0">
              <a:solidFill>
                <a:srgbClr val="3760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6248400" cy="990600"/>
          </a:xfrm>
        </p:spPr>
        <p:txBody>
          <a:bodyPr anchor="t"/>
          <a:lstStyle/>
          <a:p>
            <a:pPr>
              <a:defRPr/>
            </a:pPr>
            <a:r>
              <a:rPr lang="en-AU" dirty="0"/>
              <a:t>3</a:t>
            </a:r>
            <a:r>
              <a:rPr lang="ko-KR" altLang="en-US" dirty="0"/>
              <a:t> 단계 </a:t>
            </a:r>
            <a:r>
              <a:rPr lang="en-AU" dirty="0"/>
              <a:t>: </a:t>
            </a:r>
            <a:r>
              <a:rPr lang="ko-KR" altLang="en-US" dirty="0"/>
              <a:t>기록하기</a:t>
            </a:r>
            <a:endParaRPr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5410200" cy="3459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해양 쓰레기를 제거하는 동안 모든 버디 팀들이 수중에서 보낸 </a:t>
            </a:r>
            <a:r>
              <a:rPr lang="ko-KR" altLang="en-US" sz="2400" u="sng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평균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 시간</a:t>
            </a:r>
            <a:endParaRPr lang="en-AU" dirty="0" smtClean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ko-KR" altLang="en-US" dirty="0" smtClean="0">
                <a:latin typeface="Arial" charset="0"/>
                <a:cs typeface="Arial" charset="0"/>
              </a:rPr>
              <a:t>분으로 기록</a:t>
            </a:r>
            <a:r>
              <a:rPr lang="en-AU" dirty="0" smtClean="0">
                <a:latin typeface="Arial" charset="0"/>
                <a:cs typeface="Arial" charset="0"/>
              </a:rPr>
              <a:t> </a:t>
            </a:r>
          </a:p>
          <a:p>
            <a:pPr lvl="1">
              <a:defRPr/>
            </a:pPr>
            <a:r>
              <a:rPr lang="ko-KR" altLang="en-US" dirty="0" smtClean="0">
                <a:latin typeface="Arial" charset="0"/>
                <a:cs typeface="Arial" charset="0"/>
              </a:rPr>
              <a:t>예</a:t>
            </a:r>
            <a:r>
              <a:rPr lang="en-AU" dirty="0" smtClean="0">
                <a:latin typeface="Arial" charset="0"/>
                <a:cs typeface="Arial" charset="0"/>
              </a:rPr>
              <a:t>. 45</a:t>
            </a:r>
            <a:r>
              <a:rPr lang="ko-KR" altLang="en-US" dirty="0" smtClean="0">
                <a:latin typeface="Arial" charset="0"/>
                <a:cs typeface="Arial" charset="0"/>
              </a:rPr>
              <a:t>분</a:t>
            </a:r>
            <a:r>
              <a:rPr lang="en-AU" dirty="0" smtClean="0">
                <a:latin typeface="Arial" charset="0"/>
                <a:cs typeface="Arial" charset="0"/>
              </a:rPr>
              <a:t>, 115</a:t>
            </a:r>
            <a:r>
              <a:rPr lang="ko-KR" altLang="en-US" dirty="0" smtClean="0">
                <a:latin typeface="Arial" charset="0"/>
                <a:cs typeface="Arial" charset="0"/>
              </a:rPr>
              <a:t>분</a:t>
            </a:r>
            <a:endParaRPr lang="en-AU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ko-KR" altLang="en-US" dirty="0" smtClean="0">
                <a:latin typeface="Arial" charset="0"/>
                <a:cs typeface="Arial" charset="0"/>
              </a:rPr>
              <a:t>다음은 포함하지 않는다</a:t>
            </a:r>
            <a:endParaRPr lang="en-AU" dirty="0" smtClean="0"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ko-KR" altLang="en-US" dirty="0" smtClean="0">
                <a:latin typeface="Arial" charset="0"/>
                <a:cs typeface="Arial" charset="0"/>
              </a:rPr>
              <a:t>수면 수영</a:t>
            </a:r>
            <a:endParaRPr lang="en-US" altLang="ko-KR" dirty="0" smtClean="0"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ko-KR" altLang="en-US" dirty="0" smtClean="0">
                <a:latin typeface="Arial" charset="0"/>
                <a:cs typeface="Arial" charset="0"/>
              </a:rPr>
              <a:t>상승 </a:t>
            </a:r>
            <a:r>
              <a:rPr lang="en-US" altLang="ko-KR" dirty="0" smtClean="0">
                <a:latin typeface="Arial" charset="0"/>
                <a:cs typeface="Arial" charset="0"/>
              </a:rPr>
              <a:t>/</a:t>
            </a:r>
            <a:r>
              <a:rPr lang="ko-KR" altLang="en-US" dirty="0" smtClean="0">
                <a:latin typeface="Arial" charset="0"/>
                <a:cs typeface="Arial" charset="0"/>
              </a:rPr>
              <a:t> 하강 시간 </a:t>
            </a:r>
            <a:endParaRPr lang="en-US" altLang="ko-KR" dirty="0" smtClean="0"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ko-KR" altLang="en-US" dirty="0" smtClean="0">
                <a:latin typeface="Arial" charset="0"/>
                <a:cs typeface="Arial" charset="0"/>
              </a:rPr>
              <a:t>비 다이빙 참가자들 </a:t>
            </a:r>
            <a:endParaRPr lang="en-US" altLang="ko-KR" dirty="0" smtClean="0"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ko-KR" altLang="en-US" dirty="0" smtClean="0">
                <a:latin typeface="Arial" charset="0"/>
                <a:cs typeface="Arial" charset="0"/>
              </a:rPr>
              <a:t>쓰레기 분리 및 기록 시간 </a:t>
            </a:r>
            <a:endParaRPr lang="en-US" altLang="ko-KR" dirty="0" smtClean="0">
              <a:latin typeface="Arial" charset="0"/>
              <a:cs typeface="Arial" charset="0"/>
            </a:endParaRPr>
          </a:p>
        </p:txBody>
      </p:sp>
      <p:sp>
        <p:nvSpPr>
          <p:cNvPr id="78852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457200" y="1676400"/>
            <a:ext cx="8153400" cy="6858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여러분의 조사 시간을 적절히 기록해야 합니다</a:t>
            </a:r>
            <a:r>
              <a:rPr lang="en-AU" dirty="0" smtClean="0">
                <a:latin typeface="Arial" charset="0"/>
                <a:cs typeface="Arial" charset="0"/>
              </a:rPr>
              <a:t>: </a:t>
            </a:r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78853" name="Footer Placeholder 9"/>
          <p:cNvSpPr>
            <a:spLocks noGrp="1"/>
          </p:cNvSpPr>
          <p:nvPr>
            <p:ph type="ftr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latin typeface="Arial" charset="0"/>
                <a:cs typeface="Arial" charset="0"/>
              </a:rPr>
              <a:t>Dive Against Debris®</a:t>
            </a:r>
            <a:endParaRPr lang="en-AU" dirty="0"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dirty="0">
                <a:latin typeface="Arial" charset="0"/>
                <a:cs typeface="Arial" charset="0"/>
              </a:rPr>
              <a:t>조사 가이드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8854" name="Slide Number Placeholder 8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195E37-E3C1-4719-92C8-3279EA0A05DF}" type="slidenum">
              <a:rPr lang="en-AU"/>
              <a:pPr/>
              <a:t>36</a:t>
            </a:fld>
            <a:endParaRPr lang="en-AU"/>
          </a:p>
        </p:txBody>
      </p:sp>
      <p:sp>
        <p:nvSpPr>
          <p:cNvPr id="78855" name="Text Placeholder 25"/>
          <p:cNvSpPr>
            <a:spLocks noGrp="1"/>
          </p:cNvSpPr>
          <p:nvPr>
            <p:ph type="body" sz="quarter" idx="16"/>
          </p:nvPr>
        </p:nvSpPr>
        <p:spPr>
          <a:xfrm>
            <a:off x="76200" y="6418263"/>
            <a:ext cx="2590800" cy="3048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S3: </a:t>
            </a:r>
            <a:r>
              <a:rPr lang="ko-KR" altLang="en-US" dirty="0">
                <a:latin typeface="Arial" charset="0"/>
                <a:cs typeface="Arial" charset="0"/>
              </a:rPr>
              <a:t>데이타 보고 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78856" name="Picture 11" descr="00_Record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685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7" name="Text Placeholder 8"/>
          <p:cNvSpPr txBox="1">
            <a:spLocks/>
          </p:cNvSpPr>
          <p:nvPr/>
        </p:nvSpPr>
        <p:spPr bwMode="auto">
          <a:xfrm>
            <a:off x="6096000" y="5943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en-US" sz="1600" b="1" i="1" dirty="0">
                <a:solidFill>
                  <a:srgbClr val="376092"/>
                </a:solidFill>
              </a:rPr>
              <a:t>3</a:t>
            </a:r>
            <a:r>
              <a:rPr lang="ko-KR" altLang="en-US" sz="1600" b="1" i="1" dirty="0">
                <a:solidFill>
                  <a:srgbClr val="376092"/>
                </a:solidFill>
              </a:rPr>
              <a:t>단계</a:t>
            </a:r>
            <a:r>
              <a:rPr lang="en-US" sz="1600" b="1" i="1" dirty="0">
                <a:solidFill>
                  <a:srgbClr val="376092"/>
                </a:solidFill>
              </a:rPr>
              <a:t>: </a:t>
            </a:r>
            <a:r>
              <a:rPr lang="ko-KR" altLang="en-US" sz="1600" b="1" i="1" dirty="0">
                <a:solidFill>
                  <a:srgbClr val="376092"/>
                </a:solidFill>
              </a:rPr>
              <a:t>기록하기</a:t>
            </a:r>
            <a:endParaRPr lang="en-GB" sz="1600" b="1" i="1" dirty="0">
              <a:solidFill>
                <a:srgbClr val="3760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6248400" cy="990600"/>
          </a:xfrm>
        </p:spPr>
        <p:txBody>
          <a:bodyPr anchor="t"/>
          <a:lstStyle/>
          <a:p>
            <a:pPr>
              <a:defRPr/>
            </a:pPr>
            <a:r>
              <a:rPr lang="en-AU" dirty="0"/>
              <a:t>3</a:t>
            </a:r>
            <a:r>
              <a:rPr lang="ko-KR" altLang="en-US" dirty="0"/>
              <a:t> 단계 </a:t>
            </a:r>
            <a:r>
              <a:rPr lang="en-AU" dirty="0"/>
              <a:t>: </a:t>
            </a:r>
            <a:r>
              <a:rPr lang="ko-KR" altLang="en-US" dirty="0"/>
              <a:t>기록하기</a:t>
            </a:r>
            <a:endParaRPr dirty="0"/>
          </a:p>
        </p:txBody>
      </p:sp>
      <p:sp>
        <p:nvSpPr>
          <p:cNvPr id="8089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457200" y="1676400"/>
            <a:ext cx="8153400" cy="685800"/>
          </a:xfrm>
        </p:spPr>
        <p:txBody>
          <a:bodyPr/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조사 시간 계산 예들 </a:t>
            </a:r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80900" name="Footer Placeholder 9"/>
          <p:cNvSpPr>
            <a:spLocks noGrp="1"/>
          </p:cNvSpPr>
          <p:nvPr>
            <p:ph type="ftr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latin typeface="Arial" charset="0"/>
                <a:cs typeface="Arial" charset="0"/>
              </a:rPr>
              <a:t>Dive Against Debris®</a:t>
            </a:r>
            <a:endParaRPr lang="en-AU" dirty="0"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dirty="0">
                <a:latin typeface="Arial" charset="0"/>
                <a:cs typeface="Arial" charset="0"/>
              </a:rPr>
              <a:t>조사 가이드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80901" name="Slide Number Placeholder 8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5CB6B1-C28A-472F-B59D-88519B5B0D25}" type="slidenum">
              <a:rPr lang="en-AU"/>
              <a:pPr/>
              <a:t>37</a:t>
            </a:fld>
            <a:endParaRPr lang="en-AU"/>
          </a:p>
        </p:txBody>
      </p:sp>
      <p:sp>
        <p:nvSpPr>
          <p:cNvPr id="80902" name="Text Placeholder 25"/>
          <p:cNvSpPr>
            <a:spLocks noGrp="1"/>
          </p:cNvSpPr>
          <p:nvPr>
            <p:ph type="body" sz="quarter" idx="16"/>
          </p:nvPr>
        </p:nvSpPr>
        <p:spPr>
          <a:xfrm>
            <a:off x="76200" y="6418263"/>
            <a:ext cx="2590800" cy="3048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S3: </a:t>
            </a:r>
            <a:r>
              <a:rPr lang="ko-KR" altLang="en-US" dirty="0">
                <a:latin typeface="Arial" charset="0"/>
                <a:cs typeface="Arial" charset="0"/>
              </a:rPr>
              <a:t>데이타 보고 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80903" name="Picture 11" descr="00_Record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685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962400" y="2209800"/>
            <a:ext cx="4953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  <a:defRPr/>
            </a:pPr>
            <a:r>
              <a:rPr lang="ko-KR" altLang="en-US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예</a:t>
            </a:r>
            <a:r>
              <a:rPr lang="en-AU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0" lvl="1" indent="-3429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lang="en-AU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ko-KR" altLang="en-US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버디팀</a:t>
            </a:r>
            <a:endParaRPr lang="en-AU" b="1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36000" lvl="2" indent="-3429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lang="ko-KR" altLang="en-US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팀</a:t>
            </a:r>
            <a:r>
              <a:rPr lang="en-AU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&amp; B = </a:t>
            </a:r>
            <a:r>
              <a:rPr lang="ko-KR" altLang="en-US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각 </a:t>
            </a:r>
            <a:r>
              <a:rPr lang="en-AU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o-KR" altLang="en-US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명의</a:t>
            </a:r>
            <a:r>
              <a:rPr lang="en-AU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다이버씩</a:t>
            </a:r>
            <a:endParaRPr lang="en-AU" b="1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36000" lvl="2" indent="-3429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lang="ko-KR" altLang="en-US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팀</a:t>
            </a:r>
            <a:r>
              <a:rPr lang="en-AU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= </a:t>
            </a:r>
            <a:r>
              <a:rPr lang="en-AU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ko-KR" altLang="en-US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명의</a:t>
            </a:r>
            <a:r>
              <a:rPr lang="en-AU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다이버</a:t>
            </a:r>
            <a:endParaRPr lang="en-AU" b="1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lang="ko-KR" altLang="en-US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수중 쓰레기 제거 시간</a:t>
            </a:r>
            <a:r>
              <a:rPr lang="en-AU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AU" b="1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36000" indent="-3429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lang="ko-KR" altLang="en-US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버디팀</a:t>
            </a:r>
            <a:r>
              <a:rPr lang="en-AU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	42 </a:t>
            </a:r>
            <a:r>
              <a:rPr lang="ko-KR" altLang="en-US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분</a:t>
            </a:r>
            <a:endParaRPr lang="en-AU" b="1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36000" indent="-3429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lang="ko-KR" altLang="en-US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버디팀</a:t>
            </a:r>
            <a:r>
              <a:rPr lang="en-AU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	48 </a:t>
            </a:r>
            <a:r>
              <a:rPr lang="ko-KR" altLang="en-US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분</a:t>
            </a:r>
            <a:endParaRPr lang="en-AU" b="1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36000" indent="-3429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lang="ko-KR" altLang="en-US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버디팀</a:t>
            </a:r>
            <a:r>
              <a:rPr lang="en-AU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C: 	</a:t>
            </a:r>
            <a:r>
              <a:rPr lang="en-AU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 </a:t>
            </a:r>
            <a:r>
              <a:rPr lang="ko-KR" altLang="en-US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분</a:t>
            </a:r>
            <a:endParaRPr lang="en-AU" b="1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lang="ko-KR" altLang="en-US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총 합계 조사 시간</a:t>
            </a:r>
            <a:r>
              <a:rPr lang="en-AU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	141 </a:t>
            </a:r>
            <a:r>
              <a:rPr lang="ko-KR" altLang="en-US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분</a:t>
            </a:r>
            <a:endParaRPr lang="en-AU" b="1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lang="en-AU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141 </a:t>
            </a:r>
            <a:r>
              <a:rPr lang="ko-KR" altLang="en-US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분</a:t>
            </a:r>
            <a:r>
              <a:rPr lang="en-AU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3 </a:t>
            </a:r>
            <a:r>
              <a:rPr lang="ko-KR" altLang="en-US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버디팀</a:t>
            </a:r>
            <a:r>
              <a:rPr lang="en-AU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47 </a:t>
            </a:r>
            <a:r>
              <a:rPr lang="ko-KR" altLang="en-US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분</a:t>
            </a:r>
            <a:endParaRPr lang="en-AU" b="1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조사 시간</a:t>
            </a:r>
            <a:r>
              <a:rPr lang="en-A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47 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분</a:t>
            </a:r>
            <a:endParaRPr lang="en-AU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09600" y="2209800"/>
            <a:ext cx="2971800" cy="3733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ko-KR" altLang="en-US" dirty="0" smtClean="0"/>
              <a:t>예</a:t>
            </a:r>
            <a:r>
              <a:rPr lang="en-AU" dirty="0" smtClean="0"/>
              <a:t> 1</a:t>
            </a:r>
          </a:p>
          <a:p>
            <a:pPr>
              <a:defRPr/>
            </a:pPr>
            <a:r>
              <a:rPr lang="en-US" altLang="ko-KR" dirty="0" smtClean="0"/>
              <a:t>2</a:t>
            </a:r>
            <a:r>
              <a:rPr lang="ko-KR" altLang="en-US" dirty="0" smtClean="0"/>
              <a:t>명의 다이버로 된 </a:t>
            </a:r>
            <a:r>
              <a:rPr lang="en-US" altLang="ko-KR" dirty="0" smtClean="0"/>
              <a:t>1</a:t>
            </a:r>
            <a:r>
              <a:rPr lang="ko-KR" altLang="en-US" dirty="0" smtClean="0"/>
              <a:t> 버디팀</a:t>
            </a:r>
            <a:r>
              <a:rPr lang="en-AU" dirty="0" smtClean="0"/>
              <a:t> </a:t>
            </a:r>
          </a:p>
          <a:p>
            <a:pPr>
              <a:defRPr/>
            </a:pPr>
            <a:r>
              <a:rPr lang="ko-KR" altLang="en-US" dirty="0" smtClean="0"/>
              <a:t>수중 쓰레기 제거 시간</a:t>
            </a:r>
            <a:r>
              <a:rPr lang="en-AU" dirty="0" smtClean="0"/>
              <a:t>:</a:t>
            </a:r>
          </a:p>
          <a:p>
            <a:pPr marL="936000">
              <a:defRPr/>
            </a:pPr>
            <a:r>
              <a:rPr lang="en-AU" dirty="0" smtClean="0"/>
              <a:t>43 </a:t>
            </a:r>
            <a:r>
              <a:rPr lang="ko-KR" altLang="en-US" dirty="0" smtClean="0"/>
              <a:t>분</a:t>
            </a:r>
            <a:endParaRPr lang="en-AU" dirty="0" smtClean="0"/>
          </a:p>
          <a:p>
            <a:pPr>
              <a:defRPr/>
            </a:pPr>
            <a:r>
              <a:rPr lang="ko-KR" altLang="en-US" dirty="0" smtClean="0"/>
              <a:t>다른 다이버들은 없었다면</a:t>
            </a:r>
            <a:endParaRPr lang="en-AU" dirty="0" smtClean="0"/>
          </a:p>
          <a:p>
            <a:pPr>
              <a:defRPr/>
            </a:pP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</a:rPr>
              <a:t>조사 시간</a:t>
            </a:r>
            <a:r>
              <a:rPr lang="en-AU" dirty="0" smtClean="0">
                <a:solidFill>
                  <a:schemeClr val="accent2">
                    <a:lumMod val="75000"/>
                  </a:schemeClr>
                </a:solidFill>
              </a:rPr>
              <a:t> = 43 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</a:rPr>
              <a:t>분</a:t>
            </a:r>
            <a:endParaRPr lang="en-A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733800" y="2286000"/>
            <a:ext cx="0" cy="35814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07" name="Text Placeholder 8"/>
          <p:cNvSpPr txBox="1">
            <a:spLocks/>
          </p:cNvSpPr>
          <p:nvPr/>
        </p:nvSpPr>
        <p:spPr bwMode="auto">
          <a:xfrm>
            <a:off x="6096000" y="5943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en-US" sz="1600" b="1" i="1" dirty="0">
                <a:solidFill>
                  <a:srgbClr val="376092"/>
                </a:solidFill>
              </a:rPr>
              <a:t>3</a:t>
            </a:r>
            <a:r>
              <a:rPr lang="ko-KR" altLang="en-US" sz="1600" b="1" i="1" dirty="0">
                <a:solidFill>
                  <a:srgbClr val="376092"/>
                </a:solidFill>
              </a:rPr>
              <a:t>단계</a:t>
            </a:r>
            <a:r>
              <a:rPr lang="en-US" sz="1600" b="1" i="1" dirty="0">
                <a:solidFill>
                  <a:srgbClr val="376092"/>
                </a:solidFill>
              </a:rPr>
              <a:t>: </a:t>
            </a:r>
            <a:r>
              <a:rPr lang="ko-KR" altLang="en-US" sz="1600" b="1" i="1" dirty="0">
                <a:solidFill>
                  <a:srgbClr val="376092"/>
                </a:solidFill>
              </a:rPr>
              <a:t>기록하기</a:t>
            </a:r>
            <a:endParaRPr lang="en-GB" sz="1600" b="1" i="1" dirty="0">
              <a:solidFill>
                <a:srgbClr val="3760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6553200" cy="990600"/>
          </a:xfrm>
        </p:spPr>
        <p:txBody>
          <a:bodyPr anchor="t"/>
          <a:lstStyle/>
          <a:p>
            <a:pPr>
              <a:defRPr/>
            </a:pPr>
            <a:r>
              <a:rPr lang="en-AU" dirty="0"/>
              <a:t>3</a:t>
            </a:r>
            <a:r>
              <a:rPr lang="ko-KR" altLang="en-US" dirty="0"/>
              <a:t> 단계 </a:t>
            </a:r>
            <a:r>
              <a:rPr lang="en-AU" dirty="0"/>
              <a:t>: </a:t>
            </a:r>
            <a:r>
              <a:rPr lang="ko-KR" altLang="en-US" dirty="0"/>
              <a:t>기록하기</a:t>
            </a:r>
            <a:endParaRPr dirty="0"/>
          </a:p>
        </p:txBody>
      </p:sp>
      <p:sp>
        <p:nvSpPr>
          <p:cNvPr id="82947" name="Content Placeholder 8"/>
          <p:cNvSpPr>
            <a:spLocks noGrp="1"/>
          </p:cNvSpPr>
          <p:nvPr>
            <p:ph idx="1"/>
          </p:nvPr>
        </p:nvSpPr>
        <p:spPr>
          <a:xfrm>
            <a:off x="685800" y="2209800"/>
            <a:ext cx="4114800" cy="37338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참가자 숫자</a:t>
            </a:r>
            <a:endParaRPr lang="en-AU" dirty="0" smtClean="0">
              <a:latin typeface="Arial" charset="0"/>
              <a:cs typeface="Arial" charset="0"/>
            </a:endParaRPr>
          </a:p>
          <a:p>
            <a:pPr lvl="1"/>
            <a:r>
              <a:rPr lang="ko-KR" altLang="en-US" dirty="0" smtClean="0">
                <a:latin typeface="Arial" charset="0"/>
                <a:cs typeface="Arial" charset="0"/>
              </a:rPr>
              <a:t>수중에서 쓰레기를 수거한 다이버들 숫자만 셉니다</a:t>
            </a:r>
            <a:endParaRPr lang="en-AU" dirty="0" smtClean="0">
              <a:latin typeface="Arial" charset="0"/>
              <a:cs typeface="Arial" charset="0"/>
            </a:endParaRPr>
          </a:p>
          <a:p>
            <a:pPr lvl="1"/>
            <a:r>
              <a:rPr lang="ko-KR" altLang="en-US" dirty="0" smtClean="0">
                <a:latin typeface="Arial" charset="0"/>
                <a:cs typeface="Arial" charset="0"/>
              </a:rPr>
              <a:t>각 개별 다이버 숫자를 셉니다</a:t>
            </a:r>
            <a:endParaRPr lang="en-US" altLang="ko-KR" dirty="0" smtClean="0">
              <a:latin typeface="Arial" charset="0"/>
              <a:cs typeface="Arial" charset="0"/>
            </a:endParaRPr>
          </a:p>
          <a:p>
            <a:pPr lvl="1"/>
            <a:r>
              <a:rPr lang="ko-KR" altLang="en-US" dirty="0" smtClean="0">
                <a:latin typeface="Arial" charset="0"/>
                <a:cs typeface="Arial" charset="0"/>
              </a:rPr>
              <a:t>비 다이버들은 제외</a:t>
            </a:r>
            <a:r>
              <a:rPr lang="en-AU" dirty="0" smtClean="0">
                <a:latin typeface="Arial" charset="0"/>
                <a:cs typeface="Arial" charset="0"/>
              </a:rPr>
              <a:t> </a:t>
            </a:r>
          </a:p>
          <a:p>
            <a:endParaRPr lang="en-GB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파도 컨디션들</a:t>
            </a:r>
            <a:endParaRPr lang="en-GB" dirty="0" smtClean="0">
              <a:latin typeface="Arial" charset="0"/>
              <a:cs typeface="Arial" charset="0"/>
            </a:endParaRPr>
          </a:p>
          <a:p>
            <a:pPr lvl="1"/>
            <a:r>
              <a:rPr lang="ko-KR" altLang="en-US" dirty="0" smtClean="0">
                <a:latin typeface="Arial" charset="0"/>
                <a:cs typeface="Arial" charset="0"/>
              </a:rPr>
              <a:t>잔잔했는지 평온했는지 약간 파도가 있었는지 거칠었는지 등</a:t>
            </a:r>
            <a:endParaRPr lang="en-AU" dirty="0" smtClean="0">
              <a:latin typeface="Arial" charset="0"/>
              <a:cs typeface="Arial" charset="0"/>
            </a:endParaRPr>
          </a:p>
          <a:p>
            <a:pPr lvl="1"/>
            <a:r>
              <a:rPr lang="ko-KR" altLang="en-US" dirty="0" smtClean="0"/>
              <a:t>더 자세한 내용은 조사 가이드 또는 데이타 카드를 참고 </a:t>
            </a:r>
            <a:endParaRPr lang="en-US" dirty="0"/>
          </a:p>
        </p:txBody>
      </p:sp>
      <p:sp>
        <p:nvSpPr>
          <p:cNvPr id="8294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676400"/>
            <a:ext cx="8153400" cy="685800"/>
          </a:xfrm>
        </p:spPr>
        <p:txBody>
          <a:bodyPr/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조사 다이브에 관한 추가 정보</a:t>
            </a:r>
            <a:endParaRPr lang="en-AU" dirty="0" smtClean="0">
              <a:latin typeface="Arial" charset="0"/>
              <a:cs typeface="Arial" charset="0"/>
            </a:endParaRPr>
          </a:p>
        </p:txBody>
      </p:sp>
      <p:sp>
        <p:nvSpPr>
          <p:cNvPr id="82949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76200" y="6418263"/>
            <a:ext cx="2590800" cy="3048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S3: </a:t>
            </a:r>
            <a:r>
              <a:rPr lang="ko-KR" altLang="en-US" dirty="0">
                <a:latin typeface="Arial" charset="0"/>
                <a:cs typeface="Arial" charset="0"/>
              </a:rPr>
              <a:t>데이타 보고 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82950" name="Footer Placeholder 9"/>
          <p:cNvSpPr>
            <a:spLocks noGrp="1"/>
          </p:cNvSpPr>
          <p:nvPr>
            <p:ph type="ftr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latin typeface="Arial" charset="0"/>
                <a:cs typeface="Arial" charset="0"/>
              </a:rPr>
              <a:t>Dive Against Debris®</a:t>
            </a:r>
            <a:endParaRPr lang="en-AU" dirty="0"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dirty="0">
                <a:latin typeface="Arial" charset="0"/>
                <a:cs typeface="Arial" charset="0"/>
              </a:rPr>
              <a:t>조사 가이드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82951" name="Slide Number Placeholder 8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627D1E-80E3-4DCB-9E25-61C16F6C810C}" type="slidenum">
              <a:rPr lang="en-AU"/>
              <a:pPr/>
              <a:t>38</a:t>
            </a:fld>
            <a:endParaRPr lang="en-AU"/>
          </a:p>
        </p:txBody>
      </p:sp>
      <p:pic>
        <p:nvPicPr>
          <p:cNvPr id="82952" name="Picture 12" descr="00_Record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685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3" name="Text Placeholder 8"/>
          <p:cNvSpPr txBox="1">
            <a:spLocks/>
          </p:cNvSpPr>
          <p:nvPr/>
        </p:nvSpPr>
        <p:spPr bwMode="auto">
          <a:xfrm>
            <a:off x="6096000" y="5943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en-US" sz="1600" b="1" i="1" dirty="0">
                <a:solidFill>
                  <a:srgbClr val="376092"/>
                </a:solidFill>
              </a:rPr>
              <a:t>3</a:t>
            </a:r>
            <a:r>
              <a:rPr lang="ko-KR" altLang="en-US" sz="1600" b="1" i="1" dirty="0">
                <a:solidFill>
                  <a:srgbClr val="376092"/>
                </a:solidFill>
              </a:rPr>
              <a:t>단계</a:t>
            </a:r>
            <a:r>
              <a:rPr lang="en-US" sz="1600" b="1" i="1" dirty="0">
                <a:solidFill>
                  <a:srgbClr val="376092"/>
                </a:solidFill>
              </a:rPr>
              <a:t>: </a:t>
            </a:r>
            <a:r>
              <a:rPr lang="ko-KR" altLang="en-US" sz="1600" b="1" i="1" dirty="0">
                <a:solidFill>
                  <a:srgbClr val="376092"/>
                </a:solidFill>
              </a:rPr>
              <a:t>기록하기</a:t>
            </a:r>
            <a:endParaRPr lang="en-GB" sz="1600" b="1" i="1" dirty="0">
              <a:solidFill>
                <a:srgbClr val="376092"/>
              </a:solidFill>
            </a:endParaRPr>
          </a:p>
        </p:txBody>
      </p:sp>
      <p:pic>
        <p:nvPicPr>
          <p:cNvPr id="82954" name="Picture 11" descr="David BurdickMarine Photoban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133600"/>
            <a:ext cx="374015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6553200" cy="990600"/>
          </a:xfrm>
        </p:spPr>
        <p:txBody>
          <a:bodyPr anchor="t"/>
          <a:lstStyle/>
          <a:p>
            <a:pPr>
              <a:defRPr/>
            </a:pPr>
            <a:r>
              <a:rPr lang="en-AU" dirty="0"/>
              <a:t>3</a:t>
            </a:r>
            <a:r>
              <a:rPr lang="ko-KR" altLang="en-US" dirty="0"/>
              <a:t> 단계 </a:t>
            </a:r>
            <a:r>
              <a:rPr lang="en-AU" dirty="0"/>
              <a:t>: </a:t>
            </a:r>
            <a:r>
              <a:rPr lang="ko-KR" altLang="en-US" dirty="0"/>
              <a:t>기록하기</a:t>
            </a:r>
            <a:endParaRPr dirty="0"/>
          </a:p>
        </p:txBody>
      </p:sp>
      <p:sp>
        <p:nvSpPr>
          <p:cNvPr id="84995" name="Content Placeholder 8"/>
          <p:cNvSpPr>
            <a:spLocks noGrp="1"/>
          </p:cNvSpPr>
          <p:nvPr>
            <p:ph idx="1"/>
          </p:nvPr>
        </p:nvSpPr>
        <p:spPr>
          <a:xfrm>
            <a:off x="685800" y="2209800"/>
            <a:ext cx="4114800" cy="37338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여러분 사이트의 쓰레기의 종착역을 이해할 수 있도록 조사한 지역을 보고합니다</a:t>
            </a:r>
            <a:r>
              <a:rPr lang="en-AU" dirty="0" smtClean="0">
                <a:latin typeface="Arial" charset="0"/>
                <a:cs typeface="Arial" charset="0"/>
              </a:rPr>
              <a:t>:</a:t>
            </a:r>
          </a:p>
          <a:p>
            <a:r>
              <a:rPr lang="ko-KR" altLang="en-US" dirty="0" smtClean="0">
                <a:latin typeface="Arial" charset="0"/>
                <a:cs typeface="Arial" charset="0"/>
              </a:rPr>
              <a:t>쉽고 정확한</a:t>
            </a:r>
            <a:r>
              <a:rPr lang="en-AU" dirty="0" smtClean="0">
                <a:latin typeface="Arial" charset="0"/>
                <a:cs typeface="Arial" charset="0"/>
              </a:rPr>
              <a:t> </a:t>
            </a:r>
            <a:r>
              <a:rPr lang="ko-KR" altLang="en-US" dirty="0" smtClean="0">
                <a:latin typeface="Arial" charset="0"/>
                <a:cs typeface="Arial" charset="0"/>
                <a:hlinkClick r:id="rId3"/>
              </a:rPr>
              <a:t>온라인 도구들</a:t>
            </a:r>
            <a:r>
              <a:rPr lang="en-AU" dirty="0" smtClean="0">
                <a:latin typeface="Arial" charset="0"/>
                <a:cs typeface="Arial" charset="0"/>
              </a:rPr>
              <a:t> </a:t>
            </a:r>
          </a:p>
          <a:p>
            <a:r>
              <a:rPr lang="ko-KR" altLang="en-US" dirty="0" smtClean="0">
                <a:latin typeface="Arial" charset="0"/>
                <a:cs typeface="Arial" charset="0"/>
              </a:rPr>
              <a:t>평방 미터 또는 평방 피트 </a:t>
            </a:r>
            <a:endParaRPr lang="en-AU" dirty="0" smtClean="0"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온라인 도구 사용이 불가능한가요</a:t>
            </a:r>
            <a:r>
              <a:rPr lang="en-US" dirty="0" smtClean="0">
                <a:latin typeface="Arial" charset="0"/>
                <a:cs typeface="Arial" charset="0"/>
              </a:rPr>
              <a:t>?</a:t>
            </a:r>
          </a:p>
          <a:p>
            <a:pPr lvl="1"/>
            <a:r>
              <a:rPr lang="ko-KR" altLang="en-US" dirty="0" smtClean="0">
                <a:latin typeface="Arial" charset="0"/>
                <a:cs typeface="Arial" charset="0"/>
              </a:rPr>
              <a:t>길이와 넓이를 곱해서 영역을 계산 </a:t>
            </a:r>
            <a:endParaRPr lang="en-US" altLang="ko-KR" dirty="0" smtClean="0">
              <a:latin typeface="Arial" charset="0"/>
              <a:cs typeface="Arial" charset="0"/>
            </a:endParaRPr>
          </a:p>
          <a:p>
            <a:pPr lvl="1"/>
            <a:r>
              <a:rPr lang="ko-KR" altLang="en-US" dirty="0" smtClean="0">
                <a:latin typeface="Arial" charset="0"/>
                <a:cs typeface="Arial" charset="0"/>
              </a:rPr>
              <a:t>다른 옵션이 없으면 대략적으로 추정 </a:t>
            </a:r>
            <a:endParaRPr lang="en-GB" dirty="0" smtClean="0">
              <a:latin typeface="Arial" charset="0"/>
              <a:cs typeface="Arial" charset="0"/>
            </a:endParaRPr>
          </a:p>
          <a:p>
            <a:pPr lvl="1"/>
            <a:endParaRPr lang="en-AU" dirty="0" smtClean="0">
              <a:latin typeface="Arial" charset="0"/>
              <a:cs typeface="Arial" charset="0"/>
            </a:endParaRPr>
          </a:p>
        </p:txBody>
      </p:sp>
      <p:sp>
        <p:nvSpPr>
          <p:cNvPr id="8499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676400"/>
            <a:ext cx="8153400" cy="685800"/>
          </a:xfrm>
        </p:spPr>
        <p:txBody>
          <a:bodyPr/>
          <a:lstStyle/>
          <a:p>
            <a:r>
              <a:rPr lang="ko-KR" altLang="en-US" dirty="0">
                <a:latin typeface="Arial" charset="0"/>
                <a:cs typeface="Arial" charset="0"/>
              </a:rPr>
              <a:t>조사 다이브에 관한 추가 정보</a:t>
            </a:r>
            <a:endParaRPr lang="en-AU" dirty="0">
              <a:latin typeface="Arial" charset="0"/>
              <a:cs typeface="Arial" charset="0"/>
            </a:endParaRPr>
          </a:p>
        </p:txBody>
      </p:sp>
      <p:sp>
        <p:nvSpPr>
          <p:cNvPr id="84997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76200" y="6418263"/>
            <a:ext cx="2590800" cy="3048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S3: </a:t>
            </a:r>
            <a:r>
              <a:rPr lang="ko-KR" altLang="en-US" dirty="0">
                <a:latin typeface="Arial" charset="0"/>
                <a:cs typeface="Arial" charset="0"/>
              </a:rPr>
              <a:t>데이타 보고 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84998" name="Footer Placeholder 9"/>
          <p:cNvSpPr>
            <a:spLocks noGrp="1"/>
          </p:cNvSpPr>
          <p:nvPr>
            <p:ph type="ftr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latin typeface="Arial" charset="0"/>
                <a:cs typeface="Arial" charset="0"/>
              </a:rPr>
              <a:t>Dive Against Debris®</a:t>
            </a:r>
            <a:endParaRPr lang="en-AU" dirty="0"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dirty="0">
                <a:latin typeface="Arial" charset="0"/>
                <a:cs typeface="Arial" charset="0"/>
              </a:rPr>
              <a:t>조사 가이드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84999" name="Slide Number Placeholder 8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A827EB-74D2-4FE7-999D-D25829FF7812}" type="slidenum">
              <a:rPr lang="en-AU"/>
              <a:pPr/>
              <a:t>39</a:t>
            </a:fld>
            <a:endParaRPr lang="en-AU"/>
          </a:p>
        </p:txBody>
      </p:sp>
      <p:pic>
        <p:nvPicPr>
          <p:cNvPr id="85000" name="Picture 12" descr="00_Record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685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1" name="Text Placeholder 8"/>
          <p:cNvSpPr txBox="1">
            <a:spLocks/>
          </p:cNvSpPr>
          <p:nvPr/>
        </p:nvSpPr>
        <p:spPr bwMode="auto">
          <a:xfrm>
            <a:off x="6096000" y="5943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en-US" sz="1600" b="1" i="1" dirty="0">
                <a:solidFill>
                  <a:srgbClr val="376092"/>
                </a:solidFill>
              </a:rPr>
              <a:t>3</a:t>
            </a:r>
            <a:r>
              <a:rPr lang="ko-KR" altLang="en-US" sz="1600" b="1" i="1" dirty="0">
                <a:solidFill>
                  <a:srgbClr val="376092"/>
                </a:solidFill>
              </a:rPr>
              <a:t>단계</a:t>
            </a:r>
            <a:r>
              <a:rPr lang="en-US" sz="1600" b="1" i="1" dirty="0">
                <a:solidFill>
                  <a:srgbClr val="376092"/>
                </a:solidFill>
              </a:rPr>
              <a:t>: </a:t>
            </a:r>
            <a:r>
              <a:rPr lang="ko-KR" altLang="en-US" sz="1600" b="1" i="1" dirty="0">
                <a:solidFill>
                  <a:srgbClr val="376092"/>
                </a:solidFill>
              </a:rPr>
              <a:t>기록하기</a:t>
            </a:r>
            <a:endParaRPr lang="en-GB" sz="1600" b="1" i="1" dirty="0">
              <a:solidFill>
                <a:srgbClr val="376092"/>
              </a:solidFill>
            </a:endParaRPr>
          </a:p>
        </p:txBody>
      </p:sp>
      <p:pic>
        <p:nvPicPr>
          <p:cNvPr id="85002" name="Picture 10" descr="area_imag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2438400"/>
            <a:ext cx="365760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3" name="Text Placeholder 8"/>
          <p:cNvSpPr txBox="1">
            <a:spLocks/>
          </p:cNvSpPr>
          <p:nvPr/>
        </p:nvSpPr>
        <p:spPr bwMode="auto">
          <a:xfrm>
            <a:off x="5029200" y="50292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en-AU" sz="1400" b="1">
                <a:solidFill>
                  <a:srgbClr val="376092"/>
                </a:solidFill>
              </a:rPr>
              <a:t>Use an online tool to measure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5334000" cy="990600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다음을 논의할 것입니다</a:t>
            </a:r>
            <a:r>
              <a:rPr lang="en-GB" dirty="0"/>
              <a:t> . . .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85800" y="3017838"/>
            <a:ext cx="4495800" cy="3459162"/>
          </a:xfrm>
        </p:spPr>
        <p:txBody>
          <a:bodyPr/>
          <a:lstStyle/>
          <a:p>
            <a:r>
              <a:rPr lang="en-AU" dirty="0" smtClean="0">
                <a:latin typeface="Arial" charset="0"/>
                <a:cs typeface="Arial" charset="0"/>
              </a:rPr>
              <a:t>1</a:t>
            </a:r>
            <a:r>
              <a:rPr lang="ko-KR" altLang="en-US" dirty="0" smtClean="0">
                <a:latin typeface="Arial" charset="0"/>
                <a:cs typeface="Arial" charset="0"/>
              </a:rPr>
              <a:t> 단계 </a:t>
            </a:r>
            <a:r>
              <a:rPr lang="en-AU" dirty="0" smtClean="0">
                <a:latin typeface="Arial" charset="0"/>
                <a:cs typeface="Arial" charset="0"/>
              </a:rPr>
              <a:t>: </a:t>
            </a:r>
            <a:r>
              <a:rPr lang="ko-KR" altLang="en-US" dirty="0" smtClean="0">
                <a:latin typeface="Arial" charset="0"/>
                <a:cs typeface="Arial" charset="0"/>
              </a:rPr>
              <a:t>무게측정 </a:t>
            </a:r>
            <a:endParaRPr lang="en-AU" dirty="0" smtClean="0">
              <a:latin typeface="Arial" charset="0"/>
              <a:cs typeface="Arial" charset="0"/>
            </a:endParaRPr>
          </a:p>
          <a:p>
            <a:r>
              <a:rPr lang="en-AU" dirty="0" smtClean="0">
                <a:latin typeface="Arial" charset="0"/>
                <a:cs typeface="Arial" charset="0"/>
              </a:rPr>
              <a:t>2</a:t>
            </a:r>
            <a:r>
              <a:rPr lang="ko-KR" altLang="en-US" dirty="0" smtClean="0">
                <a:latin typeface="Arial" charset="0"/>
                <a:cs typeface="Arial" charset="0"/>
              </a:rPr>
              <a:t> </a:t>
            </a:r>
            <a:r>
              <a:rPr lang="ko-KR" altLang="en-US" dirty="0">
                <a:latin typeface="Arial" charset="0"/>
                <a:cs typeface="Arial" charset="0"/>
              </a:rPr>
              <a:t>단계 </a:t>
            </a:r>
            <a:r>
              <a:rPr lang="en-AU" dirty="0" smtClean="0">
                <a:latin typeface="Arial" charset="0"/>
                <a:cs typeface="Arial" charset="0"/>
              </a:rPr>
              <a:t>: </a:t>
            </a:r>
            <a:r>
              <a:rPr lang="ko-KR" altLang="en-US" dirty="0" smtClean="0">
                <a:latin typeface="Arial" charset="0"/>
                <a:cs typeface="Arial" charset="0"/>
              </a:rPr>
              <a:t>분류하기</a:t>
            </a:r>
            <a:endParaRPr lang="en-US" altLang="ko-KR" dirty="0" smtClean="0">
              <a:latin typeface="Arial" charset="0"/>
              <a:cs typeface="Arial" charset="0"/>
            </a:endParaRPr>
          </a:p>
          <a:p>
            <a:r>
              <a:rPr lang="en-AU" dirty="0" smtClean="0">
                <a:latin typeface="Arial" charset="0"/>
                <a:cs typeface="Arial" charset="0"/>
              </a:rPr>
              <a:t>3</a:t>
            </a:r>
            <a:r>
              <a:rPr lang="ko-KR" altLang="en-US" dirty="0" smtClean="0">
                <a:latin typeface="Arial" charset="0"/>
                <a:cs typeface="Arial" charset="0"/>
              </a:rPr>
              <a:t> </a:t>
            </a:r>
            <a:r>
              <a:rPr lang="ko-KR" altLang="en-US" dirty="0">
                <a:latin typeface="Arial" charset="0"/>
                <a:cs typeface="Arial" charset="0"/>
              </a:rPr>
              <a:t>단계 </a:t>
            </a:r>
            <a:r>
              <a:rPr lang="en-AU" dirty="0" smtClean="0">
                <a:latin typeface="Arial" charset="0"/>
                <a:cs typeface="Arial" charset="0"/>
              </a:rPr>
              <a:t>: </a:t>
            </a:r>
            <a:r>
              <a:rPr lang="ko-KR" altLang="en-US" dirty="0" smtClean="0">
                <a:latin typeface="Arial" charset="0"/>
                <a:cs typeface="Arial" charset="0"/>
              </a:rPr>
              <a:t>기록하기 </a:t>
            </a:r>
            <a:endParaRPr lang="en-AU" dirty="0" smtClean="0">
              <a:latin typeface="Arial" charset="0"/>
              <a:cs typeface="Arial" charset="0"/>
            </a:endParaRPr>
          </a:p>
          <a:p>
            <a:r>
              <a:rPr lang="en-AU" dirty="0" smtClean="0">
                <a:latin typeface="Arial" charset="0"/>
                <a:cs typeface="Arial" charset="0"/>
              </a:rPr>
              <a:t>4</a:t>
            </a:r>
            <a:r>
              <a:rPr lang="ko-KR" altLang="en-US" dirty="0" smtClean="0">
                <a:latin typeface="Arial" charset="0"/>
                <a:cs typeface="Arial" charset="0"/>
              </a:rPr>
              <a:t> </a:t>
            </a:r>
            <a:r>
              <a:rPr lang="ko-KR" altLang="en-US" dirty="0">
                <a:latin typeface="Arial" charset="0"/>
                <a:cs typeface="Arial" charset="0"/>
              </a:rPr>
              <a:t>단계 </a:t>
            </a:r>
            <a:r>
              <a:rPr lang="en-AU" dirty="0" smtClean="0">
                <a:latin typeface="Arial" charset="0"/>
                <a:cs typeface="Arial" charset="0"/>
              </a:rPr>
              <a:t>: </a:t>
            </a:r>
            <a:r>
              <a:rPr lang="ko-KR" altLang="en-US" dirty="0" smtClean="0">
                <a:latin typeface="Arial" charset="0"/>
                <a:cs typeface="Arial" charset="0"/>
              </a:rPr>
              <a:t>폐기하기 </a:t>
            </a:r>
            <a:endParaRPr lang="en-AU" dirty="0" smtClean="0">
              <a:latin typeface="Arial" charset="0"/>
              <a:cs typeface="Arial" charset="0"/>
            </a:endParaRPr>
          </a:p>
          <a:p>
            <a:r>
              <a:rPr lang="en-AU" dirty="0" smtClean="0">
                <a:latin typeface="Arial" charset="0"/>
                <a:cs typeface="Arial" charset="0"/>
              </a:rPr>
              <a:t>5</a:t>
            </a:r>
            <a:r>
              <a:rPr lang="ko-KR" altLang="en-US" dirty="0" smtClean="0">
                <a:latin typeface="Arial" charset="0"/>
                <a:cs typeface="Arial" charset="0"/>
              </a:rPr>
              <a:t> </a:t>
            </a:r>
            <a:r>
              <a:rPr lang="ko-KR" altLang="en-US" dirty="0">
                <a:latin typeface="Arial" charset="0"/>
                <a:cs typeface="Arial" charset="0"/>
              </a:rPr>
              <a:t>단계 </a:t>
            </a:r>
            <a:r>
              <a:rPr lang="en-AU" dirty="0" smtClean="0">
                <a:latin typeface="Arial" charset="0"/>
                <a:cs typeface="Arial" charset="0"/>
              </a:rPr>
              <a:t>: </a:t>
            </a:r>
            <a:r>
              <a:rPr lang="ko-KR" altLang="en-US" dirty="0" smtClean="0">
                <a:latin typeface="Arial" charset="0"/>
                <a:cs typeface="Arial" charset="0"/>
              </a:rPr>
              <a:t>보고하기 </a:t>
            </a:r>
            <a:endParaRPr lang="en-AU" dirty="0" smtClean="0">
              <a:latin typeface="Arial" charset="0"/>
              <a:cs typeface="Arial" charset="0"/>
            </a:endParaRPr>
          </a:p>
        </p:txBody>
      </p:sp>
      <p:sp>
        <p:nvSpPr>
          <p:cNvPr id="1536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1951038"/>
            <a:ext cx="7467600" cy="685800"/>
          </a:xfrm>
        </p:spPr>
        <p:txBody>
          <a:bodyPr/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섹션</a:t>
            </a:r>
            <a:r>
              <a:rPr lang="en-US" dirty="0" smtClean="0">
                <a:latin typeface="Arial" charset="0"/>
                <a:cs typeface="Arial" charset="0"/>
              </a:rPr>
              <a:t> 3: </a:t>
            </a:r>
            <a:r>
              <a:rPr lang="ko-KR" altLang="en-US" dirty="0" smtClean="0">
                <a:latin typeface="Arial" charset="0"/>
                <a:cs typeface="Arial" charset="0"/>
              </a:rPr>
              <a:t>당신의 조사를 가치 있도록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15365" name="Footer Placeholder 5"/>
          <p:cNvSpPr>
            <a:spLocks noGrp="1"/>
          </p:cNvSpPr>
          <p:nvPr>
            <p:ph type="ftr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latin typeface="Arial" charset="0"/>
                <a:cs typeface="Arial" charset="0"/>
              </a:rPr>
              <a:t>Dive Against Debris® </a:t>
            </a:r>
            <a:r>
              <a:rPr lang="en-AU" dirty="0">
                <a:latin typeface="Arial" charset="0"/>
                <a:cs typeface="Arial" charset="0"/>
              </a:rPr>
              <a:t/>
            </a:r>
            <a:br>
              <a:rPr lang="en-AU" dirty="0">
                <a:latin typeface="Arial" charset="0"/>
                <a:cs typeface="Arial" charset="0"/>
              </a:rPr>
            </a:br>
            <a:r>
              <a:rPr lang="ko-KR" altLang="en-US" dirty="0">
                <a:latin typeface="Arial" charset="0"/>
                <a:cs typeface="Arial" charset="0"/>
              </a:rPr>
              <a:t>조사 가이드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5366" name="Slide Number Placeholder 4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B0C648-27A1-4E94-ACB1-73B016268C2C}" type="slidenum">
              <a:rPr lang="en-US"/>
              <a:pPr/>
              <a:t>4</a:t>
            </a:fld>
            <a:endParaRPr lang="en-US"/>
          </a:p>
        </p:txBody>
      </p:sp>
      <p:sp>
        <p:nvSpPr>
          <p:cNvPr id="15367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76200" y="6418263"/>
            <a:ext cx="2590800" cy="304800"/>
          </a:xfrm>
        </p:spPr>
        <p:txBody>
          <a:bodyPr/>
          <a:lstStyle/>
          <a:p>
            <a:r>
              <a:rPr lang="ko-KR" altLang="en-US" dirty="0">
                <a:latin typeface="Arial" charset="0"/>
                <a:cs typeface="Arial" charset="0"/>
              </a:rPr>
              <a:t>환영합니다 </a:t>
            </a:r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51" name="Rounded Rectangle 50">
            <a:hlinkClick r:id="rId3" action="ppaction://hlinksldjump"/>
          </p:cNvPr>
          <p:cNvSpPr/>
          <p:nvPr/>
        </p:nvSpPr>
        <p:spPr>
          <a:xfrm>
            <a:off x="6248400" y="4876800"/>
            <a:ext cx="2286000" cy="762000"/>
          </a:xfrm>
          <a:prstGeom prst="roundRect">
            <a:avLst>
              <a:gd name="adj" fmla="val 3484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15369" name="TextBox 5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324600" y="4930775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ko-KR" altLang="en-US" b="1" dirty="0" smtClean="0">
                <a:solidFill>
                  <a:schemeClr val="tx2"/>
                </a:solidFill>
              </a:rPr>
              <a:t>섹션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3</a:t>
            </a:r>
          </a:p>
          <a:p>
            <a:pPr algn="ctr" eaLnBrk="1" hangingPunct="1"/>
            <a:r>
              <a:rPr lang="ko-KR" altLang="en-US" b="1" dirty="0" smtClean="0">
                <a:solidFill>
                  <a:schemeClr val="tx2"/>
                </a:solidFill>
              </a:rPr>
              <a:t>데이타 보고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5370" name="Text Placeholder 28"/>
          <p:cNvSpPr txBox="1">
            <a:spLocks/>
          </p:cNvSpPr>
          <p:nvPr/>
        </p:nvSpPr>
        <p:spPr bwMode="auto">
          <a:xfrm>
            <a:off x="685800" y="25908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SzPct val="75000"/>
            </a:pPr>
            <a:r>
              <a:rPr lang="ko-KR" altLang="en-US" b="1" dirty="0" smtClean="0">
                <a:solidFill>
                  <a:srgbClr val="376092"/>
                </a:solidFill>
              </a:rPr>
              <a:t>여러분의 데이타 보고하기 </a:t>
            </a:r>
            <a:endParaRPr lang="en-GB" b="1" dirty="0">
              <a:solidFill>
                <a:srgbClr val="3760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5334000" cy="990600"/>
          </a:xfrm>
        </p:spPr>
        <p:txBody>
          <a:bodyPr anchor="t"/>
          <a:lstStyle/>
          <a:p>
            <a:pPr>
              <a:defRPr/>
            </a:pPr>
            <a:r>
              <a:rPr lang="en-AU" dirty="0"/>
              <a:t>3</a:t>
            </a:r>
            <a:r>
              <a:rPr lang="ko-KR" altLang="en-US" dirty="0"/>
              <a:t> 단계 </a:t>
            </a:r>
            <a:r>
              <a:rPr lang="en-AU" dirty="0"/>
              <a:t>: </a:t>
            </a:r>
            <a:r>
              <a:rPr lang="ko-KR" altLang="en-US" dirty="0"/>
              <a:t>기록하기</a:t>
            </a:r>
            <a:endParaRPr lang="en-GB" dirty="0"/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5181600" y="2362200"/>
            <a:ext cx="3581400" cy="3459163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생태계</a:t>
            </a:r>
            <a:endParaRPr lang="en-GB" dirty="0" smtClean="0">
              <a:latin typeface="Arial" charset="0"/>
              <a:cs typeface="Arial" charset="0"/>
            </a:endParaRPr>
          </a:p>
          <a:p>
            <a:pPr lvl="1"/>
            <a:r>
              <a:rPr lang="ko-KR" altLang="en-US" dirty="0" smtClean="0">
                <a:latin typeface="Arial" charset="0"/>
                <a:cs typeface="Arial" charset="0"/>
              </a:rPr>
              <a:t>조사가 이루어진 장소의 환경</a:t>
            </a:r>
            <a:endParaRPr lang="en-GB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산호 리프</a:t>
            </a:r>
            <a:endParaRPr lang="en-US" altLang="ko-KR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바위 리프</a:t>
            </a:r>
            <a:endParaRPr lang="en-US" altLang="ko-KR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켈프</a:t>
            </a:r>
            <a:endParaRPr lang="en-US" altLang="ko-KR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맹그로브</a:t>
            </a:r>
            <a:endParaRPr lang="en-US" altLang="ko-KR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애초</a:t>
            </a:r>
            <a:endParaRPr lang="en-US" altLang="ko-KR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기타 </a:t>
            </a:r>
            <a:r>
              <a:rPr lang="en-US" altLang="ko-KR" dirty="0" smtClean="0">
                <a:latin typeface="Arial" charset="0"/>
                <a:cs typeface="Arial" charset="0"/>
              </a:rPr>
              <a:t>(</a:t>
            </a:r>
            <a:r>
              <a:rPr lang="ko-KR" altLang="en-US" dirty="0" smtClean="0">
                <a:latin typeface="Arial" charset="0"/>
                <a:cs typeface="Arial" charset="0"/>
              </a:rPr>
              <a:t>구체적으로 묘사</a:t>
            </a:r>
            <a:r>
              <a:rPr lang="en-US" altLang="ko-KR" dirty="0" smtClean="0">
                <a:latin typeface="Arial" charset="0"/>
                <a:cs typeface="Arial" charset="0"/>
              </a:rPr>
              <a:t>)</a:t>
            </a:r>
            <a:r>
              <a:rPr lang="ko-KR" altLang="en-US" dirty="0" smtClean="0">
                <a:latin typeface="Arial" charset="0"/>
                <a:cs typeface="Arial" charset="0"/>
              </a:rPr>
              <a:t> </a:t>
            </a:r>
            <a:endParaRPr lang="en-US" altLang="ko-KR" dirty="0" smtClean="0">
              <a:latin typeface="Arial" charset="0"/>
              <a:cs typeface="Arial" charset="0"/>
            </a:endParaRPr>
          </a:p>
        </p:txBody>
      </p:sp>
      <p:sp>
        <p:nvSpPr>
          <p:cNvPr id="8704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1676400"/>
            <a:ext cx="8153400" cy="685800"/>
          </a:xfrm>
        </p:spPr>
        <p:txBody>
          <a:bodyPr/>
          <a:lstStyle/>
          <a:p>
            <a:r>
              <a:rPr lang="ko-KR" altLang="en-US" dirty="0">
                <a:latin typeface="Arial" charset="0"/>
                <a:cs typeface="Arial" charset="0"/>
              </a:rPr>
              <a:t>조사 다이브에 관한 추가 정보</a:t>
            </a:r>
            <a:endParaRPr lang="en-AU" dirty="0">
              <a:latin typeface="Arial" charset="0"/>
              <a:cs typeface="Arial" charset="0"/>
            </a:endParaRPr>
          </a:p>
        </p:txBody>
      </p:sp>
      <p:sp>
        <p:nvSpPr>
          <p:cNvPr id="8704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6200" y="6418263"/>
            <a:ext cx="2590800" cy="3048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S3: </a:t>
            </a:r>
            <a:r>
              <a:rPr lang="ko-KR" altLang="en-US" dirty="0">
                <a:latin typeface="Arial" charset="0"/>
                <a:cs typeface="Arial" charset="0"/>
              </a:rPr>
              <a:t>데이타 보고 </a:t>
            </a:r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87046" name="Footer Placeholder 5"/>
          <p:cNvSpPr>
            <a:spLocks noGrp="1"/>
          </p:cNvSpPr>
          <p:nvPr>
            <p:ph type="ftr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latin typeface="Arial" charset="0"/>
                <a:cs typeface="Arial" charset="0"/>
              </a:rPr>
              <a:t>Dive Against Debris®</a:t>
            </a:r>
            <a:endParaRPr lang="en-AU" dirty="0"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dirty="0">
                <a:latin typeface="Arial" charset="0"/>
                <a:cs typeface="Arial" charset="0"/>
              </a:rPr>
              <a:t>조사 가이드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87047" name="Slide Number Placeholder 6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46BF1C-0431-4F0E-8BE9-5698F25801F0}" type="slidenum">
              <a:rPr lang="en-US"/>
              <a:pPr/>
              <a:t>40</a:t>
            </a:fld>
            <a:endParaRPr lang="en-US"/>
          </a:p>
        </p:txBody>
      </p:sp>
      <p:sp>
        <p:nvSpPr>
          <p:cNvPr id="87048" name="Content Placeholder 2"/>
          <p:cNvSpPr txBox="1">
            <a:spLocks/>
          </p:cNvSpPr>
          <p:nvPr/>
        </p:nvSpPr>
        <p:spPr bwMode="auto">
          <a:xfrm>
            <a:off x="685800" y="2362200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</a:pPr>
            <a:r>
              <a:rPr lang="ko-KR" altLang="en-US" b="1" dirty="0" smtClean="0">
                <a:solidFill>
                  <a:srgbClr val="376092"/>
                </a:solidFill>
              </a:rPr>
              <a:t>주된 기질 </a:t>
            </a:r>
            <a:endParaRPr lang="en-AU" b="1" dirty="0">
              <a:solidFill>
                <a:srgbClr val="376092"/>
              </a:solidFill>
            </a:endParaRPr>
          </a:p>
          <a:p>
            <a:pPr marL="742950" lvl="1" indent="-285750">
              <a:spcBef>
                <a:spcPct val="20000"/>
              </a:spcBef>
              <a:buSzPct val="60000"/>
              <a:buFont typeface="Wingdings" pitchFamily="2" charset="2"/>
              <a:buChar char="l"/>
            </a:pPr>
            <a:r>
              <a:rPr lang="ko-KR" altLang="en-US" b="1" dirty="0" smtClean="0">
                <a:solidFill>
                  <a:srgbClr val="376092"/>
                </a:solidFill>
              </a:rPr>
              <a:t>조사의 대부분이 이루어진 수중 바다의 구성 요소 </a:t>
            </a:r>
            <a:endParaRPr lang="en-AU" b="1" dirty="0">
              <a:solidFill>
                <a:srgbClr val="376092"/>
              </a:solidFill>
            </a:endParaRPr>
          </a:p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</a:pPr>
            <a:r>
              <a:rPr lang="ko-KR" altLang="en-US" b="1" dirty="0" smtClean="0">
                <a:solidFill>
                  <a:srgbClr val="376092"/>
                </a:solidFill>
              </a:rPr>
              <a:t>모래</a:t>
            </a:r>
            <a:endParaRPr lang="en-US" altLang="ko-KR" b="1" dirty="0" smtClean="0">
              <a:solidFill>
                <a:srgbClr val="376092"/>
              </a:solidFill>
            </a:endParaRPr>
          </a:p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</a:pPr>
            <a:r>
              <a:rPr lang="ko-KR" altLang="en-US" b="1" dirty="0" smtClean="0">
                <a:solidFill>
                  <a:srgbClr val="376092"/>
                </a:solidFill>
              </a:rPr>
              <a:t>실트</a:t>
            </a:r>
            <a:endParaRPr lang="en-US" altLang="ko-KR" b="1" dirty="0" smtClean="0">
              <a:solidFill>
                <a:srgbClr val="376092"/>
              </a:solidFill>
            </a:endParaRPr>
          </a:p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</a:pPr>
            <a:r>
              <a:rPr lang="ko-KR" altLang="en-US" b="1" dirty="0" smtClean="0">
                <a:solidFill>
                  <a:srgbClr val="376092"/>
                </a:solidFill>
              </a:rPr>
              <a:t>자갈</a:t>
            </a:r>
            <a:endParaRPr lang="en-US" altLang="ko-KR" b="1" dirty="0" smtClean="0">
              <a:solidFill>
                <a:srgbClr val="376092"/>
              </a:solidFill>
            </a:endParaRPr>
          </a:p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</a:pPr>
            <a:r>
              <a:rPr lang="ko-KR" altLang="en-US" b="1" dirty="0" smtClean="0">
                <a:solidFill>
                  <a:srgbClr val="376092"/>
                </a:solidFill>
              </a:rPr>
              <a:t>바위</a:t>
            </a:r>
            <a:endParaRPr lang="en-US" altLang="ko-KR" b="1" dirty="0" smtClean="0">
              <a:solidFill>
                <a:srgbClr val="376092"/>
              </a:solidFill>
            </a:endParaRPr>
          </a:p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</a:pPr>
            <a:r>
              <a:rPr lang="ko-KR" altLang="en-US" b="1" dirty="0" smtClean="0">
                <a:solidFill>
                  <a:srgbClr val="376092"/>
                </a:solidFill>
              </a:rPr>
              <a:t>산호</a:t>
            </a:r>
            <a:endParaRPr lang="en-US" altLang="ko-KR" b="1" dirty="0" smtClean="0">
              <a:solidFill>
                <a:srgbClr val="376092"/>
              </a:solidFill>
            </a:endParaRPr>
          </a:p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</a:pPr>
            <a:r>
              <a:rPr lang="ko-KR" altLang="en-US" b="1" dirty="0" smtClean="0">
                <a:solidFill>
                  <a:srgbClr val="376092"/>
                </a:solidFill>
              </a:rPr>
              <a:t>해초</a:t>
            </a:r>
            <a:endParaRPr lang="en-US" altLang="ko-KR" b="1" dirty="0" smtClean="0">
              <a:solidFill>
                <a:srgbClr val="376092"/>
              </a:solidFill>
            </a:endParaRPr>
          </a:p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</a:pPr>
            <a:r>
              <a:rPr lang="ko-KR" altLang="en-US" b="1" dirty="0" smtClean="0">
                <a:solidFill>
                  <a:srgbClr val="376092"/>
                </a:solidFill>
              </a:rPr>
              <a:t>기타 </a:t>
            </a:r>
            <a:r>
              <a:rPr lang="en-US" altLang="ko-KR" b="1" dirty="0" smtClean="0">
                <a:solidFill>
                  <a:srgbClr val="376092"/>
                </a:solidFill>
              </a:rPr>
              <a:t>(</a:t>
            </a:r>
            <a:r>
              <a:rPr lang="ko-KR" altLang="en-US" b="1" dirty="0" smtClean="0">
                <a:solidFill>
                  <a:srgbClr val="376092"/>
                </a:solidFill>
              </a:rPr>
              <a:t>구체적으로 묘사</a:t>
            </a:r>
            <a:r>
              <a:rPr lang="en-US" altLang="ko-KR" b="1" dirty="0" smtClean="0">
                <a:solidFill>
                  <a:srgbClr val="376092"/>
                </a:solidFill>
              </a:rPr>
              <a:t>)</a:t>
            </a:r>
            <a:endParaRPr lang="en-AU" b="1" dirty="0">
              <a:solidFill>
                <a:srgbClr val="376092"/>
              </a:solidFill>
            </a:endParaRPr>
          </a:p>
          <a:p>
            <a:pPr marL="742950" lvl="1" indent="-285750">
              <a:spcBef>
                <a:spcPct val="20000"/>
              </a:spcBef>
              <a:buSzPct val="60000"/>
              <a:buFont typeface="Wingdings" pitchFamily="2" charset="2"/>
              <a:buChar char="l"/>
            </a:pPr>
            <a:endParaRPr lang="en-AU" b="1" dirty="0">
              <a:solidFill>
                <a:srgbClr val="376092"/>
              </a:solidFill>
            </a:endParaRPr>
          </a:p>
        </p:txBody>
      </p:sp>
      <p:pic>
        <p:nvPicPr>
          <p:cNvPr id="87049" name="Picture 9" descr="00_Record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685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0" name="Text Placeholder 8"/>
          <p:cNvSpPr txBox="1">
            <a:spLocks/>
          </p:cNvSpPr>
          <p:nvPr/>
        </p:nvSpPr>
        <p:spPr bwMode="auto">
          <a:xfrm>
            <a:off x="6096000" y="5943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en-US" sz="1600" b="1" i="1" dirty="0">
                <a:solidFill>
                  <a:srgbClr val="376092"/>
                </a:solidFill>
              </a:rPr>
              <a:t>3</a:t>
            </a:r>
            <a:r>
              <a:rPr lang="ko-KR" altLang="en-US" sz="1600" b="1" i="1" dirty="0">
                <a:solidFill>
                  <a:srgbClr val="376092"/>
                </a:solidFill>
              </a:rPr>
              <a:t>단계</a:t>
            </a:r>
            <a:r>
              <a:rPr lang="en-US" sz="1600" b="1" i="1" dirty="0">
                <a:solidFill>
                  <a:srgbClr val="376092"/>
                </a:solidFill>
              </a:rPr>
              <a:t>: </a:t>
            </a:r>
            <a:r>
              <a:rPr lang="ko-KR" altLang="en-US" sz="1600" b="1" i="1" dirty="0">
                <a:solidFill>
                  <a:srgbClr val="376092"/>
                </a:solidFill>
              </a:rPr>
              <a:t>기록하기</a:t>
            </a:r>
            <a:endParaRPr lang="en-GB" sz="1600" b="1" i="1" dirty="0">
              <a:solidFill>
                <a:srgbClr val="3760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5334000" cy="990600"/>
          </a:xfrm>
        </p:spPr>
        <p:txBody>
          <a:bodyPr anchor="t"/>
          <a:lstStyle/>
          <a:p>
            <a:pPr>
              <a:defRPr/>
            </a:pPr>
            <a:r>
              <a:rPr lang="en-AU" dirty="0"/>
              <a:t>3</a:t>
            </a:r>
            <a:r>
              <a:rPr lang="ko-KR" altLang="en-US" dirty="0"/>
              <a:t> 단계 </a:t>
            </a:r>
            <a:r>
              <a:rPr lang="en-AU" dirty="0"/>
              <a:t>: </a:t>
            </a:r>
            <a:r>
              <a:rPr lang="ko-KR" altLang="en-US" dirty="0"/>
              <a:t>기록하기</a:t>
            </a:r>
            <a:endParaRPr lang="en-GB" dirty="0"/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3962400" cy="3459163"/>
          </a:xfrm>
        </p:spPr>
        <p:txBody>
          <a:bodyPr/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얽힌 동물들</a:t>
            </a:r>
            <a:endParaRPr lang="en-AU" dirty="0" smtClean="0">
              <a:latin typeface="Arial" charset="0"/>
              <a:cs typeface="Arial" charset="0"/>
            </a:endParaRPr>
          </a:p>
          <a:p>
            <a:pPr lvl="1"/>
            <a:r>
              <a:rPr lang="ko-KR" altLang="en-US" dirty="0" smtClean="0">
                <a:latin typeface="Arial" charset="0"/>
                <a:cs typeface="Arial" charset="0"/>
              </a:rPr>
              <a:t>해양 쓰레기의 종류와 동물의 종을 기록</a:t>
            </a:r>
            <a:endParaRPr lang="en-AU" dirty="0" smtClean="0">
              <a:latin typeface="Arial" charset="0"/>
              <a:cs typeface="Arial" charset="0"/>
            </a:endParaRPr>
          </a:p>
          <a:p>
            <a:pPr lvl="1"/>
            <a:r>
              <a:rPr lang="ko-KR" altLang="en-US" dirty="0" smtClean="0"/>
              <a:t>사진을 찍고 데이타와 함께 보고</a:t>
            </a:r>
            <a:endParaRPr lang="en-US" dirty="0"/>
          </a:p>
        </p:txBody>
      </p:sp>
      <p:sp>
        <p:nvSpPr>
          <p:cNvPr id="8909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1676400"/>
            <a:ext cx="8153400" cy="685800"/>
          </a:xfrm>
        </p:spPr>
        <p:txBody>
          <a:bodyPr/>
          <a:lstStyle/>
          <a:p>
            <a:r>
              <a:rPr lang="ko-KR" altLang="en-US" dirty="0">
                <a:latin typeface="Arial" charset="0"/>
                <a:cs typeface="Arial" charset="0"/>
              </a:rPr>
              <a:t>조사 다이브에 관한 추가 정보</a:t>
            </a:r>
            <a:endParaRPr lang="en-AU" dirty="0">
              <a:latin typeface="Arial" charset="0"/>
              <a:cs typeface="Arial" charset="0"/>
            </a:endParaRPr>
          </a:p>
        </p:txBody>
      </p:sp>
      <p:sp>
        <p:nvSpPr>
          <p:cNvPr id="8909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6200" y="6418263"/>
            <a:ext cx="2590800" cy="3048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S3: </a:t>
            </a:r>
            <a:r>
              <a:rPr lang="ko-KR" altLang="en-US" dirty="0">
                <a:latin typeface="Arial" charset="0"/>
                <a:cs typeface="Arial" charset="0"/>
              </a:rPr>
              <a:t>데이타 보고 </a:t>
            </a:r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89094" name="Footer Placeholder 5"/>
          <p:cNvSpPr>
            <a:spLocks noGrp="1"/>
          </p:cNvSpPr>
          <p:nvPr>
            <p:ph type="ftr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latin typeface="Arial" charset="0"/>
                <a:cs typeface="Arial" charset="0"/>
              </a:rPr>
              <a:t>Dive Against Debris®</a:t>
            </a:r>
            <a:endParaRPr lang="en-AU" dirty="0"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dirty="0">
                <a:latin typeface="Arial" charset="0"/>
                <a:cs typeface="Arial" charset="0"/>
              </a:rPr>
              <a:t>조사 가이드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89095" name="Slide Number Placeholder 6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FC25C8-BD6D-479A-9449-3F7A73CBBEB8}" type="slidenum">
              <a:rPr lang="en-US"/>
              <a:pPr/>
              <a:t>41</a:t>
            </a:fld>
            <a:endParaRPr lang="en-US"/>
          </a:p>
        </p:txBody>
      </p:sp>
      <p:sp>
        <p:nvSpPr>
          <p:cNvPr id="89096" name="Content Placeholder 2"/>
          <p:cNvSpPr txBox="1">
            <a:spLocks/>
          </p:cNvSpPr>
          <p:nvPr/>
        </p:nvSpPr>
        <p:spPr bwMode="auto">
          <a:xfrm>
            <a:off x="4953000" y="2438400"/>
            <a:ext cx="3810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</a:pPr>
            <a:r>
              <a:rPr lang="ko-KR" altLang="en-US" b="1" dirty="0" smtClean="0">
                <a:solidFill>
                  <a:srgbClr val="376092"/>
                </a:solidFill>
              </a:rPr>
              <a:t>조사 수심 범위</a:t>
            </a:r>
            <a:endParaRPr lang="en-AU" b="1" dirty="0">
              <a:solidFill>
                <a:srgbClr val="376092"/>
              </a:solidFill>
            </a:endParaRPr>
          </a:p>
          <a:p>
            <a:pPr marL="800100" lvl="1" indent="-342900">
              <a:spcBef>
                <a:spcPct val="20000"/>
              </a:spcBef>
              <a:buSzPct val="75000"/>
              <a:buFont typeface="Wingdings" pitchFamily="2" charset="2"/>
              <a:buChar char="l"/>
            </a:pPr>
            <a:r>
              <a:rPr lang="ko-KR" altLang="en-US" b="1" dirty="0" smtClean="0">
                <a:solidFill>
                  <a:srgbClr val="376092"/>
                </a:solidFill>
              </a:rPr>
              <a:t>쓰레기를 제거한 장소의 최대 수심과 최소 수심 </a:t>
            </a:r>
            <a:endParaRPr lang="en-AU" b="1" dirty="0">
              <a:solidFill>
                <a:srgbClr val="376092"/>
              </a:solidFill>
            </a:endParaRPr>
          </a:p>
          <a:p>
            <a:pPr marL="800100" lvl="1" indent="-342900">
              <a:spcBef>
                <a:spcPct val="20000"/>
              </a:spcBef>
              <a:buSzPct val="75000"/>
              <a:buFont typeface="Wingdings" pitchFamily="2" charset="2"/>
              <a:buChar char="l"/>
            </a:pPr>
            <a:r>
              <a:rPr lang="ko-KR" altLang="en-US" b="1" dirty="0" smtClean="0">
                <a:solidFill>
                  <a:srgbClr val="376092"/>
                </a:solidFill>
              </a:rPr>
              <a:t>다이빙의 최대 수심보다 얕은 수심</a:t>
            </a:r>
            <a:endParaRPr lang="en-AU" b="1" dirty="0">
              <a:solidFill>
                <a:srgbClr val="376092"/>
              </a:solidFill>
            </a:endParaRPr>
          </a:p>
          <a:p>
            <a:pPr marL="800100" lvl="1" indent="-342900">
              <a:spcBef>
                <a:spcPct val="20000"/>
              </a:spcBef>
              <a:buSzPct val="75000"/>
              <a:buFont typeface="Wingdings" pitchFamily="2" charset="2"/>
              <a:buChar char="l"/>
            </a:pPr>
            <a:r>
              <a:rPr lang="ko-KR" altLang="en-US" b="1" dirty="0" smtClean="0">
                <a:solidFill>
                  <a:srgbClr val="376092"/>
                </a:solidFill>
              </a:rPr>
              <a:t>최소 수심을 </a:t>
            </a:r>
            <a:r>
              <a:rPr lang="ko-KR" altLang="ko-KR" b="1" dirty="0" smtClean="0">
                <a:solidFill>
                  <a:srgbClr val="376092"/>
                </a:solidFill>
              </a:rPr>
              <a:t>0</a:t>
            </a:r>
            <a:r>
              <a:rPr lang="ko-KR" altLang="en-US" b="1" dirty="0" smtClean="0">
                <a:solidFill>
                  <a:srgbClr val="376092"/>
                </a:solidFill>
              </a:rPr>
              <a:t>으로 보고하지 말것 </a:t>
            </a:r>
            <a:endParaRPr lang="en-AU" b="1" dirty="0">
              <a:solidFill>
                <a:srgbClr val="376092"/>
              </a:solidFill>
            </a:endParaRPr>
          </a:p>
          <a:p>
            <a:pPr marL="1257300" lvl="2" indent="-342900">
              <a:spcBef>
                <a:spcPct val="20000"/>
              </a:spcBef>
              <a:buSzPct val="75000"/>
              <a:buFont typeface="Wingdings" pitchFamily="2" charset="2"/>
              <a:buChar char="l"/>
            </a:pPr>
            <a:r>
              <a:rPr lang="ko-KR" altLang="en-US" b="1" dirty="0" smtClean="0">
                <a:solidFill>
                  <a:srgbClr val="376092"/>
                </a:solidFill>
              </a:rPr>
              <a:t>수면에 떠 있는 쓰레기는 보고에 포함하지 않음</a:t>
            </a:r>
            <a:endParaRPr lang="en-AU" b="1" dirty="0">
              <a:solidFill>
                <a:srgbClr val="376092"/>
              </a:solidFill>
            </a:endParaRPr>
          </a:p>
        </p:txBody>
      </p:sp>
      <p:pic>
        <p:nvPicPr>
          <p:cNvPr id="89097" name="Picture 9" descr="00_Record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685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8" name="Text Placeholder 8"/>
          <p:cNvSpPr txBox="1">
            <a:spLocks/>
          </p:cNvSpPr>
          <p:nvPr/>
        </p:nvSpPr>
        <p:spPr bwMode="auto">
          <a:xfrm>
            <a:off x="6096000" y="5943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en-US" sz="1600" b="1" i="1" dirty="0">
                <a:solidFill>
                  <a:srgbClr val="376092"/>
                </a:solidFill>
              </a:rPr>
              <a:t>3</a:t>
            </a:r>
            <a:r>
              <a:rPr lang="ko-KR" altLang="en-US" sz="1600" b="1" i="1" dirty="0">
                <a:solidFill>
                  <a:srgbClr val="376092"/>
                </a:solidFill>
              </a:rPr>
              <a:t>단계</a:t>
            </a:r>
            <a:r>
              <a:rPr lang="en-US" sz="1600" b="1" i="1" dirty="0">
                <a:solidFill>
                  <a:srgbClr val="376092"/>
                </a:solidFill>
              </a:rPr>
              <a:t>: </a:t>
            </a:r>
            <a:r>
              <a:rPr lang="ko-KR" altLang="en-US" sz="1600" b="1" i="1" dirty="0">
                <a:solidFill>
                  <a:srgbClr val="376092"/>
                </a:solidFill>
              </a:rPr>
              <a:t>기록하기</a:t>
            </a:r>
            <a:endParaRPr lang="en-GB" sz="1600" b="1" i="1" dirty="0">
              <a:solidFill>
                <a:srgbClr val="3760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5334000" cy="990600"/>
          </a:xfrm>
        </p:spPr>
        <p:txBody>
          <a:bodyPr anchor="t"/>
          <a:lstStyle/>
          <a:p>
            <a:pPr>
              <a:defRPr/>
            </a:pPr>
            <a:r>
              <a:rPr lang="en-AU" dirty="0"/>
              <a:t>3</a:t>
            </a:r>
            <a:r>
              <a:rPr lang="ko-KR" altLang="en-US" dirty="0"/>
              <a:t> 단계 </a:t>
            </a:r>
            <a:r>
              <a:rPr lang="en-AU" dirty="0"/>
              <a:t>: </a:t>
            </a:r>
            <a:r>
              <a:rPr lang="ko-KR" altLang="en-US" dirty="0"/>
              <a:t>기록하기</a:t>
            </a:r>
            <a:endParaRPr lang="en-GB" dirty="0"/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3962400" cy="3459163"/>
          </a:xfrm>
        </p:spPr>
        <p:txBody>
          <a:bodyPr/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지난주의 날씨 컨디션</a:t>
            </a:r>
            <a:endParaRPr lang="en-AU" dirty="0" smtClean="0">
              <a:latin typeface="Arial" charset="0"/>
              <a:cs typeface="Arial" charset="0"/>
            </a:endParaRPr>
          </a:p>
          <a:p>
            <a:pPr marL="800100" lvl="1" indent="-342900">
              <a:buSzPct val="75000"/>
            </a:pPr>
            <a:r>
              <a:rPr lang="ko-KR" altLang="en-US" dirty="0" smtClean="0">
                <a:latin typeface="Arial" charset="0"/>
                <a:cs typeface="Arial" charset="0"/>
              </a:rPr>
              <a:t>날씨의 변화가 여러분의 사이트에서 또는 사이트로 쓰레기를 이동시켰을 수 있습니다</a:t>
            </a:r>
            <a:endParaRPr lang="en-AU" dirty="0" smtClean="0">
              <a:latin typeface="Arial" charset="0"/>
              <a:cs typeface="Arial" charset="0"/>
            </a:endParaRPr>
          </a:p>
        </p:txBody>
      </p:sp>
      <p:sp>
        <p:nvSpPr>
          <p:cNvPr id="9114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1676400"/>
            <a:ext cx="8153400" cy="685800"/>
          </a:xfrm>
        </p:spPr>
        <p:txBody>
          <a:bodyPr/>
          <a:lstStyle/>
          <a:p>
            <a:r>
              <a:rPr lang="ko-KR" altLang="en-US" dirty="0">
                <a:latin typeface="Arial" charset="0"/>
                <a:cs typeface="Arial" charset="0"/>
              </a:rPr>
              <a:t>조사 다이브에 관한 추가 정보</a:t>
            </a:r>
            <a:endParaRPr lang="en-AU" dirty="0">
              <a:latin typeface="Arial" charset="0"/>
              <a:cs typeface="Arial" charset="0"/>
            </a:endParaRPr>
          </a:p>
        </p:txBody>
      </p:sp>
      <p:sp>
        <p:nvSpPr>
          <p:cNvPr id="9114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6200" y="6418263"/>
            <a:ext cx="2590800" cy="3048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S3: </a:t>
            </a:r>
            <a:r>
              <a:rPr lang="ko-KR" altLang="en-US" dirty="0">
                <a:latin typeface="Arial" charset="0"/>
                <a:cs typeface="Arial" charset="0"/>
              </a:rPr>
              <a:t>데이타 보고 </a:t>
            </a:r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91142" name="Footer Placeholder 5"/>
          <p:cNvSpPr>
            <a:spLocks noGrp="1"/>
          </p:cNvSpPr>
          <p:nvPr>
            <p:ph type="ftr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latin typeface="Arial" charset="0"/>
                <a:cs typeface="Arial" charset="0"/>
              </a:rPr>
              <a:t>Dive Against Debris®</a:t>
            </a:r>
            <a:endParaRPr lang="en-AU" dirty="0"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dirty="0">
                <a:latin typeface="Arial" charset="0"/>
                <a:cs typeface="Arial" charset="0"/>
              </a:rPr>
              <a:t>조사 가이드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91143" name="Slide Number Placeholder 6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53F0B4-47A4-4D75-8302-9D093B1CB9FF}" type="slidenum">
              <a:rPr lang="en-US"/>
              <a:pPr/>
              <a:t>42</a:t>
            </a:fld>
            <a:endParaRPr lang="en-US"/>
          </a:p>
        </p:txBody>
      </p:sp>
      <p:sp>
        <p:nvSpPr>
          <p:cNvPr id="91144" name="Content Placeholder 2"/>
          <p:cNvSpPr txBox="1">
            <a:spLocks/>
          </p:cNvSpPr>
          <p:nvPr/>
        </p:nvSpPr>
        <p:spPr bwMode="auto">
          <a:xfrm>
            <a:off x="4953000" y="2438400"/>
            <a:ext cx="3810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</a:pPr>
            <a:r>
              <a:rPr lang="ko-KR" altLang="en-US" b="1" dirty="0" smtClean="0">
                <a:solidFill>
                  <a:srgbClr val="376092"/>
                </a:solidFill>
              </a:rPr>
              <a:t>지역적 문제가 되는 아이템들</a:t>
            </a:r>
            <a:endParaRPr lang="en-AU" b="1" dirty="0">
              <a:solidFill>
                <a:srgbClr val="376092"/>
              </a:solidFill>
            </a:endParaRPr>
          </a:p>
          <a:p>
            <a:pPr marL="800100" lvl="1" indent="-342900">
              <a:spcBef>
                <a:spcPct val="20000"/>
              </a:spcBef>
              <a:buSzPct val="75000"/>
              <a:buFont typeface="Wingdings" pitchFamily="2" charset="2"/>
              <a:buChar char="l"/>
            </a:pPr>
            <a:r>
              <a:rPr lang="ko-KR" altLang="en-US" b="1" dirty="0" smtClean="0">
                <a:solidFill>
                  <a:srgbClr val="376092"/>
                </a:solidFill>
              </a:rPr>
              <a:t>가장 문제시 여겨지는 </a:t>
            </a:r>
            <a:r>
              <a:rPr lang="en-AU" b="1" dirty="0" smtClean="0">
                <a:solidFill>
                  <a:srgbClr val="376092"/>
                </a:solidFill>
              </a:rPr>
              <a:t>3</a:t>
            </a:r>
            <a:r>
              <a:rPr lang="ko-KR" altLang="en-US" b="1" dirty="0" smtClean="0">
                <a:solidFill>
                  <a:srgbClr val="376092"/>
                </a:solidFill>
              </a:rPr>
              <a:t>개의 쓰레기 아이템과 그 이유</a:t>
            </a:r>
            <a:endParaRPr lang="en-AU" b="1" dirty="0">
              <a:solidFill>
                <a:srgbClr val="376092"/>
              </a:solidFill>
            </a:endParaRPr>
          </a:p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</a:pPr>
            <a:endParaRPr lang="en-AU" b="1" dirty="0">
              <a:solidFill>
                <a:srgbClr val="376092"/>
              </a:solidFill>
            </a:endParaRPr>
          </a:p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</a:pPr>
            <a:r>
              <a:rPr lang="ko-KR" altLang="en-US" b="1" dirty="0" smtClean="0">
                <a:solidFill>
                  <a:srgbClr val="376092"/>
                </a:solidFill>
              </a:rPr>
              <a:t>추가적인 정보</a:t>
            </a:r>
            <a:endParaRPr lang="en-AU" b="1" dirty="0">
              <a:solidFill>
                <a:srgbClr val="376092"/>
              </a:solidFill>
            </a:endParaRPr>
          </a:p>
          <a:p>
            <a:pPr marL="800100" lvl="1" indent="-342900">
              <a:spcBef>
                <a:spcPct val="20000"/>
              </a:spcBef>
              <a:buSzPct val="75000"/>
              <a:buFont typeface="Wingdings" pitchFamily="2" charset="2"/>
              <a:buChar char="l"/>
            </a:pPr>
            <a:r>
              <a:rPr lang="ko-KR" altLang="en-US" b="1" dirty="0" smtClean="0">
                <a:solidFill>
                  <a:srgbClr val="376092"/>
                </a:solidFill>
              </a:rPr>
              <a:t>그 쓰레기에 공헌했을 이벤트</a:t>
            </a:r>
            <a:endParaRPr lang="en-GB" dirty="0">
              <a:solidFill>
                <a:srgbClr val="376092"/>
              </a:solidFill>
            </a:endParaRPr>
          </a:p>
        </p:txBody>
      </p:sp>
      <p:pic>
        <p:nvPicPr>
          <p:cNvPr id="91145" name="Picture 9" descr="00_Record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685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6" name="Text Placeholder 8"/>
          <p:cNvSpPr txBox="1">
            <a:spLocks/>
          </p:cNvSpPr>
          <p:nvPr/>
        </p:nvSpPr>
        <p:spPr bwMode="auto">
          <a:xfrm>
            <a:off x="6096000" y="5943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en-US" sz="1600" b="1" i="1" dirty="0">
                <a:solidFill>
                  <a:srgbClr val="376092"/>
                </a:solidFill>
              </a:rPr>
              <a:t>3</a:t>
            </a:r>
            <a:r>
              <a:rPr lang="ko-KR" altLang="en-US" sz="1600" b="1" i="1" dirty="0">
                <a:solidFill>
                  <a:srgbClr val="376092"/>
                </a:solidFill>
              </a:rPr>
              <a:t>단계</a:t>
            </a:r>
            <a:r>
              <a:rPr lang="en-US" sz="1600" b="1" i="1" dirty="0">
                <a:solidFill>
                  <a:srgbClr val="376092"/>
                </a:solidFill>
              </a:rPr>
              <a:t>: </a:t>
            </a:r>
            <a:r>
              <a:rPr lang="ko-KR" altLang="en-US" sz="1600" b="1" i="1" dirty="0">
                <a:solidFill>
                  <a:srgbClr val="376092"/>
                </a:solidFill>
              </a:rPr>
              <a:t>기록하기</a:t>
            </a:r>
            <a:endParaRPr lang="en-GB" sz="1600" b="1" i="1" dirty="0">
              <a:solidFill>
                <a:srgbClr val="3760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5334000" cy="990600"/>
          </a:xfrm>
        </p:spPr>
        <p:txBody>
          <a:bodyPr anchor="t"/>
          <a:lstStyle/>
          <a:p>
            <a:pPr>
              <a:defRPr/>
            </a:pPr>
            <a:r>
              <a:rPr dirty="0" smtClean="0"/>
              <a:t>4</a:t>
            </a:r>
            <a:r>
              <a:rPr lang="ko-KR" altLang="en-US" dirty="0" smtClean="0"/>
              <a:t> 단계 </a:t>
            </a:r>
            <a:r>
              <a:rPr dirty="0" smtClean="0"/>
              <a:t>: </a:t>
            </a:r>
            <a:r>
              <a:rPr lang="ko-KR" altLang="en-US" dirty="0" smtClean="0"/>
              <a:t>폐기하기</a:t>
            </a:r>
            <a:endParaRPr lang="en-GB" dirty="0"/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4343400" cy="37338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재활용을 위해 분리</a:t>
            </a:r>
            <a:endParaRPr lang="en-AU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작은 양은 거리의 쓰레기통에</a:t>
            </a:r>
            <a:endParaRPr lang="en-AU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지역 정부 당국이 수거할 수도 있음 </a:t>
            </a:r>
            <a:endParaRPr lang="en-US" altLang="ko-KR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쓰레기 수거지까지 운반</a:t>
            </a:r>
            <a:endParaRPr lang="en-US" altLang="ko-KR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폐기에 관련된 지역 법규를 알아둘 것 </a:t>
            </a:r>
            <a:endParaRPr lang="en-AU" dirty="0" smtClean="0">
              <a:latin typeface="Arial" charset="0"/>
              <a:cs typeface="Arial" charset="0"/>
            </a:endParaRPr>
          </a:p>
          <a:p>
            <a:pPr lvl="1"/>
            <a:r>
              <a:rPr lang="ko-KR" altLang="en-US" dirty="0" smtClean="0"/>
              <a:t>형광등이나 라이트 스틱</a:t>
            </a:r>
            <a:r>
              <a:rPr lang="en-US" altLang="ko-KR" dirty="0" smtClean="0"/>
              <a:t>,</a:t>
            </a:r>
            <a:r>
              <a:rPr lang="ko-KR" altLang="en-US" dirty="0" smtClean="0"/>
              <a:t> 연료</a:t>
            </a:r>
            <a:r>
              <a:rPr lang="en-US" altLang="ko-KR" dirty="0" smtClean="0"/>
              <a:t>/</a:t>
            </a:r>
            <a:r>
              <a:rPr lang="ko-KR" altLang="en-US" dirty="0" smtClean="0"/>
              <a:t>기름통 등과 같은 유해한 아이템을 폐기하는 적절한 절차를 점검</a:t>
            </a:r>
            <a:endParaRPr lang="en-US" dirty="0"/>
          </a:p>
        </p:txBody>
      </p:sp>
      <p:sp>
        <p:nvSpPr>
          <p:cNvPr id="9318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1676400"/>
            <a:ext cx="8153400" cy="6858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다시 바다로 흘러들어가지 않도록 쓰레기를 주의를 기울여 폐기합니다</a:t>
            </a:r>
            <a:r>
              <a:rPr lang="en-AU" dirty="0" smtClean="0">
                <a:latin typeface="Arial" charset="0"/>
                <a:cs typeface="Arial" charset="0"/>
              </a:rPr>
              <a:t>: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9318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6200" y="6418263"/>
            <a:ext cx="2590800" cy="3048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S3: </a:t>
            </a:r>
            <a:r>
              <a:rPr lang="ko-KR" altLang="en-US" dirty="0">
                <a:latin typeface="Arial" charset="0"/>
                <a:cs typeface="Arial" charset="0"/>
              </a:rPr>
              <a:t>데이타 보고 </a:t>
            </a:r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93190" name="Footer Placeholder 5"/>
          <p:cNvSpPr>
            <a:spLocks noGrp="1"/>
          </p:cNvSpPr>
          <p:nvPr>
            <p:ph type="ftr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latin typeface="Arial" charset="0"/>
                <a:cs typeface="Arial" charset="0"/>
              </a:rPr>
              <a:t>Dive Against Debris®</a:t>
            </a:r>
            <a:endParaRPr lang="en-AU" dirty="0"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dirty="0">
                <a:latin typeface="Arial" charset="0"/>
                <a:cs typeface="Arial" charset="0"/>
              </a:rPr>
              <a:t>조사 가이드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93191" name="Slide Number Placeholder 6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47AA2D-7747-4730-9137-B9EC22EC6B41}" type="slidenum">
              <a:rPr lang="en-US"/>
              <a:pPr/>
              <a:t>43</a:t>
            </a:fld>
            <a:endParaRPr lang="en-US"/>
          </a:p>
        </p:txBody>
      </p:sp>
      <p:pic>
        <p:nvPicPr>
          <p:cNvPr id="93192" name="Picture 7" descr="00_Dispose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685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3" name="Picture 9" descr="Underwater Vision_Utila_Hondura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362200"/>
            <a:ext cx="36576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4" name="Text Placeholder 8"/>
          <p:cNvSpPr txBox="1">
            <a:spLocks/>
          </p:cNvSpPr>
          <p:nvPr/>
        </p:nvSpPr>
        <p:spPr bwMode="auto">
          <a:xfrm>
            <a:off x="6096000" y="5943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en-US" sz="1600" b="1" i="1" dirty="0" smtClean="0">
                <a:solidFill>
                  <a:srgbClr val="376092"/>
                </a:solidFill>
              </a:rPr>
              <a:t>4</a:t>
            </a:r>
            <a:r>
              <a:rPr lang="ko-KR" altLang="en-US" sz="1600" b="1" i="1" dirty="0" smtClean="0">
                <a:solidFill>
                  <a:srgbClr val="376092"/>
                </a:solidFill>
              </a:rPr>
              <a:t>단계</a:t>
            </a:r>
            <a:r>
              <a:rPr lang="en-US" sz="1600" b="1" i="1" dirty="0" smtClean="0">
                <a:solidFill>
                  <a:srgbClr val="376092"/>
                </a:solidFill>
              </a:rPr>
              <a:t>: </a:t>
            </a:r>
            <a:r>
              <a:rPr lang="ko-KR" altLang="en-US" sz="1600" b="1" i="1" dirty="0" smtClean="0">
                <a:solidFill>
                  <a:srgbClr val="376092"/>
                </a:solidFill>
              </a:rPr>
              <a:t>폐기하기</a:t>
            </a:r>
            <a:endParaRPr lang="en-GB" sz="2000" b="1" dirty="0">
              <a:solidFill>
                <a:srgbClr val="3760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5334000" cy="990600"/>
          </a:xfrm>
        </p:spPr>
        <p:txBody>
          <a:bodyPr anchor="t"/>
          <a:lstStyle/>
          <a:p>
            <a:pPr>
              <a:defRPr/>
            </a:pPr>
            <a:r>
              <a:rPr dirty="0" smtClean="0"/>
              <a:t>5</a:t>
            </a:r>
            <a:r>
              <a:rPr lang="ko-KR" altLang="en-US" dirty="0" smtClean="0"/>
              <a:t> 단계 </a:t>
            </a:r>
            <a:r>
              <a:rPr dirty="0" smtClean="0"/>
              <a:t>: </a:t>
            </a:r>
            <a:r>
              <a:rPr lang="ko-KR" altLang="en-US" dirty="0" smtClean="0"/>
              <a:t>보고하기</a:t>
            </a:r>
            <a:endParaRPr lang="en-GB" dirty="0"/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5181600" cy="29257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AU" sz="1700" dirty="0" smtClean="0">
                <a:latin typeface="Arial" charset="0"/>
                <a:cs typeface="Arial" charset="0"/>
                <a:hlinkClick r:id="rId3"/>
              </a:rPr>
              <a:t>www.projectaware.org/DiveAgainstDebris</a:t>
            </a:r>
            <a:endParaRPr lang="en-AU" sz="1700" dirty="0" smtClean="0">
              <a:latin typeface="Arial" charset="0"/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My Ocean </a:t>
            </a:r>
            <a:r>
              <a:rPr lang="ko-KR" altLang="en-US" dirty="0" smtClean="0">
                <a:latin typeface="Arial" charset="0"/>
                <a:cs typeface="Arial" charset="0"/>
              </a:rPr>
              <a:t>프로파일이 필요</a:t>
            </a:r>
            <a:endParaRPr lang="en-US" dirty="0" smtClean="0">
              <a:latin typeface="Arial" charset="0"/>
              <a:cs typeface="Arial" charset="0"/>
            </a:endParaRPr>
          </a:p>
          <a:p>
            <a:pPr lvl="1"/>
            <a:r>
              <a:rPr lang="ko-KR" altLang="en-US" dirty="0" smtClean="0">
                <a:latin typeface="Arial" charset="0"/>
                <a:cs typeface="Arial" charset="0"/>
              </a:rPr>
              <a:t>로그인 하거나 새로 계정 설정 </a:t>
            </a:r>
            <a:endParaRPr lang="en-US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온라인 양식의 지시 사항을 따릅니다</a:t>
            </a:r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Dive Against Debris® </a:t>
            </a:r>
            <a:r>
              <a:rPr lang="ko-KR" altLang="en-US" dirty="0" smtClean="0">
                <a:latin typeface="Arial" charset="0"/>
                <a:cs typeface="Arial" charset="0"/>
              </a:rPr>
              <a:t>조사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ko-KR" altLang="en-US" dirty="0" smtClean="0">
                <a:latin typeface="Arial" charset="0"/>
                <a:cs typeface="Arial" charset="0"/>
              </a:rPr>
              <a:t>가이드를 </a:t>
            </a:r>
            <a:r>
              <a:rPr lang="en-US" altLang="ko-KR" dirty="0" smtClean="0">
                <a:latin typeface="Arial" charset="0"/>
                <a:cs typeface="Arial" charset="0"/>
              </a:rPr>
              <a:t/>
            </a:r>
            <a:br>
              <a:rPr lang="en-US" altLang="ko-KR" dirty="0" smtClean="0">
                <a:latin typeface="Arial" charset="0"/>
                <a:cs typeface="Arial" charset="0"/>
              </a:rPr>
            </a:br>
            <a:r>
              <a:rPr lang="ko-KR" altLang="en-US" dirty="0" smtClean="0">
                <a:latin typeface="Arial" charset="0"/>
                <a:cs typeface="Arial" charset="0"/>
              </a:rPr>
              <a:t>참고하도록 합니다</a:t>
            </a:r>
            <a:r>
              <a:rPr lang="en-US" altLang="ko-KR" dirty="0" smtClean="0">
                <a:latin typeface="Arial" charset="0"/>
                <a:cs typeface="Arial" charset="0"/>
              </a:rPr>
              <a:t>.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9523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1676400"/>
            <a:ext cx="8305800" cy="18288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이제 여러분의 데이타를 보고합니다</a:t>
            </a:r>
            <a:endParaRPr lang="en-AU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/>
              <a:t>영어로 데이타 보내기</a:t>
            </a:r>
            <a:r>
              <a:rPr lang="en-US" altLang="ko-KR" dirty="0" smtClean="0"/>
              <a:t>:</a:t>
            </a:r>
            <a:r>
              <a:rPr lang="ko-KR" altLang="en-US" dirty="0" smtClean="0"/>
              <a:t> 온라인 데이터 제출 양식을 사용 </a:t>
            </a:r>
            <a:endParaRPr lang="en-US" dirty="0"/>
          </a:p>
          <a:p>
            <a:r>
              <a:rPr lang="ko-KR" altLang="en-US" dirty="0" smtClean="0"/>
              <a:t>모든 영어로 된 데이터는 온라인 데이터 제출 양식을 사용하여 보냅니다</a:t>
            </a:r>
            <a:r>
              <a:rPr lang="en-US" altLang="ko-KR" dirty="0" smtClean="0"/>
              <a:t>.</a:t>
            </a:r>
            <a:r>
              <a:rPr lang="en-GB" dirty="0" smtClean="0"/>
              <a:t> 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9523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6200" y="6418263"/>
            <a:ext cx="2590800" cy="3048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S3: </a:t>
            </a:r>
            <a:r>
              <a:rPr lang="ko-KR" altLang="en-US" dirty="0">
                <a:latin typeface="Arial" charset="0"/>
                <a:cs typeface="Arial" charset="0"/>
              </a:rPr>
              <a:t>데이타 보고 </a:t>
            </a:r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95238" name="Footer Placeholder 5"/>
          <p:cNvSpPr>
            <a:spLocks noGrp="1"/>
          </p:cNvSpPr>
          <p:nvPr>
            <p:ph type="ftr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latin typeface="Arial" charset="0"/>
                <a:cs typeface="Arial" charset="0"/>
              </a:rPr>
              <a:t>Dive Against Debris®</a:t>
            </a:r>
            <a:endParaRPr lang="en-AU" dirty="0"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dirty="0">
                <a:latin typeface="Arial" charset="0"/>
                <a:cs typeface="Arial" charset="0"/>
              </a:rPr>
              <a:t>조사 가이드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95239" name="Slide Number Placeholder 6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EB137B-79F3-44A8-A2FC-A64DED3E6B83}" type="slidenum">
              <a:rPr lang="en-US"/>
              <a:pPr/>
              <a:t>44</a:t>
            </a:fld>
            <a:endParaRPr lang="en-US"/>
          </a:p>
        </p:txBody>
      </p:sp>
      <p:pic>
        <p:nvPicPr>
          <p:cNvPr id="95240" name="Picture 10" descr="00_Report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685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41" name="Text Placeholder 8"/>
          <p:cNvSpPr txBox="1">
            <a:spLocks/>
          </p:cNvSpPr>
          <p:nvPr/>
        </p:nvSpPr>
        <p:spPr bwMode="auto">
          <a:xfrm>
            <a:off x="6096000" y="5943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en-US" sz="1600" b="1" i="1" dirty="0" smtClean="0">
                <a:solidFill>
                  <a:srgbClr val="376092"/>
                </a:solidFill>
              </a:rPr>
              <a:t>5</a:t>
            </a:r>
            <a:r>
              <a:rPr lang="ko-KR" altLang="en-US" sz="1600" b="1" i="1" dirty="0" smtClean="0">
                <a:solidFill>
                  <a:srgbClr val="376092"/>
                </a:solidFill>
              </a:rPr>
              <a:t>단계</a:t>
            </a:r>
            <a:r>
              <a:rPr lang="en-US" sz="1600" b="1" i="1" dirty="0" smtClean="0">
                <a:solidFill>
                  <a:srgbClr val="376092"/>
                </a:solidFill>
              </a:rPr>
              <a:t>: </a:t>
            </a:r>
            <a:r>
              <a:rPr lang="ko-KR" altLang="en-US" sz="1600" b="1" i="1" dirty="0" smtClean="0">
                <a:solidFill>
                  <a:srgbClr val="376092"/>
                </a:solidFill>
              </a:rPr>
              <a:t>보고하기</a:t>
            </a:r>
            <a:endParaRPr lang="en-GB" sz="2000" b="1" dirty="0">
              <a:solidFill>
                <a:srgbClr val="37609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3200400"/>
            <a:ext cx="373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accent1">
                    <a:lumMod val="75000"/>
                  </a:schemeClr>
                </a:solidFill>
              </a:rPr>
              <a:t>영어가 아닌 다른 언어로 입력하는 경우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영어가 아닌 다른 언어로 데이터를 보고하는 경우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Dive Against Debris®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 데이터 카드와 사진들을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diveagainstdebris@projectaware.org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로 이메일로 보내십시오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 모든 부분을 정확하게 기입하는 것을 잊지 마십시오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5334000" cy="990600"/>
          </a:xfrm>
        </p:spPr>
        <p:txBody>
          <a:bodyPr anchor="t"/>
          <a:lstStyle/>
          <a:p>
            <a:pPr>
              <a:defRPr/>
            </a:pPr>
            <a:r>
              <a:rPr lang="en-US" altLang="ko-KR" dirty="0"/>
              <a:t>5</a:t>
            </a:r>
            <a:r>
              <a:rPr lang="ko-KR" altLang="en-US" dirty="0"/>
              <a:t> 단계 </a:t>
            </a:r>
            <a:r>
              <a:rPr lang="en-US" altLang="ko-KR" dirty="0"/>
              <a:t>: </a:t>
            </a:r>
            <a:r>
              <a:rPr lang="ko-KR" altLang="en-US" dirty="0"/>
              <a:t>보고하기</a:t>
            </a:r>
            <a:endParaRPr lang="en-GB" dirty="0"/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>
          <a:xfrm>
            <a:off x="685800" y="2667000"/>
            <a:ext cx="8001000" cy="243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ko-KR" altLang="en-US" dirty="0"/>
              <a:t>나는 </a:t>
            </a:r>
            <a:r>
              <a:rPr lang="en-US" altLang="ko-KR" dirty="0" smtClean="0"/>
              <a:t>Dive Against Debris®</a:t>
            </a:r>
            <a:r>
              <a:rPr lang="ko-KR" altLang="en-US" dirty="0" smtClean="0"/>
              <a:t> </a:t>
            </a:r>
            <a:r>
              <a:rPr lang="ko-KR" altLang="en-US" dirty="0"/>
              <a:t>가이드를 읽었고</a:t>
            </a:r>
            <a:r>
              <a:rPr lang="en-US" dirty="0"/>
              <a:t>, </a:t>
            </a:r>
            <a:r>
              <a:rPr lang="ko-KR" altLang="en-US" dirty="0"/>
              <a:t>여기에 보고하는 데이타는 단일 또는 복수의 버디팀과 함께 한 한 다이브에서 수중에서 수거한 데이타입니다</a:t>
            </a:r>
            <a:r>
              <a:rPr lang="en-US" dirty="0" smtClean="0"/>
              <a:t>.</a:t>
            </a:r>
            <a:r>
              <a:rPr lang="ko-KR" altLang="en-US" dirty="0" smtClean="0"/>
              <a:t> 여기에는 오직 수중 환경에서 수거한 쓰레기에 관한 데이타 만을 포함해야 함을 이해합니다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추가적인 다이브는 별도의 양식을 통해 보고를 해야 하고</a:t>
            </a:r>
            <a:r>
              <a:rPr lang="en-US" altLang="ko-KR" dirty="0" smtClean="0"/>
              <a:t>,</a:t>
            </a:r>
            <a:r>
              <a:rPr lang="ko-KR" altLang="en-US" dirty="0" smtClean="0"/>
              <a:t> 육지에서 수거한 쓰레기들은 </a:t>
            </a:r>
            <a:r>
              <a:rPr lang="en-US" altLang="ko-KR" dirty="0" smtClean="0"/>
              <a:t>My Ocean</a:t>
            </a:r>
            <a:r>
              <a:rPr lang="ko-KR" altLang="en-US" dirty="0" smtClean="0"/>
              <a:t> 커뮤니티와 공유할 수 있음을 이해합니다</a:t>
            </a:r>
            <a:r>
              <a:rPr lang="en-US" altLang="ko-KR" dirty="0" smtClean="0"/>
              <a:t>.</a:t>
            </a:r>
            <a:r>
              <a:rPr lang="ko-KR" altLang="en-US" dirty="0"/>
              <a:t> </a:t>
            </a:r>
            <a:r>
              <a:rPr lang="ko-KR" altLang="en-US" dirty="0" smtClean="0"/>
              <a:t>내가 보낸 데이타는 검토를 거친 후 프로젝트 </a:t>
            </a:r>
            <a:r>
              <a:rPr lang="en-US" altLang="ko-KR" dirty="0" smtClean="0"/>
              <a:t>AWARE</a:t>
            </a:r>
            <a:r>
              <a:rPr lang="ko-KR" altLang="en-US" dirty="0" smtClean="0"/>
              <a:t>의</a:t>
            </a:r>
            <a:r>
              <a:rPr lang="ko-KR" altLang="ko-KR" dirty="0"/>
              <a:t> </a:t>
            </a:r>
            <a:r>
              <a:rPr lang="ko-KR" altLang="en-US" dirty="0" smtClean="0"/>
              <a:t>내부 품질 검토 절차에 통과한 후 </a:t>
            </a:r>
            <a:r>
              <a:rPr lang="en-US" altLang="ko-KR" dirty="0" smtClean="0"/>
              <a:t>Dive Against Debris®</a:t>
            </a:r>
            <a:r>
              <a:rPr lang="ko-KR" altLang="en-US" dirty="0" smtClean="0"/>
              <a:t> 지도에 시각적으로 표시될 것임을 이해합니다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9728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1676400"/>
            <a:ext cx="8153400" cy="685800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데이타를 보내기 전에 </a:t>
            </a:r>
            <a:r>
              <a:rPr lang="en-AU" dirty="0" smtClean="0">
                <a:latin typeface="Arial" charset="0"/>
                <a:cs typeface="Arial" charset="0"/>
              </a:rPr>
              <a:t>Dive Against Debris®</a:t>
            </a:r>
            <a:r>
              <a:rPr lang="ko-KR" altLang="en-US" dirty="0" smtClean="0">
                <a:latin typeface="Arial" charset="0"/>
                <a:cs typeface="Arial" charset="0"/>
              </a:rPr>
              <a:t> 조사자 진술서를 다시 확인하도록 요청을 받을 것입니다</a:t>
            </a:r>
            <a:r>
              <a:rPr lang="en-US" altLang="ko-KR" dirty="0" smtClean="0">
                <a:latin typeface="Arial" charset="0"/>
                <a:cs typeface="Arial" charset="0"/>
              </a:rPr>
              <a:t>: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9728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6200" y="6418263"/>
            <a:ext cx="2590800" cy="3048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S3: </a:t>
            </a:r>
            <a:r>
              <a:rPr lang="ko-KR" altLang="en-US" dirty="0">
                <a:latin typeface="Arial" charset="0"/>
                <a:cs typeface="Arial" charset="0"/>
              </a:rPr>
              <a:t>데이타 보고 </a:t>
            </a:r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97286" name="Footer Placeholder 5"/>
          <p:cNvSpPr>
            <a:spLocks noGrp="1"/>
          </p:cNvSpPr>
          <p:nvPr>
            <p:ph type="ftr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latin typeface="Arial" charset="0"/>
                <a:cs typeface="Arial" charset="0"/>
              </a:rPr>
              <a:t>Dive Against Debris®</a:t>
            </a:r>
            <a:endParaRPr lang="en-AU" dirty="0"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dirty="0">
                <a:latin typeface="Arial" charset="0"/>
                <a:cs typeface="Arial" charset="0"/>
              </a:rPr>
              <a:t>조사 가이드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97287" name="Slide Number Placeholder 6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D11223-4CFD-4AD0-8A2F-44CCD5FB393E}" type="slidenum">
              <a:rPr lang="en-US"/>
              <a:pPr/>
              <a:t>45</a:t>
            </a:fld>
            <a:endParaRPr lang="en-US"/>
          </a:p>
        </p:txBody>
      </p:sp>
      <p:pic>
        <p:nvPicPr>
          <p:cNvPr id="97288" name="Picture 8" descr="00_Report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685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11"/>
          <p:cNvSpPr txBox="1">
            <a:spLocks/>
          </p:cNvSpPr>
          <p:nvPr/>
        </p:nvSpPr>
        <p:spPr bwMode="auto">
          <a:xfrm>
            <a:off x="152400" y="533400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SzPct val="75000"/>
              <a:buFont typeface="Wingdings" pitchFamily="2" charset="2"/>
              <a:buNone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오직 다이버들만이 수중 쓰레기를 제거하고 보고할 수 있는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스킬들을 가지고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AU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7290" name="Text Placeholder 8"/>
          <p:cNvSpPr txBox="1">
            <a:spLocks/>
          </p:cNvSpPr>
          <p:nvPr/>
        </p:nvSpPr>
        <p:spPr bwMode="auto">
          <a:xfrm>
            <a:off x="6096000" y="5943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en-US" sz="1600" b="1" i="1" dirty="0" smtClean="0">
                <a:solidFill>
                  <a:srgbClr val="376092"/>
                </a:solidFill>
              </a:rPr>
              <a:t>5</a:t>
            </a:r>
            <a:r>
              <a:rPr lang="ko-KR" altLang="en-US" sz="1600" b="1" i="1" dirty="0" smtClean="0">
                <a:solidFill>
                  <a:srgbClr val="376092"/>
                </a:solidFill>
              </a:rPr>
              <a:t>단계</a:t>
            </a:r>
            <a:r>
              <a:rPr lang="en-US" sz="1600" b="1" i="1" dirty="0" smtClean="0">
                <a:solidFill>
                  <a:srgbClr val="376092"/>
                </a:solidFill>
              </a:rPr>
              <a:t>: </a:t>
            </a:r>
            <a:r>
              <a:rPr lang="ko-KR" altLang="en-US" sz="1600" b="1" i="1" dirty="0" smtClean="0">
                <a:solidFill>
                  <a:srgbClr val="376092"/>
                </a:solidFill>
              </a:rPr>
              <a:t>보고하기</a:t>
            </a:r>
            <a:endParaRPr lang="en-GB" sz="1600" b="1" i="1" dirty="0">
              <a:solidFill>
                <a:srgbClr val="376092"/>
              </a:solidFill>
            </a:endParaRPr>
          </a:p>
          <a:p>
            <a:pPr>
              <a:spcBef>
                <a:spcPct val="20000"/>
              </a:spcBef>
              <a:buSzPct val="75000"/>
              <a:buFont typeface="Wingdings" pitchFamily="2" charset="2"/>
              <a:buNone/>
            </a:pPr>
            <a:endParaRPr lang="en-GB" sz="2000" b="1" dirty="0">
              <a:solidFill>
                <a:srgbClr val="3760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5334000" cy="990600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우리는 다음에 대해 논의했습니다</a:t>
            </a:r>
            <a:endParaRPr lang="en-GB" dirty="0"/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>
          <a:xfrm>
            <a:off x="685800" y="3048000"/>
            <a:ext cx="4495800" cy="3459163"/>
          </a:xfrm>
        </p:spPr>
        <p:txBody>
          <a:bodyPr/>
          <a:lstStyle/>
          <a:p>
            <a:r>
              <a:rPr lang="en-AU" dirty="0">
                <a:latin typeface="Arial" charset="0"/>
                <a:cs typeface="Arial" charset="0"/>
              </a:rPr>
              <a:t>1</a:t>
            </a:r>
            <a:r>
              <a:rPr lang="ko-KR" altLang="en-US" dirty="0">
                <a:latin typeface="Arial" charset="0"/>
                <a:cs typeface="Arial" charset="0"/>
              </a:rPr>
              <a:t> 단계 </a:t>
            </a:r>
            <a:r>
              <a:rPr lang="en-AU" dirty="0">
                <a:latin typeface="Arial" charset="0"/>
                <a:cs typeface="Arial" charset="0"/>
              </a:rPr>
              <a:t>: </a:t>
            </a:r>
            <a:r>
              <a:rPr lang="ko-KR" altLang="en-US" dirty="0" smtClean="0">
                <a:latin typeface="Arial" charset="0"/>
                <a:cs typeface="Arial" charset="0"/>
              </a:rPr>
              <a:t>무게측정 </a:t>
            </a:r>
            <a:endParaRPr lang="en-AU" dirty="0">
              <a:latin typeface="Arial" charset="0"/>
              <a:cs typeface="Arial" charset="0"/>
            </a:endParaRPr>
          </a:p>
          <a:p>
            <a:r>
              <a:rPr lang="en-AU" dirty="0">
                <a:latin typeface="Arial" charset="0"/>
                <a:cs typeface="Arial" charset="0"/>
              </a:rPr>
              <a:t>2</a:t>
            </a:r>
            <a:r>
              <a:rPr lang="ko-KR" altLang="en-US" dirty="0">
                <a:latin typeface="Arial" charset="0"/>
                <a:cs typeface="Arial" charset="0"/>
              </a:rPr>
              <a:t> 단계 </a:t>
            </a:r>
            <a:r>
              <a:rPr lang="en-AU" dirty="0">
                <a:latin typeface="Arial" charset="0"/>
                <a:cs typeface="Arial" charset="0"/>
              </a:rPr>
              <a:t>: </a:t>
            </a:r>
            <a:r>
              <a:rPr lang="ko-KR" altLang="en-US" dirty="0" smtClean="0">
                <a:latin typeface="Arial" charset="0"/>
                <a:cs typeface="Arial" charset="0"/>
              </a:rPr>
              <a:t>분류하기 </a:t>
            </a:r>
            <a:endParaRPr lang="en-AU" dirty="0">
              <a:latin typeface="Arial" charset="0"/>
              <a:cs typeface="Arial" charset="0"/>
            </a:endParaRPr>
          </a:p>
          <a:p>
            <a:r>
              <a:rPr lang="en-AU" dirty="0">
                <a:latin typeface="Arial" charset="0"/>
                <a:cs typeface="Arial" charset="0"/>
              </a:rPr>
              <a:t>3</a:t>
            </a:r>
            <a:r>
              <a:rPr lang="ko-KR" altLang="en-US" dirty="0">
                <a:latin typeface="Arial" charset="0"/>
                <a:cs typeface="Arial" charset="0"/>
              </a:rPr>
              <a:t> 단계 </a:t>
            </a:r>
            <a:r>
              <a:rPr lang="en-AU" dirty="0">
                <a:latin typeface="Arial" charset="0"/>
                <a:cs typeface="Arial" charset="0"/>
              </a:rPr>
              <a:t>: </a:t>
            </a:r>
            <a:r>
              <a:rPr lang="ko-KR" altLang="en-US" dirty="0">
                <a:latin typeface="Arial" charset="0"/>
                <a:cs typeface="Arial" charset="0"/>
              </a:rPr>
              <a:t>기록하기 </a:t>
            </a:r>
            <a:endParaRPr lang="en-AU" dirty="0">
              <a:latin typeface="Arial" charset="0"/>
              <a:cs typeface="Arial" charset="0"/>
            </a:endParaRPr>
          </a:p>
          <a:p>
            <a:r>
              <a:rPr lang="en-AU" dirty="0">
                <a:latin typeface="Arial" charset="0"/>
                <a:cs typeface="Arial" charset="0"/>
              </a:rPr>
              <a:t>4</a:t>
            </a:r>
            <a:r>
              <a:rPr lang="ko-KR" altLang="en-US" dirty="0">
                <a:latin typeface="Arial" charset="0"/>
                <a:cs typeface="Arial" charset="0"/>
              </a:rPr>
              <a:t> 단계 </a:t>
            </a:r>
            <a:r>
              <a:rPr lang="en-AU" dirty="0">
                <a:latin typeface="Arial" charset="0"/>
                <a:cs typeface="Arial" charset="0"/>
              </a:rPr>
              <a:t>: </a:t>
            </a:r>
            <a:r>
              <a:rPr lang="ko-KR" altLang="en-US" dirty="0">
                <a:latin typeface="Arial" charset="0"/>
                <a:cs typeface="Arial" charset="0"/>
              </a:rPr>
              <a:t>폐기하기 </a:t>
            </a:r>
            <a:endParaRPr lang="en-AU" dirty="0">
              <a:latin typeface="Arial" charset="0"/>
              <a:cs typeface="Arial" charset="0"/>
            </a:endParaRPr>
          </a:p>
          <a:p>
            <a:r>
              <a:rPr lang="en-AU" dirty="0">
                <a:latin typeface="Arial" charset="0"/>
                <a:cs typeface="Arial" charset="0"/>
              </a:rPr>
              <a:t>5</a:t>
            </a:r>
            <a:r>
              <a:rPr lang="ko-KR" altLang="en-US" dirty="0">
                <a:latin typeface="Arial" charset="0"/>
                <a:cs typeface="Arial" charset="0"/>
              </a:rPr>
              <a:t> 단계 </a:t>
            </a:r>
            <a:r>
              <a:rPr lang="en-AU" dirty="0">
                <a:latin typeface="Arial" charset="0"/>
                <a:cs typeface="Arial" charset="0"/>
              </a:rPr>
              <a:t>: </a:t>
            </a:r>
            <a:r>
              <a:rPr lang="ko-KR" altLang="en-US" dirty="0">
                <a:latin typeface="Arial" charset="0"/>
                <a:cs typeface="Arial" charset="0"/>
              </a:rPr>
              <a:t>보고하기 </a:t>
            </a:r>
            <a:endParaRPr lang="en-AU" dirty="0">
              <a:latin typeface="Arial" charset="0"/>
              <a:cs typeface="Arial" charset="0"/>
            </a:endParaRPr>
          </a:p>
        </p:txBody>
      </p:sp>
      <p:sp>
        <p:nvSpPr>
          <p:cNvPr id="9933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1951038"/>
            <a:ext cx="8153400" cy="685800"/>
          </a:xfrm>
        </p:spPr>
        <p:txBody>
          <a:bodyPr/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섹션</a:t>
            </a:r>
            <a:r>
              <a:rPr lang="en-US" dirty="0" smtClean="0">
                <a:latin typeface="Arial" charset="0"/>
                <a:cs typeface="Arial" charset="0"/>
              </a:rPr>
              <a:t> 3: </a:t>
            </a:r>
            <a:r>
              <a:rPr lang="ko-KR" altLang="en-US" dirty="0" smtClean="0">
                <a:latin typeface="Arial" charset="0"/>
                <a:cs typeface="Arial" charset="0"/>
              </a:rPr>
              <a:t>당신의 조사를 가치 있도록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99333" name="Footer Placeholder 4"/>
          <p:cNvSpPr>
            <a:spLocks noGrp="1"/>
          </p:cNvSpPr>
          <p:nvPr>
            <p:ph type="ftr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latin typeface="Arial" charset="0"/>
                <a:cs typeface="Arial" charset="0"/>
              </a:rPr>
              <a:t>Dive Against Debris®</a:t>
            </a:r>
            <a:endParaRPr lang="en-AU" dirty="0"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dirty="0">
                <a:latin typeface="Arial" charset="0"/>
                <a:cs typeface="Arial" charset="0"/>
              </a:rPr>
              <a:t>조사 가이드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99334" name="Slide Number Placeholder 5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F07B67-7AFC-46CF-92BF-40EAD437919F}" type="slidenum">
              <a:rPr lang="en-US"/>
              <a:pPr/>
              <a:t>46</a:t>
            </a:fld>
            <a:endParaRPr lang="en-US"/>
          </a:p>
        </p:txBody>
      </p:sp>
      <p:sp>
        <p:nvSpPr>
          <p:cNvPr id="9933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76200" y="6418263"/>
            <a:ext cx="2590800" cy="3048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S3: </a:t>
            </a:r>
            <a:r>
              <a:rPr lang="ko-KR" altLang="en-US" dirty="0">
                <a:latin typeface="Arial" charset="0"/>
                <a:cs typeface="Arial" charset="0"/>
              </a:rPr>
              <a:t>데이타 보고 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99336" name="Text Placeholder 28"/>
          <p:cNvSpPr txBox="1">
            <a:spLocks/>
          </p:cNvSpPr>
          <p:nvPr/>
        </p:nvSpPr>
        <p:spPr bwMode="auto">
          <a:xfrm>
            <a:off x="685800" y="25908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SzPct val="75000"/>
            </a:pPr>
            <a:r>
              <a:rPr lang="ko-KR" altLang="en-US" b="1" dirty="0" smtClean="0">
                <a:solidFill>
                  <a:srgbClr val="376092"/>
                </a:solidFill>
              </a:rPr>
              <a:t>여러분의 데이타 보고하기 </a:t>
            </a:r>
            <a:endParaRPr lang="en-GB" b="1" dirty="0">
              <a:solidFill>
                <a:srgbClr val="376092"/>
              </a:solidFill>
            </a:endParaRPr>
          </a:p>
        </p:txBody>
      </p:sp>
      <p:sp>
        <p:nvSpPr>
          <p:cNvPr id="99337" name="Text Placeholder 8"/>
          <p:cNvSpPr txBox="1">
            <a:spLocks/>
          </p:cNvSpPr>
          <p:nvPr/>
        </p:nvSpPr>
        <p:spPr bwMode="auto">
          <a:xfrm>
            <a:off x="457200" y="5562600"/>
            <a:ext cx="815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ko-KR" altLang="en-US" sz="2000" b="1" dirty="0" smtClean="0">
                <a:solidFill>
                  <a:srgbClr val="376092"/>
                </a:solidFill>
              </a:rPr>
              <a:t>질문 있으십니까</a:t>
            </a:r>
            <a:r>
              <a:rPr lang="en-US" sz="2000" b="1" dirty="0" smtClean="0">
                <a:solidFill>
                  <a:srgbClr val="376092"/>
                </a:solidFill>
              </a:rPr>
              <a:t>?</a:t>
            </a:r>
            <a:endParaRPr lang="en-GB" sz="2000" b="1" dirty="0">
              <a:solidFill>
                <a:srgbClr val="376092"/>
              </a:solidFill>
            </a:endParaRPr>
          </a:p>
          <a:p>
            <a:pPr>
              <a:spcBef>
                <a:spcPct val="20000"/>
              </a:spcBef>
              <a:buSzPct val="75000"/>
              <a:buFont typeface="Wingdings" pitchFamily="2" charset="2"/>
              <a:buNone/>
            </a:pPr>
            <a:endParaRPr lang="en-GB" sz="2000" b="1" dirty="0">
              <a:solidFill>
                <a:srgbClr val="3760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295400"/>
          </a:xfrm>
        </p:spPr>
        <p:txBody>
          <a:bodyPr/>
          <a:lstStyle/>
          <a:p>
            <a:pPr>
              <a:defRPr/>
            </a:pPr>
            <a:r>
              <a:rPr lang="ko-KR" altLang="en-US" dirty="0" smtClean="0"/>
              <a:t>이제 여러분 차례입니다</a:t>
            </a:r>
            <a:r>
              <a:rPr lang="en-US" dirty="0" smtClean="0"/>
              <a:t>!</a:t>
            </a:r>
            <a:endParaRPr lang="en-GB" dirty="0"/>
          </a:p>
        </p:txBody>
      </p:sp>
      <p:sp>
        <p:nvSpPr>
          <p:cNvPr id="101379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85800" y="838200"/>
            <a:ext cx="3810000" cy="381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섹션</a:t>
            </a:r>
            <a:r>
              <a:rPr lang="en-GB" dirty="0" smtClean="0">
                <a:latin typeface="Arial" charset="0"/>
                <a:cs typeface="Arial" charset="0"/>
              </a:rPr>
              <a:t> 4:</a:t>
            </a:r>
          </a:p>
          <a:p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906" y="3124200"/>
            <a:ext cx="3786188" cy="252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5334000" cy="990600"/>
          </a:xfrm>
        </p:spPr>
        <p:txBody>
          <a:bodyPr anchor="t"/>
          <a:lstStyle/>
          <a:p>
            <a:pPr>
              <a:defRPr/>
            </a:pPr>
            <a:r>
              <a:rPr lang="en-AU" dirty="0" smtClean="0"/>
              <a:t>Dive Against Debris®</a:t>
            </a:r>
            <a:r>
              <a:rPr lang="ko-KR" altLang="en-US" dirty="0" smtClean="0"/>
              <a:t>에 관한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마지막 몇몇 생각들</a:t>
            </a:r>
            <a:r>
              <a:rPr lang="en-AU" dirty="0" smtClean="0"/>
              <a:t> </a:t>
            </a:r>
            <a:endParaRPr lang="en-GB" dirty="0"/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>
          <a:xfrm>
            <a:off x="685800" y="2713038"/>
            <a:ext cx="4191000" cy="3459162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행동들에 변화를 줄 수 있도록 여러분의 액션을 공유하십시오</a:t>
            </a:r>
            <a:r>
              <a:rPr lang="en-US" altLang="ko-KR" dirty="0" smtClean="0">
                <a:latin typeface="Arial" charset="0"/>
                <a:cs typeface="Arial" charset="0"/>
              </a:rPr>
              <a:t>.</a:t>
            </a:r>
            <a:endParaRPr lang="en-AU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프로젝트</a:t>
            </a:r>
            <a:r>
              <a:rPr lang="en-US" dirty="0" smtClean="0">
                <a:latin typeface="Arial" charset="0"/>
                <a:cs typeface="Arial" charset="0"/>
              </a:rPr>
              <a:t> AWARE</a:t>
            </a:r>
            <a:r>
              <a:rPr lang="ko-KR" altLang="en-US" dirty="0" smtClean="0">
                <a:latin typeface="Arial" charset="0"/>
                <a:cs typeface="Arial" charset="0"/>
              </a:rPr>
              <a:t>의</a:t>
            </a:r>
            <a:r>
              <a:rPr lang="en-US" dirty="0" smtClean="0">
                <a:latin typeface="Arial" charset="0"/>
                <a:cs typeface="Arial" charset="0"/>
              </a:rPr>
              <a:t> My Ocean </a:t>
            </a:r>
            <a:r>
              <a:rPr lang="en-US" dirty="0" smtClean="0">
                <a:solidFill>
                  <a:srgbClr val="FF0000"/>
                </a:solidFill>
              </a:rPr>
              <a:t>www.projectaware.org/MyOcean</a:t>
            </a:r>
            <a:endParaRPr lang="en-US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/>
            <a:r>
              <a:rPr lang="ko-KR" altLang="en-US" dirty="0" smtClean="0">
                <a:latin typeface="Arial" charset="0"/>
                <a:cs typeface="Arial" charset="0"/>
              </a:rPr>
              <a:t>여러분의 액션에 관한 블로그 글</a:t>
            </a:r>
            <a:endParaRPr lang="en-US" altLang="ko-KR" dirty="0" smtClean="0">
              <a:latin typeface="Arial" charset="0"/>
              <a:cs typeface="Arial" charset="0"/>
            </a:endParaRPr>
          </a:p>
          <a:p>
            <a:pPr lvl="1"/>
            <a:r>
              <a:rPr lang="ko-KR" altLang="en-US" dirty="0" smtClean="0">
                <a:latin typeface="Arial" charset="0"/>
                <a:cs typeface="Arial" charset="0"/>
              </a:rPr>
              <a:t>사진과 비디오 업로드</a:t>
            </a:r>
            <a:endParaRPr lang="en-US" altLang="ko-KR" dirty="0" smtClean="0">
              <a:latin typeface="Arial" charset="0"/>
              <a:cs typeface="Arial" charset="0"/>
            </a:endParaRPr>
          </a:p>
          <a:p>
            <a:pPr lvl="1"/>
            <a:r>
              <a:rPr lang="ko-KR" altLang="en-US" dirty="0" smtClean="0">
                <a:latin typeface="Arial" charset="0"/>
                <a:cs typeface="Arial" charset="0"/>
              </a:rPr>
              <a:t>이벤트에 참여하도록 참가자들을 모집</a:t>
            </a:r>
            <a:endParaRPr lang="en-US" altLang="ko-KR" dirty="0" smtClean="0">
              <a:latin typeface="Arial" charset="0"/>
              <a:cs typeface="Arial" charset="0"/>
            </a:endParaRPr>
          </a:p>
          <a:p>
            <a:pPr lvl="1"/>
            <a:r>
              <a:rPr lang="ko-KR" altLang="en-US" dirty="0" smtClean="0">
                <a:latin typeface="Arial" charset="0"/>
                <a:cs typeface="Arial" charset="0"/>
              </a:rPr>
              <a:t>참여할 이벤트들을 찾기</a:t>
            </a:r>
            <a:endParaRPr lang="en-US" altLang="ko-KR" dirty="0" smtClean="0">
              <a:latin typeface="Arial" charset="0"/>
              <a:cs typeface="Arial" charset="0"/>
            </a:endParaRPr>
          </a:p>
        </p:txBody>
      </p:sp>
      <p:sp>
        <p:nvSpPr>
          <p:cNvPr id="10342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1951038"/>
            <a:ext cx="8153400" cy="68580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정기적인 </a:t>
            </a:r>
            <a:r>
              <a:rPr lang="en-AU" dirty="0" smtClean="0">
                <a:latin typeface="Arial" charset="0"/>
                <a:cs typeface="Arial" charset="0"/>
              </a:rPr>
              <a:t>Dive Against Debris® </a:t>
            </a:r>
            <a:r>
              <a:rPr lang="ko-KR" altLang="en-US" dirty="0" smtClean="0">
                <a:latin typeface="Arial" charset="0"/>
                <a:cs typeface="Arial" charset="0"/>
              </a:rPr>
              <a:t>조사를 시작하고 그 다음에는</a:t>
            </a:r>
            <a:r>
              <a:rPr lang="en-US" altLang="ko-KR" dirty="0" smtClean="0">
                <a:latin typeface="Arial" charset="0"/>
                <a:cs typeface="Arial" charset="0"/>
              </a:rPr>
              <a:t>: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10342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6200" y="6418263"/>
            <a:ext cx="2590800" cy="3048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S4: </a:t>
            </a:r>
            <a:r>
              <a:rPr lang="ko-KR" altLang="en-US" dirty="0" smtClean="0">
                <a:latin typeface="Arial" charset="0"/>
                <a:cs typeface="Arial" charset="0"/>
              </a:rPr>
              <a:t>당신 차례</a:t>
            </a:r>
            <a:r>
              <a:rPr lang="en-US" dirty="0" smtClean="0">
                <a:latin typeface="Arial" charset="0"/>
                <a:cs typeface="Arial" charset="0"/>
              </a:rPr>
              <a:t>!</a:t>
            </a:r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103430" name="Footer Placeholder 5"/>
          <p:cNvSpPr>
            <a:spLocks noGrp="1"/>
          </p:cNvSpPr>
          <p:nvPr>
            <p:ph type="ftr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latin typeface="Arial" charset="0"/>
                <a:cs typeface="Arial" charset="0"/>
              </a:rPr>
              <a:t>Dive Against Debris®</a:t>
            </a:r>
            <a:endParaRPr lang="en-AU" dirty="0"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dirty="0">
                <a:latin typeface="Arial" charset="0"/>
                <a:cs typeface="Arial" charset="0"/>
              </a:rPr>
              <a:t>조사 가이드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3431" name="Slide Number Placeholder 6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DBB988-F303-4605-BD9A-6070FCDC18B3}" type="slidenum">
              <a:rPr lang="en-US"/>
              <a:pPr/>
              <a:t>48</a:t>
            </a:fld>
            <a:endParaRPr lang="en-US"/>
          </a:p>
        </p:txBody>
      </p:sp>
      <p:pic>
        <p:nvPicPr>
          <p:cNvPr id="10" name="Picture 7" descr="jupiterdivecent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876550"/>
            <a:ext cx="36576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5334000" cy="990600"/>
          </a:xfrm>
        </p:spPr>
        <p:txBody>
          <a:bodyPr anchor="t"/>
          <a:lstStyle/>
          <a:p>
            <a:pPr>
              <a:defRPr/>
            </a:pPr>
            <a:r>
              <a:rPr lang="en-AU" dirty="0" smtClean="0"/>
              <a:t>Dive Against Debris®</a:t>
            </a:r>
            <a:r>
              <a:rPr lang="ko-KR" altLang="en-US" dirty="0" smtClean="0"/>
              <a:t>에 </a:t>
            </a:r>
            <a:r>
              <a:rPr lang="ko-KR" altLang="en-US" dirty="0"/>
              <a:t>관한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마지막 몇몇 생각들</a:t>
            </a:r>
            <a:r>
              <a:rPr lang="en-AU" dirty="0"/>
              <a:t> </a:t>
            </a:r>
            <a:endParaRPr lang="en-GB" dirty="0"/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>
          <a:xfrm>
            <a:off x="685800" y="2713038"/>
            <a:ext cx="3886200" cy="3459162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깨끗한 사이트를 보고</a:t>
            </a:r>
            <a:endParaRPr lang="en-US" altLang="ko-KR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언제라도 어느 다이빙이라도</a:t>
            </a:r>
            <a:endParaRPr lang="en-US" altLang="ko-KR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육지 클린업은</a:t>
            </a:r>
            <a:r>
              <a:rPr lang="en-AU" dirty="0" smtClean="0">
                <a:latin typeface="Arial" charset="0"/>
                <a:cs typeface="Arial" charset="0"/>
              </a:rPr>
              <a:t>?</a:t>
            </a:r>
          </a:p>
          <a:p>
            <a:pPr lvl="1"/>
            <a:r>
              <a:rPr lang="ko-KR" altLang="en-US" dirty="0" smtClean="0">
                <a:latin typeface="Arial" charset="0"/>
                <a:cs typeface="Arial" charset="0"/>
              </a:rPr>
              <a:t>오직 다이버들이 수중에서 발견한 쓰레기 데이타만을 보고</a:t>
            </a:r>
            <a:endParaRPr lang="en-US" altLang="ko-KR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피드백을 제공</a:t>
            </a:r>
            <a:r>
              <a:rPr lang="en-AU" dirty="0" smtClean="0">
                <a:latin typeface="Arial" charset="0"/>
                <a:cs typeface="Arial" charset="0"/>
              </a:rPr>
              <a:t>:</a:t>
            </a:r>
          </a:p>
          <a:p>
            <a:pPr>
              <a:buFont typeface="Wingdings" pitchFamily="2" charset="2"/>
              <a:buNone/>
            </a:pPr>
            <a:endParaRPr lang="en-AU" sz="800" dirty="0" smtClean="0">
              <a:latin typeface="Arial" charset="0"/>
              <a:cs typeface="Arial" charset="0"/>
            </a:endParaRPr>
          </a:p>
          <a:p>
            <a:pPr algn="ctr">
              <a:buNone/>
            </a:pPr>
            <a:r>
              <a:rPr lang="en-US" sz="1600" dirty="0" smtClean="0">
                <a:hlinkClick r:id="rId3"/>
              </a:rPr>
              <a:t>www.projectaware.org/contact</a:t>
            </a:r>
            <a:r>
              <a:rPr lang="en-US" sz="1600" dirty="0" smtClean="0"/>
              <a:t> 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10342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6200" y="6418263"/>
            <a:ext cx="2590800" cy="3048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S4: </a:t>
            </a:r>
            <a:r>
              <a:rPr lang="ko-KR" altLang="en-US" dirty="0">
                <a:latin typeface="Arial" charset="0"/>
                <a:cs typeface="Arial" charset="0"/>
              </a:rPr>
              <a:t>당신 차례</a:t>
            </a:r>
            <a:r>
              <a:rPr lang="en-US" dirty="0">
                <a:latin typeface="Arial" charset="0"/>
                <a:cs typeface="Arial" charset="0"/>
              </a:rPr>
              <a:t>!</a:t>
            </a:r>
            <a:endParaRPr lang="en-GB" dirty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103430" name="Footer Placeholder 5"/>
          <p:cNvSpPr>
            <a:spLocks noGrp="1"/>
          </p:cNvSpPr>
          <p:nvPr>
            <p:ph type="ftr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latin typeface="Arial" charset="0"/>
                <a:cs typeface="Arial" charset="0"/>
              </a:rPr>
              <a:t>Dive Against Debris®</a:t>
            </a:r>
            <a:endParaRPr lang="en-AU" dirty="0"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dirty="0">
                <a:latin typeface="Arial" charset="0"/>
                <a:cs typeface="Arial" charset="0"/>
              </a:rPr>
              <a:t>조사 가이드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3431" name="Slide Number Placeholder 6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DBB988-F303-4605-BD9A-6070FCDC18B3}" type="slidenum">
              <a:rPr lang="en-US"/>
              <a:pPr/>
              <a:t>49</a:t>
            </a:fld>
            <a:endParaRPr lang="en-US"/>
          </a:p>
        </p:txBody>
      </p:sp>
      <p:pic>
        <p:nvPicPr>
          <p:cNvPr id="103432" name="Picture 8" descr="Alain Feulvarc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819400"/>
            <a:ext cx="36576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>
                <a:latin typeface="Arial" charset="0"/>
                <a:cs typeface="Arial" charset="0"/>
              </a:rPr>
              <a:t>정기적인 </a:t>
            </a:r>
            <a:r>
              <a:rPr lang="en-AU" dirty="0">
                <a:latin typeface="Arial" charset="0"/>
                <a:cs typeface="Arial" charset="0"/>
              </a:rPr>
              <a:t>Dive Against </a:t>
            </a:r>
            <a:r>
              <a:rPr lang="en-AU" dirty="0" smtClean="0">
                <a:latin typeface="Arial" charset="0"/>
                <a:cs typeface="Arial" charset="0"/>
              </a:rPr>
              <a:t>Debris® </a:t>
            </a:r>
            <a:r>
              <a:rPr lang="ko-KR" altLang="en-US" dirty="0">
                <a:latin typeface="Arial" charset="0"/>
                <a:cs typeface="Arial" charset="0"/>
              </a:rPr>
              <a:t>조사를 시작하고 그 다음에는</a:t>
            </a:r>
            <a:r>
              <a:rPr lang="en-US" altLang="ko-KR" dirty="0">
                <a:latin typeface="Arial" charset="0"/>
                <a:cs typeface="Arial" charset="0"/>
              </a:rPr>
              <a:t>:</a:t>
            </a:r>
            <a:endParaRPr lang="en-GB" dirty="0">
              <a:latin typeface="Arial" charset="0"/>
              <a:cs typeface="Arial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5334000" cy="990600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다음을 논의할 것입니다</a:t>
            </a:r>
            <a:r>
              <a:rPr lang="en-GB" dirty="0"/>
              <a:t> . . .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85800" y="3017838"/>
            <a:ext cx="5867400" cy="2316162"/>
          </a:xfrm>
        </p:spPr>
        <p:txBody>
          <a:bodyPr/>
          <a:lstStyle/>
          <a:p>
            <a:r>
              <a:rPr lang="en-AU" dirty="0" smtClean="0">
                <a:latin typeface="Arial" charset="0"/>
                <a:cs typeface="Arial" charset="0"/>
              </a:rPr>
              <a:t>Dive Against Debris®</a:t>
            </a:r>
            <a:r>
              <a:rPr lang="ko-KR" altLang="en-US" dirty="0" smtClean="0">
                <a:latin typeface="Arial" charset="0"/>
                <a:cs typeface="Arial" charset="0"/>
              </a:rPr>
              <a:t>에 관한 최종적인 생각들</a:t>
            </a:r>
            <a:endParaRPr lang="en-AU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Project</a:t>
            </a:r>
            <a:r>
              <a:rPr lang="en-AU" dirty="0" smtClean="0">
                <a:latin typeface="Arial" charset="0"/>
                <a:cs typeface="Arial" charset="0"/>
              </a:rPr>
              <a:t> AWARE </a:t>
            </a:r>
            <a:r>
              <a:rPr lang="ko-KR" altLang="en-US" dirty="0" smtClean="0">
                <a:latin typeface="Arial" charset="0"/>
                <a:cs typeface="Arial" charset="0"/>
              </a:rPr>
              <a:t>움직임에 동참하기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1741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1951038"/>
            <a:ext cx="8153400" cy="685800"/>
          </a:xfrm>
        </p:spPr>
        <p:txBody>
          <a:bodyPr/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섹션</a:t>
            </a:r>
            <a:r>
              <a:rPr lang="en-US" dirty="0" smtClean="0">
                <a:latin typeface="Arial" charset="0"/>
                <a:cs typeface="Arial" charset="0"/>
              </a:rPr>
              <a:t> 4: </a:t>
            </a:r>
            <a:r>
              <a:rPr lang="ko-KR" altLang="en-US" dirty="0" smtClean="0">
                <a:latin typeface="Arial" charset="0"/>
                <a:cs typeface="Arial" charset="0"/>
              </a:rPr>
              <a:t>이제 여러분 차례입니다</a:t>
            </a:r>
            <a:r>
              <a:rPr lang="en-US" dirty="0" smtClean="0">
                <a:latin typeface="Arial" charset="0"/>
                <a:cs typeface="Arial" charset="0"/>
              </a:rPr>
              <a:t>!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174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6200" y="6418263"/>
            <a:ext cx="2590800" cy="304800"/>
          </a:xfrm>
        </p:spPr>
        <p:txBody>
          <a:bodyPr/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환영합니다 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latin typeface="Arial" charset="0"/>
                <a:cs typeface="Arial" charset="0"/>
              </a:rPr>
              <a:t>Dive Against Debris® </a:t>
            </a:r>
            <a:br>
              <a:rPr lang="en-AU" dirty="0" smtClean="0">
                <a:latin typeface="Arial" charset="0"/>
                <a:cs typeface="Arial" charset="0"/>
              </a:rPr>
            </a:br>
            <a:r>
              <a:rPr lang="ko-KR" altLang="en-US" dirty="0" smtClean="0">
                <a:latin typeface="Arial" charset="0"/>
                <a:cs typeface="Arial" charset="0"/>
              </a:rPr>
              <a:t>조사 가이드 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5FDC87-6210-45D8-BF3C-CD2603653D7A}" type="slidenum">
              <a:rPr lang="en-US"/>
              <a:pPr/>
              <a:t>5</a:t>
            </a:fld>
            <a:endParaRPr lang="en-US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248400" y="4876800"/>
            <a:ext cx="2286000" cy="762000"/>
          </a:xfrm>
          <a:prstGeom prst="roundRect">
            <a:avLst>
              <a:gd name="adj" fmla="val 3484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17417" name="TextBox 5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324600" y="4930775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ko-KR" altLang="en-US" b="1" dirty="0" smtClean="0">
                <a:solidFill>
                  <a:schemeClr val="tx2"/>
                </a:solidFill>
              </a:rPr>
              <a:t>섹션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4</a:t>
            </a:r>
          </a:p>
          <a:p>
            <a:pPr algn="ctr" eaLnBrk="1" hangingPunct="1"/>
            <a:r>
              <a:rPr lang="ko-KR" altLang="en-US" b="1" dirty="0" smtClean="0">
                <a:solidFill>
                  <a:schemeClr val="tx2"/>
                </a:solidFill>
              </a:rPr>
              <a:t>여러분 차례</a:t>
            </a:r>
            <a:r>
              <a:rPr lang="en-US" b="1" dirty="0" smtClean="0">
                <a:solidFill>
                  <a:schemeClr val="tx2"/>
                </a:solidFill>
              </a:rPr>
              <a:t>!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7418" name="Text Placeholder 28"/>
          <p:cNvSpPr txBox="1">
            <a:spLocks/>
          </p:cNvSpPr>
          <p:nvPr/>
        </p:nvSpPr>
        <p:spPr bwMode="auto">
          <a:xfrm>
            <a:off x="685800" y="25908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SzPct val="75000"/>
            </a:pPr>
            <a:r>
              <a:rPr lang="ko-KR" altLang="en-US" b="1" dirty="0" smtClean="0">
                <a:solidFill>
                  <a:srgbClr val="376092"/>
                </a:solidFill>
              </a:rPr>
              <a:t>해양 쓰레기 문제에 맞선 전세계의 </a:t>
            </a:r>
            <a:r>
              <a:rPr lang="en-AU" b="1" dirty="0" smtClean="0">
                <a:solidFill>
                  <a:srgbClr val="376092"/>
                </a:solidFill>
              </a:rPr>
              <a:t>AWARE </a:t>
            </a:r>
            <a:r>
              <a:rPr lang="ko-KR" altLang="en-US" b="1" dirty="0" smtClean="0">
                <a:solidFill>
                  <a:srgbClr val="376092"/>
                </a:solidFill>
              </a:rPr>
              <a:t>다이버들에 동참</a:t>
            </a:r>
            <a:endParaRPr lang="en-GB" b="1" dirty="0">
              <a:solidFill>
                <a:srgbClr val="3760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5334000" cy="990600"/>
          </a:xfrm>
        </p:spPr>
        <p:txBody>
          <a:bodyPr anchor="t"/>
          <a:lstStyle/>
          <a:p>
            <a:pPr>
              <a:defRPr/>
            </a:pPr>
            <a:r>
              <a:rPr lang="ko-KR" altLang="en-US" dirty="0" smtClean="0"/>
              <a:t>프로젝트 </a:t>
            </a:r>
            <a:r>
              <a:rPr lang="en-AU" dirty="0" smtClean="0"/>
              <a:t>AWARE</a:t>
            </a:r>
            <a:r>
              <a:rPr lang="ko-KR" altLang="en-US" dirty="0" smtClean="0"/>
              <a:t> 움직임에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동참하십시오</a:t>
            </a:r>
            <a:r>
              <a:rPr lang="en-US" altLang="ko-KR" dirty="0" smtClean="0"/>
              <a:t>!</a:t>
            </a:r>
            <a:r>
              <a:rPr lang="en-AU" dirty="0" smtClean="0"/>
              <a:t> </a:t>
            </a:r>
            <a:endParaRPr lang="en-GB" dirty="0"/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>
          <a:xfrm>
            <a:off x="685800" y="2713038"/>
            <a:ext cx="4191000" cy="411162"/>
          </a:xfrm>
        </p:spPr>
        <p:txBody>
          <a:bodyPr/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큰 두가지 문제에 맞서 싸웁니다</a:t>
            </a:r>
            <a:r>
              <a:rPr lang="en-US" dirty="0" smtClean="0">
                <a:latin typeface="Arial" charset="0"/>
                <a:cs typeface="Arial" charset="0"/>
              </a:rPr>
              <a:t>: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0547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1951038"/>
            <a:ext cx="8153400" cy="685800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프로젝트 </a:t>
            </a:r>
            <a:r>
              <a:rPr lang="en-AU" dirty="0" smtClean="0">
                <a:latin typeface="Arial" charset="0"/>
                <a:cs typeface="Arial" charset="0"/>
              </a:rPr>
              <a:t>AWARE </a:t>
            </a:r>
            <a:r>
              <a:rPr lang="ko-KR" altLang="en-US" dirty="0" smtClean="0">
                <a:latin typeface="Arial" charset="0"/>
                <a:cs typeface="Arial" charset="0"/>
              </a:rPr>
              <a:t>다이버들은 우리의 대양 행성을 보호합니다 </a:t>
            </a:r>
            <a:endParaRPr lang="en-US" altLang="ko-KR" dirty="0" smtClean="0">
              <a:latin typeface="Arial" charset="0"/>
              <a:cs typeface="Arial" charset="0"/>
            </a:endParaRPr>
          </a:p>
          <a:p>
            <a:r>
              <a:rPr lang="en-US" altLang="ko-KR" dirty="0" smtClean="0">
                <a:latin typeface="Arial" charset="0"/>
                <a:cs typeface="Arial" charset="0"/>
              </a:rPr>
              <a:t>–</a:t>
            </a:r>
            <a:r>
              <a:rPr lang="ko-KR" altLang="en-US" dirty="0" smtClean="0">
                <a:latin typeface="Arial" charset="0"/>
                <a:cs typeface="Arial" charset="0"/>
              </a:rPr>
              <a:t> 한번에 한 다이브씩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10547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6200" y="6418263"/>
            <a:ext cx="2590800" cy="3048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S4: </a:t>
            </a:r>
            <a:r>
              <a:rPr lang="ko-KR" altLang="en-US" dirty="0">
                <a:latin typeface="Arial" charset="0"/>
                <a:cs typeface="Arial" charset="0"/>
              </a:rPr>
              <a:t>당신 차례</a:t>
            </a:r>
            <a:r>
              <a:rPr lang="en-US" dirty="0">
                <a:latin typeface="Arial" charset="0"/>
                <a:cs typeface="Arial" charset="0"/>
              </a:rPr>
              <a:t>!</a:t>
            </a:r>
            <a:endParaRPr lang="en-GB" dirty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105478" name="Footer Placeholder 5"/>
          <p:cNvSpPr>
            <a:spLocks noGrp="1"/>
          </p:cNvSpPr>
          <p:nvPr>
            <p:ph type="ftr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latin typeface="Arial" charset="0"/>
                <a:cs typeface="Arial" charset="0"/>
              </a:rPr>
              <a:t>Dive Against Debris®</a:t>
            </a:r>
            <a:endParaRPr lang="en-AU" dirty="0"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dirty="0">
                <a:latin typeface="Arial" charset="0"/>
                <a:cs typeface="Arial" charset="0"/>
              </a:rPr>
              <a:t>조사 가이드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5479" name="Slide Number Placeholder 6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96762C-D5D9-4916-AFBA-DDCC961B9C70}" type="slidenum">
              <a:rPr lang="en-US"/>
              <a:pPr/>
              <a:t>50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43000" y="3048000"/>
            <a:ext cx="3657600" cy="17543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ko-KR" altLang="en-US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위기에 처한 상어와 가오리들</a:t>
            </a:r>
            <a:endParaRPr lang="en-AU" b="1" dirty="0" smtClean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eaLnBrk="1" hangingPunct="1">
              <a:defRPr/>
            </a:pPr>
            <a:r>
              <a:rPr lang="en-AU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 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상어 보존 다이버</a:t>
            </a:r>
            <a:r>
              <a:rPr lang="ko-KR" altLang="en-US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가 되십시오</a:t>
            </a:r>
            <a:r>
              <a:rPr lang="en-US" altLang="ko-KR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b="1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ko-KR" altLang="en-US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해양 쓰레기와 우리의 친구들 </a:t>
            </a:r>
            <a:r>
              <a:rPr lang="en-US" altLang="ko-KR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ko-KR" altLang="en-US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상어들 </a:t>
            </a:r>
            <a:r>
              <a:rPr lang="en-US" altLang="ko-KR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ko-KR" altLang="en-US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을 보호해 주세요</a:t>
            </a:r>
            <a:endParaRPr lang="en-AU" b="1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eaLnBrk="1" hangingPunct="1">
              <a:defRPr/>
            </a:pPr>
            <a:r>
              <a:rPr lang="en-AU" b="1" dirty="0" smtClean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 Against Debris®</a:t>
            </a:r>
            <a:endParaRPr lang="en-AU" b="1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481" name="Picture 7" descr="jupiterdivecent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876550"/>
            <a:ext cx="36576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762000" y="4846638"/>
            <a:ext cx="4038600" cy="178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Wingdings" pitchFamily="2" charset="2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AWARE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다이버가 되십시오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Wingdings" pitchFamily="2" charset="2"/>
              <a:buChar char="l"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다이버들이 대양 행성을 보호하는 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10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가지 팁들 </a:t>
            </a:r>
            <a:endParaRPr kumimoji="0" lang="en-A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2838"/>
            <a:ext cx="5334000" cy="639762"/>
          </a:xfrm>
        </p:spPr>
        <p:txBody>
          <a:bodyPr anchor="t"/>
          <a:lstStyle/>
          <a:p>
            <a:pPr>
              <a:defRPr/>
            </a:pPr>
            <a:r>
              <a:rPr lang="ko-KR" altLang="en-US" dirty="0"/>
              <a:t>우리는 다음에 대해 논의했습니다</a:t>
            </a:r>
            <a:endParaRPr lang="en-GB" dirty="0"/>
          </a:p>
        </p:txBody>
      </p:sp>
      <p:sp>
        <p:nvSpPr>
          <p:cNvPr id="109571" name="Content Placeholder 2"/>
          <p:cNvSpPr>
            <a:spLocks noGrp="1"/>
          </p:cNvSpPr>
          <p:nvPr>
            <p:ph idx="1"/>
          </p:nvPr>
        </p:nvSpPr>
        <p:spPr>
          <a:xfrm>
            <a:off x="685800" y="3017838"/>
            <a:ext cx="5715000" cy="1782762"/>
          </a:xfrm>
        </p:spPr>
        <p:txBody>
          <a:bodyPr/>
          <a:lstStyle/>
          <a:p>
            <a:r>
              <a:rPr lang="en-AU" dirty="0" smtClean="0">
                <a:latin typeface="Arial" charset="0"/>
                <a:cs typeface="Arial" charset="0"/>
              </a:rPr>
              <a:t>Dive Against Debris®</a:t>
            </a:r>
            <a:r>
              <a:rPr lang="ko-KR" altLang="en-US" dirty="0" smtClean="0">
                <a:latin typeface="Arial" charset="0"/>
                <a:cs typeface="Arial" charset="0"/>
              </a:rPr>
              <a:t>에 </a:t>
            </a:r>
            <a:r>
              <a:rPr lang="ko-KR" altLang="en-US" dirty="0">
                <a:latin typeface="Arial" charset="0"/>
                <a:cs typeface="Arial" charset="0"/>
              </a:rPr>
              <a:t>관한 마지막 생각들</a:t>
            </a:r>
            <a:endParaRPr lang="en-AU" dirty="0">
              <a:latin typeface="Arial" charset="0"/>
              <a:cs typeface="Arial" charset="0"/>
            </a:endParaRPr>
          </a:p>
          <a:p>
            <a:r>
              <a:rPr lang="ko-KR" altLang="en-US" dirty="0">
                <a:latin typeface="Arial" charset="0"/>
                <a:cs typeface="Arial" charset="0"/>
              </a:rPr>
              <a:t>프로젝트</a:t>
            </a:r>
            <a:r>
              <a:rPr lang="en-AU" dirty="0">
                <a:latin typeface="Arial" charset="0"/>
                <a:cs typeface="Arial" charset="0"/>
              </a:rPr>
              <a:t> AWARE </a:t>
            </a:r>
            <a:r>
              <a:rPr lang="ko-KR" altLang="en-US" dirty="0">
                <a:latin typeface="Arial" charset="0"/>
                <a:cs typeface="Arial" charset="0"/>
              </a:rPr>
              <a:t>움직임에 동참하기</a:t>
            </a:r>
            <a:endParaRPr lang="en-GB" dirty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10957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1981200"/>
            <a:ext cx="8153400" cy="457200"/>
          </a:xfrm>
        </p:spPr>
        <p:txBody>
          <a:bodyPr/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섹션</a:t>
            </a:r>
            <a:r>
              <a:rPr lang="en-US" dirty="0" smtClean="0">
                <a:latin typeface="Arial" charset="0"/>
                <a:cs typeface="Arial" charset="0"/>
              </a:rPr>
              <a:t> 4: </a:t>
            </a:r>
            <a:r>
              <a:rPr lang="ko-KR" altLang="en-US" dirty="0" smtClean="0">
                <a:latin typeface="Arial" charset="0"/>
                <a:cs typeface="Arial" charset="0"/>
              </a:rPr>
              <a:t>이제 여러분 차례입니다</a:t>
            </a:r>
            <a:r>
              <a:rPr lang="en-US" dirty="0" smtClean="0">
                <a:latin typeface="Arial" charset="0"/>
                <a:cs typeface="Arial" charset="0"/>
              </a:rPr>
              <a:t>!</a:t>
            </a:r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10957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6200" y="6418263"/>
            <a:ext cx="2590800" cy="3048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S4:</a:t>
            </a:r>
            <a:r>
              <a:rPr lang="ko-KR" altLang="en-US" dirty="0">
                <a:latin typeface="Arial" charset="0"/>
                <a:cs typeface="Arial" charset="0"/>
              </a:rPr>
              <a:t>당신 차례</a:t>
            </a:r>
            <a:r>
              <a:rPr lang="en-US" dirty="0">
                <a:latin typeface="Arial" charset="0"/>
                <a:cs typeface="Arial" charset="0"/>
              </a:rPr>
              <a:t>!</a:t>
            </a:r>
            <a:endParaRPr lang="en-GB" dirty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109574" name="Footer Placeholder 5"/>
          <p:cNvSpPr>
            <a:spLocks noGrp="1"/>
          </p:cNvSpPr>
          <p:nvPr>
            <p:ph type="ftr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latin typeface="Arial" charset="0"/>
                <a:cs typeface="Arial" charset="0"/>
              </a:rPr>
              <a:t>Dive Against Debris®</a:t>
            </a:r>
            <a:endParaRPr lang="en-AU" dirty="0"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dirty="0">
                <a:latin typeface="Arial" charset="0"/>
                <a:cs typeface="Arial" charset="0"/>
              </a:rPr>
              <a:t>조사 가이드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9575" name="Slide Number Placeholder 6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094DB4-423C-4FD2-BC06-CA225E83401C}" type="slidenum">
              <a:rPr lang="en-US"/>
              <a:pPr/>
              <a:t>51</a:t>
            </a:fld>
            <a:endParaRPr lang="en-US" dirty="0"/>
          </a:p>
        </p:txBody>
      </p:sp>
      <p:sp>
        <p:nvSpPr>
          <p:cNvPr id="109576" name="Text Placeholder 28"/>
          <p:cNvSpPr txBox="1">
            <a:spLocks/>
          </p:cNvSpPr>
          <p:nvPr/>
        </p:nvSpPr>
        <p:spPr bwMode="auto">
          <a:xfrm>
            <a:off x="685800" y="25908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SzPct val="75000"/>
            </a:pPr>
            <a:r>
              <a:rPr lang="ko-KR" altLang="en-US" b="1" dirty="0">
                <a:solidFill>
                  <a:srgbClr val="376092"/>
                </a:solidFill>
              </a:rPr>
              <a:t>해양 쓰레기 문제에 맞선 전세계의 </a:t>
            </a:r>
            <a:r>
              <a:rPr lang="en-AU" b="1" dirty="0">
                <a:solidFill>
                  <a:srgbClr val="376092"/>
                </a:solidFill>
              </a:rPr>
              <a:t>AWARE </a:t>
            </a:r>
            <a:r>
              <a:rPr lang="ko-KR" altLang="en-US" b="1" dirty="0">
                <a:solidFill>
                  <a:srgbClr val="376092"/>
                </a:solidFill>
              </a:rPr>
              <a:t>다이버들에 동참</a:t>
            </a:r>
            <a:endParaRPr lang="en-GB" b="1" dirty="0">
              <a:solidFill>
                <a:srgbClr val="376092"/>
              </a:solidFill>
            </a:endParaRPr>
          </a:p>
        </p:txBody>
      </p:sp>
      <p:sp>
        <p:nvSpPr>
          <p:cNvPr id="109577" name="Text Placeholder 8"/>
          <p:cNvSpPr txBox="1">
            <a:spLocks/>
          </p:cNvSpPr>
          <p:nvPr/>
        </p:nvSpPr>
        <p:spPr bwMode="auto">
          <a:xfrm>
            <a:off x="457200" y="5562600"/>
            <a:ext cx="815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SzPct val="75000"/>
              <a:buFont typeface="Wingdings" pitchFamily="2" charset="2"/>
              <a:buNone/>
            </a:pPr>
            <a:endParaRPr lang="en-GB" sz="2000" b="1" dirty="0">
              <a:solidFill>
                <a:srgbClr val="376092"/>
              </a:solidFill>
            </a:endParaRPr>
          </a:p>
        </p:txBody>
      </p:sp>
      <p:sp>
        <p:nvSpPr>
          <p:cNvPr id="10" name="Text Placeholder 8"/>
          <p:cNvSpPr txBox="1">
            <a:spLocks/>
          </p:cNvSpPr>
          <p:nvPr/>
        </p:nvSpPr>
        <p:spPr bwMode="auto">
          <a:xfrm>
            <a:off x="609600" y="5715000"/>
            <a:ext cx="815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ko-KR" altLang="en-US" sz="2000" b="1" dirty="0" smtClean="0">
                <a:solidFill>
                  <a:srgbClr val="376092"/>
                </a:solidFill>
              </a:rPr>
              <a:t>질문 있으십니까</a:t>
            </a:r>
            <a:r>
              <a:rPr lang="en-US" sz="2000" b="1" dirty="0" smtClean="0">
                <a:solidFill>
                  <a:srgbClr val="376092"/>
                </a:solidFill>
              </a:rPr>
              <a:t>?</a:t>
            </a:r>
            <a:endParaRPr lang="en-GB" sz="2000" b="1" dirty="0">
              <a:solidFill>
                <a:srgbClr val="376092"/>
              </a:solidFill>
            </a:endParaRPr>
          </a:p>
          <a:p>
            <a:pPr>
              <a:spcBef>
                <a:spcPct val="20000"/>
              </a:spcBef>
              <a:buSzPct val="75000"/>
              <a:buFont typeface="Wingdings" pitchFamily="2" charset="2"/>
              <a:buNone/>
            </a:pPr>
            <a:endParaRPr lang="en-GB" sz="2000" b="1" dirty="0">
              <a:solidFill>
                <a:srgbClr val="3760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447800" y="2438400"/>
            <a:ext cx="6248400" cy="7159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감사합니다</a:t>
            </a:r>
            <a:endParaRPr lang="en-A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질문 있으십니까</a:t>
            </a:r>
            <a:r>
              <a:rPr lang="en-A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?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371600"/>
          </a:xfrm>
        </p:spPr>
        <p:txBody>
          <a:bodyPr/>
          <a:lstStyle/>
          <a:p>
            <a:pPr>
              <a:defRPr/>
            </a:pPr>
            <a:r>
              <a:rPr lang="ko-KR" altLang="en-US" dirty="0" smtClean="0">
                <a:latin typeface="Arial" charset="0"/>
                <a:cs typeface="Arial" charset="0"/>
              </a:rPr>
              <a:t>해양 쓰레기의 골치 아픈 문제들</a:t>
            </a:r>
            <a:endParaRPr lang="en-GB" dirty="0"/>
          </a:p>
        </p:txBody>
      </p:sp>
      <p:sp>
        <p:nvSpPr>
          <p:cNvPr id="19459" name="Text Placeholder 28"/>
          <p:cNvSpPr>
            <a:spLocks noGrp="1"/>
          </p:cNvSpPr>
          <p:nvPr>
            <p:ph type="body" sz="quarter" idx="4294967295"/>
          </p:nvPr>
        </p:nvSpPr>
        <p:spPr>
          <a:xfrm>
            <a:off x="685800" y="838200"/>
            <a:ext cx="3810000" cy="381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ko-KR" altLang="en-US" dirty="0" smtClean="0">
                <a:latin typeface="Arial" charset="0"/>
                <a:cs typeface="Arial" charset="0"/>
              </a:rPr>
              <a:t>섹션</a:t>
            </a:r>
            <a:r>
              <a:rPr lang="en-US" dirty="0" smtClean="0">
                <a:latin typeface="Arial" charset="0"/>
                <a:cs typeface="Arial" charset="0"/>
              </a:rPr>
              <a:t> 1: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906" y="3124200"/>
            <a:ext cx="3786188" cy="252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5334000" cy="990600"/>
          </a:xfrm>
        </p:spPr>
        <p:txBody>
          <a:bodyPr anchor="t"/>
          <a:lstStyle/>
          <a:p>
            <a:r>
              <a:rPr lang="ko-KR" altLang="en-US" dirty="0" smtClean="0">
                <a:solidFill>
                  <a:srgbClr val="376092"/>
                </a:solidFill>
              </a:rPr>
              <a:t>해양 쓰레기</a:t>
            </a:r>
            <a:r>
              <a:rPr dirty="0" smtClean="0">
                <a:solidFill>
                  <a:srgbClr val="376092"/>
                </a:solidFill>
              </a:rPr>
              <a:t> </a:t>
            </a:r>
            <a:r>
              <a:rPr lang="en-US" dirty="0" smtClean="0">
                <a:solidFill>
                  <a:srgbClr val="376092"/>
                </a:solidFill>
              </a:rPr>
              <a:t>–</a:t>
            </a:r>
            <a:r>
              <a:rPr dirty="0" smtClean="0">
                <a:solidFill>
                  <a:srgbClr val="376092"/>
                </a:solidFill>
              </a:rPr>
              <a:t> </a:t>
            </a:r>
            <a:r>
              <a:rPr lang="ko-KR" altLang="en-US" dirty="0">
                <a:solidFill>
                  <a:srgbClr val="376092"/>
                </a:solidFill>
                <a:latin typeface="Arial" charset="0"/>
                <a:cs typeface="Arial" charset="0"/>
              </a:rPr>
              <a:t>이미 피해는 막대하다</a:t>
            </a:r>
            <a:endParaRPr lang="en-AU" dirty="0">
              <a:solidFill>
                <a:srgbClr val="376092"/>
              </a:solidFill>
              <a:latin typeface="Arial" charset="0"/>
              <a:cs typeface="Arial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3886200" cy="3657600"/>
          </a:xfrm>
        </p:spPr>
        <p:txBody>
          <a:bodyPr/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매년 수만 마리의 해양 동물들과 해조들이 사망</a:t>
            </a:r>
            <a:endParaRPr lang="en-AU" dirty="0" smtClean="0">
              <a:latin typeface="Arial" charset="0"/>
              <a:cs typeface="Arial" charset="0"/>
            </a:endParaRPr>
          </a:p>
          <a:p>
            <a:r>
              <a:rPr lang="en-AU" dirty="0" smtClean="0">
                <a:latin typeface="Arial" charset="0"/>
                <a:cs typeface="Arial" charset="0"/>
              </a:rPr>
              <a:t>6</a:t>
            </a:r>
            <a:r>
              <a:rPr lang="en-US" altLang="ko-KR" dirty="0" smtClean="0">
                <a:latin typeface="Arial" charset="0"/>
                <a:cs typeface="Arial" charset="0"/>
              </a:rPr>
              <a:t>9</a:t>
            </a:r>
            <a:r>
              <a:rPr lang="en-AU" dirty="0" smtClean="0">
                <a:latin typeface="Arial" charset="0"/>
                <a:cs typeface="Arial" charset="0"/>
              </a:rPr>
              <a:t>3 </a:t>
            </a:r>
            <a:r>
              <a:rPr lang="ko-KR" altLang="en-US" dirty="0" smtClean="0">
                <a:latin typeface="Arial" charset="0"/>
                <a:cs typeface="Arial" charset="0"/>
              </a:rPr>
              <a:t>해양 어종들이 영향을 받음 </a:t>
            </a:r>
            <a:r>
              <a:rPr lang="en-AU" dirty="0" smtClean="0">
                <a:latin typeface="Arial" charset="0"/>
                <a:cs typeface="Arial" charset="0"/>
              </a:rPr>
              <a:t> </a:t>
            </a:r>
          </a:p>
          <a:p>
            <a:pPr lvl="1"/>
            <a:r>
              <a:rPr lang="ko-KR" altLang="en-US" dirty="0" smtClean="0">
                <a:latin typeface="Arial" charset="0"/>
                <a:cs typeface="Arial" charset="0"/>
              </a:rPr>
              <a:t>모든 파악된 바다 거북이 종</a:t>
            </a:r>
            <a:endParaRPr lang="en-AU" dirty="0" smtClean="0">
              <a:latin typeface="Arial" charset="0"/>
              <a:cs typeface="Arial" charset="0"/>
            </a:endParaRPr>
          </a:p>
          <a:p>
            <a:pPr lvl="1"/>
            <a:r>
              <a:rPr lang="ko-KR" altLang="en-US" dirty="0" smtClean="0">
                <a:latin typeface="Arial" charset="0"/>
                <a:cs typeface="Arial" charset="0"/>
              </a:rPr>
              <a:t>모든 해양 포유류 종들의 거의 절반</a:t>
            </a:r>
            <a:endParaRPr lang="en-AU" dirty="0" smtClean="0">
              <a:latin typeface="Arial" charset="0"/>
              <a:cs typeface="Arial" charset="0"/>
            </a:endParaRPr>
          </a:p>
          <a:p>
            <a:pPr lvl="1"/>
            <a:r>
              <a:rPr lang="ko-KR" altLang="en-US" dirty="0" smtClean="0">
                <a:latin typeface="Arial" charset="0"/>
                <a:cs typeface="Arial" charset="0"/>
              </a:rPr>
              <a:t>모든 바닷새 종의 </a:t>
            </a:r>
            <a:r>
              <a:rPr lang="en-US" altLang="ko-KR" dirty="0" smtClean="0">
                <a:latin typeface="Arial" charset="0"/>
                <a:cs typeface="Arial" charset="0"/>
              </a:rPr>
              <a:t>3</a:t>
            </a:r>
            <a:r>
              <a:rPr lang="ko-KR" altLang="en-US" dirty="0" smtClean="0">
                <a:latin typeface="Arial" charset="0"/>
                <a:cs typeface="Arial" charset="0"/>
              </a:rPr>
              <a:t>분의 </a:t>
            </a:r>
            <a:r>
              <a:rPr lang="en-US" altLang="ko-KR" dirty="0" smtClean="0">
                <a:latin typeface="Arial" charset="0"/>
                <a:cs typeface="Arial" charset="0"/>
              </a:rPr>
              <a:t>2</a:t>
            </a:r>
            <a:r>
              <a:rPr lang="ko-KR" altLang="en-US" dirty="0" smtClean="0">
                <a:latin typeface="Arial" charset="0"/>
                <a:cs typeface="Arial" charset="0"/>
              </a:rPr>
              <a:t> </a:t>
            </a:r>
            <a:endParaRPr lang="en-AU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거의 대부분이 삼키거나 얽힘이  사망의 주 원인  </a:t>
            </a:r>
            <a:endParaRPr lang="en-AU" dirty="0" smtClean="0">
              <a:latin typeface="Arial" charset="0"/>
              <a:cs typeface="Arial" charset="0"/>
            </a:endParaRPr>
          </a:p>
        </p:txBody>
      </p:sp>
      <p:sp>
        <p:nvSpPr>
          <p:cNvPr id="21508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57200" y="1951038"/>
            <a:ext cx="8153400" cy="685800"/>
          </a:xfrm>
        </p:spPr>
        <p:txBody>
          <a:bodyPr/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야생 동물들의 죽음 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2150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76200" y="6418263"/>
            <a:ext cx="2590800" cy="3048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S1: </a:t>
            </a:r>
            <a:r>
              <a:rPr lang="ko-KR" altLang="en-US" dirty="0" smtClean="0">
                <a:latin typeface="Arial" charset="0"/>
                <a:cs typeface="Arial" charset="0"/>
              </a:rPr>
              <a:t>해양 쓰레기들</a:t>
            </a:r>
            <a:endParaRPr lang="en-GB" dirty="0" smtClean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21510" name="Footer Placeholder 9"/>
          <p:cNvSpPr>
            <a:spLocks noGrp="1"/>
          </p:cNvSpPr>
          <p:nvPr>
            <p:ph type="ftr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latin typeface="Arial" charset="0"/>
                <a:cs typeface="Arial" charset="0"/>
              </a:rPr>
              <a:t>Dive Against Debris® </a:t>
            </a:r>
            <a:r>
              <a:rPr lang="en-AU" dirty="0">
                <a:latin typeface="Arial" charset="0"/>
                <a:cs typeface="Arial" charset="0"/>
              </a:rPr>
              <a:t/>
            </a:r>
            <a:br>
              <a:rPr lang="en-AU" dirty="0">
                <a:latin typeface="Arial" charset="0"/>
                <a:cs typeface="Arial" charset="0"/>
              </a:rPr>
            </a:br>
            <a:r>
              <a:rPr lang="ko-KR" altLang="en-US" dirty="0">
                <a:latin typeface="Arial" charset="0"/>
                <a:cs typeface="Arial" charset="0"/>
              </a:rPr>
              <a:t>조사 가이드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1511" name="Slide Number Placeholder 8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53A477-BF7A-45BD-BF2B-D0FE0B7C6A9A}" type="slidenum">
              <a:rPr lang="en-AU"/>
              <a:pPr/>
              <a:t>7</a:t>
            </a:fld>
            <a:endParaRPr lang="en-AU"/>
          </a:p>
        </p:txBody>
      </p:sp>
      <p:pic>
        <p:nvPicPr>
          <p:cNvPr id="21512" name="Picture 7" descr="Jordi Atienza Diving Costa Brava, Spain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316163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5334000" cy="990600"/>
          </a:xfrm>
        </p:spPr>
        <p:txBody>
          <a:bodyPr anchor="t"/>
          <a:lstStyle/>
          <a:p>
            <a:r>
              <a:rPr lang="ko-KR" altLang="en-US" dirty="0">
                <a:solidFill>
                  <a:srgbClr val="376092"/>
                </a:solidFill>
              </a:rPr>
              <a:t>해양 쓰레기 </a:t>
            </a:r>
            <a:r>
              <a:rPr lang="en-US" altLang="ko-KR" dirty="0"/>
              <a:t>–</a:t>
            </a:r>
            <a:r>
              <a:rPr lang="ko-KR" altLang="en-US" dirty="0"/>
              <a:t> </a:t>
            </a:r>
            <a:r>
              <a:rPr lang="ko-KR" altLang="en-US" dirty="0">
                <a:solidFill>
                  <a:srgbClr val="376092"/>
                </a:solidFill>
                <a:latin typeface="Arial" charset="0"/>
                <a:cs typeface="Arial" charset="0"/>
              </a:rPr>
              <a:t>이미 피해는 막대하다</a:t>
            </a:r>
            <a:endParaRPr lang="en-AU" dirty="0">
              <a:solidFill>
                <a:srgbClr val="376092"/>
              </a:solidFill>
              <a:latin typeface="Arial" charset="0"/>
              <a:cs typeface="Arial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4038600" cy="1676400"/>
          </a:xfrm>
        </p:spPr>
        <p:txBody>
          <a:bodyPr>
            <a:normAutofit fontScale="92500"/>
          </a:bodyPr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큰 아이템들은 리프를 긁히게 합니다</a:t>
            </a:r>
            <a:r>
              <a:rPr lang="en-US" altLang="ko-KR" dirty="0" smtClean="0">
                <a:latin typeface="Arial" charset="0"/>
                <a:cs typeface="Arial" charset="0"/>
              </a:rPr>
              <a:t>.</a:t>
            </a:r>
            <a:endParaRPr lang="en-US" dirty="0" smtClean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비닐 봉지는 해조류와 맹그로브를 질식시킵니다</a:t>
            </a:r>
            <a:r>
              <a:rPr lang="en-US" altLang="ko-KR" dirty="0" smtClean="0">
                <a:latin typeface="Arial" charset="0"/>
                <a:cs typeface="Arial" charset="0"/>
              </a:rPr>
              <a:t>.</a:t>
            </a:r>
            <a:endParaRPr lang="en-US" altLang="ko-KR" dirty="0">
              <a:latin typeface="Arial" charset="0"/>
              <a:cs typeface="Arial" charset="0"/>
            </a:endParaRPr>
          </a:p>
          <a:p>
            <a:r>
              <a:rPr lang="ko-KR" altLang="en-US" dirty="0" smtClean="0">
                <a:latin typeface="Arial" charset="0"/>
                <a:cs typeface="Arial" charset="0"/>
              </a:rPr>
              <a:t>그물과 낚시줄은 산호와 해면류</a:t>
            </a:r>
            <a:r>
              <a:rPr lang="en-US" altLang="ko-KR" dirty="0" smtClean="0">
                <a:latin typeface="Arial" charset="0"/>
                <a:cs typeface="Arial" charset="0"/>
              </a:rPr>
              <a:t>,</a:t>
            </a:r>
            <a:r>
              <a:rPr lang="ko-KR" altLang="en-US" dirty="0" smtClean="0">
                <a:latin typeface="Arial" charset="0"/>
                <a:cs typeface="Arial" charset="0"/>
              </a:rPr>
              <a:t> 말미잘들을 절단시킵니다</a:t>
            </a:r>
            <a:r>
              <a:rPr lang="en-US" altLang="ko-KR" dirty="0" smtClean="0">
                <a:latin typeface="Arial" charset="0"/>
                <a:cs typeface="Arial" charset="0"/>
              </a:rPr>
              <a:t>.</a:t>
            </a:r>
            <a:r>
              <a:rPr lang="ko-KR" altLang="en-US" dirty="0" smtClean="0">
                <a:latin typeface="Arial" charset="0"/>
                <a:cs typeface="Arial" charset="0"/>
              </a:rPr>
              <a:t> </a:t>
            </a:r>
            <a:endParaRPr lang="en-AU" dirty="0" smtClean="0">
              <a:latin typeface="Arial" charset="0"/>
              <a:cs typeface="Arial" charset="0"/>
            </a:endParaRPr>
          </a:p>
        </p:txBody>
      </p:sp>
      <p:sp>
        <p:nvSpPr>
          <p:cNvPr id="2355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57200" y="1951038"/>
            <a:ext cx="8153400" cy="411162"/>
          </a:xfrm>
        </p:spPr>
        <p:txBody>
          <a:bodyPr/>
          <a:lstStyle/>
          <a:p>
            <a:r>
              <a:rPr lang="ko-KR" altLang="en-US" dirty="0" smtClean="0">
                <a:latin typeface="Arial" charset="0"/>
                <a:cs typeface="Arial" charset="0"/>
              </a:rPr>
              <a:t>환경에 해를 끼침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2355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76200" y="6418263"/>
            <a:ext cx="2590800" cy="3048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S1: </a:t>
            </a:r>
            <a:r>
              <a:rPr lang="ko-KR" altLang="en-US" dirty="0">
                <a:latin typeface="Arial" charset="0"/>
                <a:cs typeface="Arial" charset="0"/>
              </a:rPr>
              <a:t>해양 쓰레기들</a:t>
            </a:r>
            <a:endParaRPr lang="en-GB" dirty="0">
              <a:latin typeface="Arial" charset="0"/>
              <a:cs typeface="Arial" charset="0"/>
            </a:endParaRPr>
          </a:p>
          <a:p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23558" name="Footer Placeholder 9"/>
          <p:cNvSpPr>
            <a:spLocks noGrp="1"/>
          </p:cNvSpPr>
          <p:nvPr>
            <p:ph type="ftr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latin typeface="Arial" charset="0"/>
                <a:cs typeface="Arial" charset="0"/>
              </a:rPr>
              <a:t>Dive Against Debris® </a:t>
            </a:r>
            <a:r>
              <a:rPr lang="en-AU" dirty="0">
                <a:latin typeface="Arial" charset="0"/>
                <a:cs typeface="Arial" charset="0"/>
              </a:rPr>
              <a:t/>
            </a:r>
            <a:br>
              <a:rPr lang="en-AU" dirty="0">
                <a:latin typeface="Arial" charset="0"/>
                <a:cs typeface="Arial" charset="0"/>
              </a:rPr>
            </a:br>
            <a:r>
              <a:rPr lang="ko-KR" altLang="en-US" dirty="0">
                <a:latin typeface="Arial" charset="0"/>
                <a:cs typeface="Arial" charset="0"/>
              </a:rPr>
              <a:t>조사 가이드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3559" name="Slide Number Placeholder 8"/>
          <p:cNvSpPr>
            <a:spLocks noGrp="1"/>
          </p:cNvSpPr>
          <p:nvPr>
            <p:ph type="sldNum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EB67D1-3AFB-421C-B9AC-D26401E5E9B4}" type="slidenum">
              <a:rPr lang="en-AU"/>
              <a:pPr/>
              <a:t>8</a:t>
            </a:fld>
            <a:endParaRPr lang="en-AU" dirty="0"/>
          </a:p>
        </p:txBody>
      </p:sp>
      <p:sp>
        <p:nvSpPr>
          <p:cNvPr id="3" name="Text Placeholder 11"/>
          <p:cNvSpPr txBox="1">
            <a:spLocks/>
          </p:cNvSpPr>
          <p:nvPr/>
        </p:nvSpPr>
        <p:spPr bwMode="auto">
          <a:xfrm>
            <a:off x="375444" y="5791200"/>
            <a:ext cx="83931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SzPct val="75000"/>
              <a:buFont typeface="Wingdings" pitchFamily="2" charset="2"/>
              <a:buNone/>
              <a:defRPr/>
            </a:pP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오직 다이버들만이 해양 쓰레기를 제거하고 보고할 스킬들을 가지고 있습니다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561" name="Picture 7" descr="Eco Divers Malaysia (3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860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Text Placeholder 11"/>
          <p:cNvSpPr txBox="1">
            <a:spLocks/>
          </p:cNvSpPr>
          <p:nvPr/>
        </p:nvSpPr>
        <p:spPr bwMode="auto">
          <a:xfrm>
            <a:off x="446088" y="40386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SzPct val="75000"/>
            </a:pPr>
            <a:r>
              <a:rPr lang="ko-KR" altLang="en-US" sz="2000" b="1" dirty="0" smtClean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사람에 미치는 직접적인 영향 </a:t>
            </a:r>
            <a:endParaRPr lang="en-US" sz="2000" b="1" dirty="0">
              <a:solidFill>
                <a:srgbClr val="3760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Content Placeholder 2"/>
          <p:cNvSpPr txBox="1">
            <a:spLocks/>
          </p:cNvSpPr>
          <p:nvPr/>
        </p:nvSpPr>
        <p:spPr bwMode="auto">
          <a:xfrm>
            <a:off x="685800" y="4495800"/>
            <a:ext cx="388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</a:pPr>
            <a:r>
              <a:rPr lang="ko-KR" altLang="en-US" b="1" dirty="0" smtClean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보기 흉함</a:t>
            </a:r>
            <a:endParaRPr lang="en-US" altLang="ko-KR" b="1" dirty="0" smtClean="0">
              <a:solidFill>
                <a:srgbClr val="37609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</a:pPr>
            <a:r>
              <a:rPr lang="ko-KR" altLang="en-US" b="1" dirty="0" smtClean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유해함</a:t>
            </a:r>
            <a:endParaRPr lang="en-US" altLang="ko-KR" b="1" dirty="0" smtClean="0">
              <a:solidFill>
                <a:srgbClr val="37609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</a:pPr>
            <a:r>
              <a:rPr lang="ko-KR" altLang="en-US" b="1" dirty="0" smtClean="0">
                <a:solidFill>
                  <a:srgbClr val="376092"/>
                </a:solidFill>
                <a:latin typeface="Arial" pitchFamily="34" charset="0"/>
                <a:cs typeface="Arial" pitchFamily="34" charset="0"/>
              </a:rPr>
              <a:t>막대한 제거 비용</a:t>
            </a:r>
            <a:endParaRPr lang="en-US" b="1" dirty="0">
              <a:solidFill>
                <a:srgbClr val="37609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75000"/>
              <a:buFont typeface="Wingdings" pitchFamily="2" charset="2"/>
              <a:buChar char="l"/>
            </a:pPr>
            <a:endParaRPr lang="en-US" b="1" dirty="0">
              <a:solidFill>
                <a:srgbClr val="3760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2175"/>
            <a:ext cx="5181600" cy="990600"/>
          </a:xfrm>
        </p:spPr>
        <p:txBody>
          <a:bodyPr anchor="t"/>
          <a:lstStyle/>
          <a:p>
            <a:pPr>
              <a:defRPr/>
            </a:pPr>
            <a:r>
              <a:rPr lang="ko-KR" altLang="en-US" dirty="0" smtClean="0"/>
              <a:t>이 해양 쓰레기들은 뭐야</a:t>
            </a:r>
            <a:r>
              <a:rPr lang="en-AU" dirty="0" smtClean="0"/>
              <a:t>?</a:t>
            </a:r>
            <a:endParaRPr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09600" y="1874837"/>
            <a:ext cx="4724400" cy="3992563"/>
          </a:xfrm>
        </p:spPr>
        <p:txBody>
          <a:bodyPr>
            <a:noAutofit/>
          </a:bodyPr>
          <a:lstStyle/>
          <a:p>
            <a:r>
              <a:rPr lang="ko-KR" altLang="en-US" sz="2000" b="1" dirty="0" smtClean="0">
                <a:ea typeface="Calibri" pitchFamily="34" charset="0"/>
              </a:rPr>
              <a:t>우리의 쓰레기가 바닷속에 </a:t>
            </a:r>
            <a:endParaRPr lang="en-AU" sz="2000" b="1" dirty="0" smtClean="0">
              <a:ea typeface="Calibri" pitchFamily="34" charset="0"/>
            </a:endParaRPr>
          </a:p>
          <a:p>
            <a:pPr lvl="1"/>
            <a:r>
              <a:rPr lang="ko-KR" altLang="en-US" sz="2000" dirty="0" smtClean="0">
                <a:ea typeface="Calibri" pitchFamily="34" charset="0"/>
              </a:rPr>
              <a:t>비닐 봉지</a:t>
            </a:r>
            <a:r>
              <a:rPr lang="en-US" altLang="ko-KR" sz="2000" dirty="0" smtClean="0">
                <a:ea typeface="Calibri" pitchFamily="34" charset="0"/>
              </a:rPr>
              <a:t>,</a:t>
            </a:r>
            <a:r>
              <a:rPr lang="ko-KR" altLang="en-US" sz="2000" dirty="0" smtClean="0">
                <a:ea typeface="Calibri" pitchFamily="34" charset="0"/>
              </a:rPr>
              <a:t> 음식 포장지</a:t>
            </a:r>
            <a:r>
              <a:rPr lang="en-US" altLang="ko-KR" sz="2000" dirty="0" smtClean="0">
                <a:ea typeface="Calibri" pitchFamily="34" charset="0"/>
              </a:rPr>
              <a:t>,</a:t>
            </a:r>
            <a:r>
              <a:rPr lang="ko-KR" altLang="en-US" sz="2000" dirty="0" smtClean="0">
                <a:ea typeface="Calibri" pitchFamily="34" charset="0"/>
              </a:rPr>
              <a:t> 음료수병</a:t>
            </a:r>
            <a:r>
              <a:rPr lang="en-US" altLang="ko-KR" sz="2000" dirty="0" smtClean="0">
                <a:ea typeface="Calibri" pitchFamily="34" charset="0"/>
              </a:rPr>
              <a:t>,</a:t>
            </a:r>
            <a:r>
              <a:rPr lang="ko-KR" altLang="en-US" sz="2000" dirty="0" smtClean="0">
                <a:ea typeface="Calibri" pitchFamily="34" charset="0"/>
              </a:rPr>
              <a:t> 담배 꽁초 등 매일 버리는 쓰레기들</a:t>
            </a:r>
            <a:endParaRPr lang="en-AU" sz="2000" dirty="0" smtClean="0">
              <a:ea typeface="Calibri" pitchFamily="34" charset="0"/>
            </a:endParaRPr>
          </a:p>
          <a:p>
            <a:pPr lvl="1"/>
            <a:r>
              <a:rPr lang="ko-KR" altLang="en-US" sz="2000" dirty="0" smtClean="0">
                <a:ea typeface="Calibri" pitchFamily="34" charset="0"/>
              </a:rPr>
              <a:t>자동차 배터리</a:t>
            </a:r>
            <a:r>
              <a:rPr lang="en-US" altLang="ko-KR" sz="2000" dirty="0" smtClean="0">
                <a:ea typeface="Calibri" pitchFamily="34" charset="0"/>
              </a:rPr>
              <a:t>,</a:t>
            </a:r>
            <a:r>
              <a:rPr lang="ko-KR" altLang="en-US" sz="2000" dirty="0" smtClean="0">
                <a:ea typeface="Calibri" pitchFamily="34" charset="0"/>
              </a:rPr>
              <a:t> 주방 식기</a:t>
            </a:r>
            <a:r>
              <a:rPr lang="en-US" altLang="ko-KR" sz="2000" dirty="0" smtClean="0">
                <a:ea typeface="Calibri" pitchFamily="34" charset="0"/>
              </a:rPr>
              <a:t>,</a:t>
            </a:r>
            <a:r>
              <a:rPr lang="ko-KR" altLang="en-US" sz="2000" dirty="0" smtClean="0">
                <a:ea typeface="Calibri" pitchFamily="34" charset="0"/>
              </a:rPr>
              <a:t> 낚시 그물</a:t>
            </a:r>
            <a:r>
              <a:rPr lang="en-US" altLang="ko-KR" sz="2000" dirty="0" smtClean="0">
                <a:ea typeface="Calibri" pitchFamily="34" charset="0"/>
              </a:rPr>
              <a:t>,</a:t>
            </a:r>
            <a:r>
              <a:rPr lang="ko-KR" altLang="en-US" sz="2000" dirty="0" smtClean="0">
                <a:ea typeface="Calibri" pitchFamily="34" charset="0"/>
              </a:rPr>
              <a:t> 산업 폐기물 기타 등등 </a:t>
            </a:r>
            <a:endParaRPr lang="en-US" altLang="ko-KR" sz="2000" dirty="0" smtClean="0">
              <a:ea typeface="Calibri" pitchFamily="34" charset="0"/>
            </a:endParaRPr>
          </a:p>
          <a:p>
            <a:r>
              <a:rPr lang="ko-KR" altLang="en-US" sz="2000" b="1" dirty="0" smtClean="0">
                <a:ea typeface="Calibri" pitchFamily="34" charset="0"/>
              </a:rPr>
              <a:t>대부분이 부패하지 않는 아이템들 </a:t>
            </a:r>
            <a:endParaRPr lang="en-AU" sz="2000" b="1" dirty="0" smtClean="0">
              <a:ea typeface="Calibri" pitchFamily="34" charset="0"/>
            </a:endParaRPr>
          </a:p>
          <a:p>
            <a:pPr lvl="1"/>
            <a:r>
              <a:rPr lang="ko-KR" altLang="en-US" sz="2000" dirty="0" smtClean="0"/>
              <a:t>플라스틱은 작은 조각으로 분해됨</a:t>
            </a:r>
            <a:endParaRPr lang="en-AU" sz="2000" dirty="0" smtClean="0"/>
          </a:p>
          <a:p>
            <a:r>
              <a:rPr lang="ko-KR" altLang="en-US" sz="2000" b="1" dirty="0" smtClean="0">
                <a:ea typeface="Calibri" pitchFamily="34" charset="0"/>
                <a:cs typeface="Times New Roman" pitchFamily="18" charset="0"/>
              </a:rPr>
              <a:t>증가하는 인구가 버리는 쓰레기들은 우리의 대양 행성을 질식시키고 있습니다</a:t>
            </a:r>
            <a:r>
              <a:rPr lang="en-US" altLang="ko-KR" sz="2000" b="1" dirty="0" smtClean="0">
                <a:ea typeface="Calibri" pitchFamily="34" charset="0"/>
                <a:cs typeface="Times New Roman" pitchFamily="18" charset="0"/>
              </a:rPr>
              <a:t>.</a:t>
            </a:r>
            <a:endParaRPr lang="en-US" sz="2000" b="1" dirty="0" smtClean="0">
              <a:ea typeface="Calibri" pitchFamily="34" charset="0"/>
              <a:cs typeface="Times New Roman" pitchFamily="18" charset="0"/>
            </a:endParaRPr>
          </a:p>
          <a:p>
            <a:pPr lvl="2"/>
            <a:endParaRPr lang="en-AU" dirty="0" smtClean="0"/>
          </a:p>
        </p:txBody>
      </p:sp>
      <p:sp>
        <p:nvSpPr>
          <p:cNvPr id="25604" name="Footer Placeholder 9"/>
          <p:cNvSpPr>
            <a:spLocks noGrp="1"/>
          </p:cNvSpPr>
          <p:nvPr>
            <p:ph type="ftr" sz="quarter" idx="4294967295"/>
          </p:nvPr>
        </p:nvSpPr>
        <p:spPr bwMode="auto">
          <a:xfrm>
            <a:off x="3581400" y="6356350"/>
            <a:ext cx="1981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Dive Against Debris® </a:t>
            </a:r>
            <a:r>
              <a:rPr lang="en-AU" dirty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en-AU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ko-KR" alt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조사 가이드 </a:t>
            </a:r>
            <a:endParaRPr lang="en-US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605" name="Text Placeholder 11"/>
          <p:cNvSpPr>
            <a:spLocks noGrp="1"/>
          </p:cNvSpPr>
          <p:nvPr>
            <p:ph type="body" sz="quarter" idx="4294967295"/>
          </p:nvPr>
        </p:nvSpPr>
        <p:spPr>
          <a:xfrm>
            <a:off x="76200" y="6418263"/>
            <a:ext cx="2667000" cy="30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S1: </a:t>
            </a:r>
            <a:r>
              <a:rPr lang="ko-KR" altLang="en-US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해양 쓰레기들</a:t>
            </a:r>
            <a:endParaRPr lang="en-GB" sz="1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606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01000" y="6356350"/>
            <a:ext cx="990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78BFF36-F92A-43B4-9251-8D405708DD7B}" type="slidenum">
              <a:rPr lang="en-AU" b="1">
                <a:solidFill>
                  <a:srgbClr val="FFFFFF"/>
                </a:solidFill>
              </a:rPr>
              <a:pPr/>
              <a:t>9</a:t>
            </a:fld>
            <a:endParaRPr lang="en-AU" b="1" dirty="0">
              <a:solidFill>
                <a:srgbClr val="FFFFFF"/>
              </a:solidFill>
            </a:endParaRPr>
          </a:p>
        </p:txBody>
      </p:sp>
      <p:pic>
        <p:nvPicPr>
          <p:cNvPr id="25607" name="Picture 6" descr="Norik Sub_Brezovica_Slovenia_low 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133600"/>
            <a:ext cx="2743200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Presentation&amp;quot;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79&quot;/&gt;&lt;/object&gt;&lt;object type=&quot;3&quot; unique_id=&quot;10005&quot;&gt;&lt;property id=&quot;20148&quot; value=&quot;5&quot;/&gt;&lt;property id=&quot;20300&quot; value=&quot;Slide 3&quot;/&gt;&lt;property id=&quot;20307&quot; value=&quot;320&quot;/&gt;&lt;/object&gt;&lt;/object&gt;&lt;object type=&quot;8&quot; unique_id=&quot;10010&quot;&gt;&lt;/object&gt;&lt;/object&gt;&lt;/database&gt;"/>
  <p:tag name="MMPROD_NEXTUNIQUEID" val="10009"/>
  <p:tag name="ISPRING_RESOURCE_PATHS_HASH_PRESENTER" val="cfc9f27e7ae2f1e1b88b749efb64fac5dcd79c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5143</TotalTime>
  <Words>5289</Words>
  <Application>Microsoft Office PowerPoint</Application>
  <PresentationFormat>On-screen Show (4:3)</PresentationFormat>
  <Paragraphs>1002</Paragraphs>
  <Slides>52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맑은 고딕</vt:lpstr>
      <vt:lpstr>Arial</vt:lpstr>
      <vt:lpstr>Calibri</vt:lpstr>
      <vt:lpstr>Times New Roman</vt:lpstr>
      <vt:lpstr>Wingdings</vt:lpstr>
      <vt:lpstr>Office Theme</vt:lpstr>
      <vt:lpstr>Custom Design</vt:lpstr>
      <vt:lpstr>1_Custom Design</vt:lpstr>
      <vt:lpstr>Dive Against Debris® 조사 레슨 가이드   스쿠버 다이버들을 위한 수중 해양 쓰레기 조사</vt:lpstr>
      <vt:lpstr>다음을 논의할 것입니다 . . .</vt:lpstr>
      <vt:lpstr>다음을 논의할 것입니다 . . .</vt:lpstr>
      <vt:lpstr>다음을 논의할 것입니다 . . .</vt:lpstr>
      <vt:lpstr>다음을 논의할 것입니다 . . .</vt:lpstr>
      <vt:lpstr>해양 쓰레기의 골치 아픈 문제들</vt:lpstr>
      <vt:lpstr>해양 쓰레기 – 이미 피해는 막대하다</vt:lpstr>
      <vt:lpstr>해양 쓰레기 – 이미 피해는 막대하다</vt:lpstr>
      <vt:lpstr>이 해양 쓰레기들은 뭐야?</vt:lpstr>
      <vt:lpstr>어디에서 왔을까?</vt:lpstr>
      <vt:lpstr>어디에서 왔을까?</vt:lpstr>
      <vt:lpstr>어디에서 왔을까?</vt:lpstr>
      <vt:lpstr>이 골치 아픈 문제, 우리가 해결 할 수  있을까?</vt:lpstr>
      <vt:lpstr>Dive Against Debris®  - 변화를 위한 다이브 </vt:lpstr>
      <vt:lpstr>다이버들만을 위해 만들어짐</vt:lpstr>
      <vt:lpstr>우리는 다음에 대해 논의했습니다</vt:lpstr>
      <vt:lpstr>Dive Against Debris® 를 해야할 때</vt:lpstr>
      <vt:lpstr>다이빙 계획하기</vt:lpstr>
      <vt:lpstr>조사 사이트 선정하기 </vt:lpstr>
      <vt:lpstr>조사 다이브 프로파일 </vt:lpstr>
      <vt:lpstr>다이브 계획대로 다이브</vt:lpstr>
      <vt:lpstr>장비</vt:lpstr>
      <vt:lpstr>부력</vt:lpstr>
      <vt:lpstr>날카로운 물체들</vt:lpstr>
      <vt:lpstr>이야기를 나누기 위한 사진찍기</vt:lpstr>
      <vt:lpstr>남기고 와야할 것들</vt:lpstr>
      <vt:lpstr>남기고 와야할 것들</vt:lpstr>
      <vt:lpstr>우리는 다음에 대해 논의했습니다</vt:lpstr>
      <vt:lpstr>당신의 조사를  가치 있도록 </vt:lpstr>
      <vt:lpstr>당신의 조사를 가치 있게 만드는  5가지 쉬운 단계</vt:lpstr>
      <vt:lpstr>1 단계 : 무게 측정 </vt:lpstr>
      <vt:lpstr>2 단계 : 분류하기 </vt:lpstr>
      <vt:lpstr>3 단계 : 기록하기</vt:lpstr>
      <vt:lpstr>3 단계 : 기록하기</vt:lpstr>
      <vt:lpstr>3 단계 : 기록하기</vt:lpstr>
      <vt:lpstr>3 단계 : 기록하기</vt:lpstr>
      <vt:lpstr>3 단계 : 기록하기</vt:lpstr>
      <vt:lpstr>3 단계 : 기록하기</vt:lpstr>
      <vt:lpstr>3 단계 : 기록하기</vt:lpstr>
      <vt:lpstr>3 단계 : 기록하기</vt:lpstr>
      <vt:lpstr>3 단계 : 기록하기</vt:lpstr>
      <vt:lpstr>3 단계 : 기록하기</vt:lpstr>
      <vt:lpstr>4 단계 : 폐기하기</vt:lpstr>
      <vt:lpstr>5 단계 : 보고하기</vt:lpstr>
      <vt:lpstr>5 단계 : 보고하기</vt:lpstr>
      <vt:lpstr>우리는 다음에 대해 논의했습니다</vt:lpstr>
      <vt:lpstr>이제 여러분 차례입니다!</vt:lpstr>
      <vt:lpstr>Dive Against Debris®에 관한  마지막 몇몇 생각들 </vt:lpstr>
      <vt:lpstr>Dive Against Debris®에 관한  마지막 몇몇 생각들 </vt:lpstr>
      <vt:lpstr>프로젝트 AWARE 움직임에  동참하십시오! </vt:lpstr>
      <vt:lpstr>우리는 다음에 대해 논의했습니다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steves</dc:creator>
  <cp:lastModifiedBy>Louise Kraechter</cp:lastModifiedBy>
  <cp:revision>318</cp:revision>
  <dcterms:created xsi:type="dcterms:W3CDTF">2011-04-14T22:29:16Z</dcterms:created>
  <dcterms:modified xsi:type="dcterms:W3CDTF">2017-06-28T11:56:12Z</dcterms:modified>
</cp:coreProperties>
</file>