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321" r:id="rId4"/>
    <p:sldId id="323" r:id="rId5"/>
    <p:sldId id="324" r:id="rId6"/>
    <p:sldId id="325" r:id="rId7"/>
    <p:sldId id="326" r:id="rId8"/>
    <p:sldId id="327" r:id="rId9"/>
    <p:sldId id="328" r:id="rId10"/>
    <p:sldId id="329" r:id="rId11"/>
    <p:sldId id="330" r:id="rId12"/>
    <p:sldId id="332" r:id="rId13"/>
    <p:sldId id="33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76" r:id="rId51"/>
    <p:sldId id="375" r:id="rId52"/>
    <p:sldId id="369" r:id="rId53"/>
    <p:sldId id="371" r:id="rId54"/>
    <p:sldId id="320"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68186" autoAdjust="0"/>
  </p:normalViewPr>
  <p:slideViewPr>
    <p:cSldViewPr>
      <p:cViewPr varScale="1">
        <p:scale>
          <a:sx n="79" d="100"/>
          <a:sy n="79" d="100"/>
        </p:scale>
        <p:origin x="3210" y="90"/>
      </p:cViewPr>
      <p:guideLst>
        <p:guide orient="horz" pos="2160"/>
        <p:guide pos="2880"/>
      </p:guideLst>
    </p:cSldViewPr>
  </p:slideViewPr>
  <p:outlineViewPr>
    <p:cViewPr>
      <p:scale>
        <a:sx n="33" d="100"/>
        <a:sy n="33" d="100"/>
      </p:scale>
      <p:origin x="0" y="-5481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93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9ADC5-2104-47AA-A573-F04A712D90F7}" type="datetimeFigureOut">
              <a:rPr lang="en-AU" smtClean="0"/>
              <a:pPr/>
              <a:t>28/06/2017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E06D6-90D3-48EC-8713-C9569FCB776C}" type="slidenum">
              <a:rPr lang="en-AU" smtClean="0"/>
              <a:pPr/>
              <a:t>‹#›</a:t>
            </a:fld>
            <a:endParaRPr lang="en-AU"/>
          </a:p>
        </p:txBody>
      </p:sp>
    </p:spTree>
    <p:extLst>
      <p:ext uri="{BB962C8B-B14F-4D97-AF65-F5344CB8AC3E}">
        <p14:creationId xmlns:p14="http://schemas.microsoft.com/office/powerpoint/2010/main" val="29960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diveagainstdebris@projectaware.or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diveagainstdebris@projectaware.or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projectaware.or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90430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Vuilnis komt zowel vanaf het land en vanaf het water zelf in de oceaan terecht. Het meeste afval is echter vanaf het land afkomstig. Ongeacht waar het precies vandaan komt, de mens is de oorzaak van al dat afval in zee - of het nu per ongeluk, door onzorgvuldigheid of expres achtergelaten is.</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Vuilnis komt in zee terecht door gebrek aan of slecht afvalbeheer. Vuilnisbelten die vlak aan zee liggen, rioolstelsels die direct in zee lozen, en bouwmaterialen of industrieel afval dat zonder toezicht wordt gedumpt. Dit alles draagt bij aan het probleem van afval in zee.</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Hoewel de reis van het meeste afval aan land begint, er wordt afval ook expres of per ongeluk in zee gedumpt - vanaf boten, schepen, olie- en gasplatforms, en vanaf hydroculturen.</a:t>
            </a:r>
            <a:endParaRPr lang="en-GB" sz="1200" kern="1200" dirty="0" smtClean="0">
              <a:solidFill>
                <a:schemeClr val="tx1"/>
              </a:solidFill>
              <a:effectLst/>
              <a:latin typeface="+mn-lt"/>
              <a:ea typeface="+mn-ea"/>
              <a:cs typeface="+mn-cs"/>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A6DAC726-01FF-4931-B341-FFC18BB2554F}" type="slidenum">
              <a:rPr lang="en-AU"/>
              <a:pPr/>
              <a:t>10</a:t>
            </a:fld>
            <a:endParaRPr lang="en-AU"/>
          </a:p>
        </p:txBody>
      </p:sp>
    </p:spTree>
    <p:extLst>
      <p:ext uri="{BB962C8B-B14F-4D97-AF65-F5344CB8AC3E}">
        <p14:creationId xmlns:p14="http://schemas.microsoft.com/office/powerpoint/2010/main" val="100429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Vuilnis achterlaten in de openbare ruimte is ook een belangrijke oorzaak. Vuilnis dat zelfs duizenden kilometers/mijl landinwaarts wordt weggegooid, vindt zijn weg richting zee via rioolputten en stroompjes, regen of wind. Wij verkorten deze reis vaak door onze vuilnis op het strand of aan de oevers van een rivier achter te laten.</a:t>
            </a:r>
            <a:endParaRPr lang="en-GB" sz="1200" kern="1200" dirty="0" smtClean="0">
              <a:solidFill>
                <a:schemeClr val="tx1"/>
              </a:solidFill>
              <a:effectLst/>
              <a:latin typeface="+mn-lt"/>
              <a:ea typeface="+mn-ea"/>
              <a:cs typeface="+mn-cs"/>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B41A2E54-66DF-4162-84A7-D442084F9403}" type="slidenum">
              <a:rPr lang="en-AU"/>
              <a:pPr/>
              <a:t>11</a:t>
            </a:fld>
            <a:endParaRPr lang="en-AU"/>
          </a:p>
        </p:txBody>
      </p:sp>
    </p:spTree>
    <p:extLst>
      <p:ext uri="{BB962C8B-B14F-4D97-AF65-F5344CB8AC3E}">
        <p14:creationId xmlns:p14="http://schemas.microsoft.com/office/powerpoint/2010/main" val="95395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Eenmaal in zee terecht gekomen veroorzaakt het elk jaar de dood van tienduizenden zeedieren en zeevogels die het afval voor voedsel aanzien of die erin verstrikt raken. Het brengt ook schade toe aan ecosystemen zoals koraalriffen.</a:t>
            </a:r>
            <a:endParaRPr lang="en-GB"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55AFA8C6-F8B7-4E0B-9F75-599A5982C03F}" type="slidenum">
              <a:rPr lang="en-AU"/>
              <a:pPr/>
              <a:t>12</a:t>
            </a:fld>
            <a:endParaRPr lang="en-AU"/>
          </a:p>
        </p:txBody>
      </p:sp>
    </p:spTree>
    <p:extLst>
      <p:ext uri="{BB962C8B-B14F-4D97-AF65-F5344CB8AC3E}">
        <p14:creationId xmlns:p14="http://schemas.microsoft.com/office/powerpoint/2010/main" val="152908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Het probleem van afval in zee lijkt zo groot - kunnen duikers echt het verschil maken?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Ja, dat kan. Door op lokaal, nationaal en internationaal niveau samen te werken voor de benodigde verandering om deze chaos aan te pakken:</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Veranderingen in beleid waardoor personen, bedrijven en overheden het afval beter gaan beheren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Veranderingen in de infrastructuur om fysiek te verhinderen dat afval in zee terecht kan komen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Veranderingen in wet- en regelgeving zodat beter omgegaan wordt met de dingen die we maken en hoe we ze maken - vanaf fabricage, gebruik, recycling tot weggooien.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Veranderingen in houding en gedrag, zodat we door na te denken, verminderen, hergebruiken en recyclen een oplossing voor dit probleem vinden.</a:t>
            </a:r>
            <a:endParaRPr lang="en-GB" sz="1200" kern="1200" dirty="0">
              <a:solidFill>
                <a:schemeClr val="tx1"/>
              </a:solidFill>
              <a:effectLst/>
              <a:latin typeface="+mn-lt"/>
              <a:ea typeface="+mn-ea"/>
              <a:cs typeface="+mn-cs"/>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55BEDECB-2D8F-4F2D-9935-E9A6C69ABCF5}" type="slidenum">
              <a:rPr lang="en-AU"/>
              <a:pPr/>
              <a:t>13</a:t>
            </a:fld>
            <a:endParaRPr lang="en-AU"/>
          </a:p>
        </p:txBody>
      </p:sp>
    </p:spTree>
    <p:extLst>
      <p:ext uri="{BB962C8B-B14F-4D97-AF65-F5344CB8AC3E}">
        <p14:creationId xmlns:p14="http://schemas.microsoft.com/office/powerpoint/2010/main" val="340739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fontScale="92500" lnSpcReduction="10000"/>
          </a:bodyPr>
          <a:lstStyle/>
          <a:p>
            <a:r>
              <a:rPr lang="nl-NL" sz="1200" kern="1200" dirty="0" smtClean="0">
                <a:solidFill>
                  <a:schemeClr val="tx1"/>
                </a:solidFill>
                <a:effectLst/>
                <a:latin typeface="+mn-lt"/>
                <a:ea typeface="+mn-ea"/>
                <a:cs typeface="+mn-cs"/>
              </a:rPr>
              <a:t>Wanneer je duikt voor Dive Against Debris®, dan duik je voor verandering. Zo werkt het: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Je kunt de oceaan veiliger maken voor het onderwaterleven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Het afval dat jij verwijdert kan de zeedieren en het watermilieu in ieder geval geen schade meer toebrengen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De gegevens die jij verzamelt: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Verbeteren het afvalbeheer doordat je helpt personen, overheden en bedrijven te overtuigen van het belang om in actie te komen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Verbreedt ons begrip over de verschillende soorten en hoeveelheden afval die er in zee zijn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Zorgt voor kennisopbouw over de gevolgen voor onderwaterecosystemen die zijn aangetast door afval</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Je ondersteunt Project AWARE-onderzoeksleiders die in hun gemeenschap aan het werk zijn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Project AWARE-onderzoeksleiders proberen veranderingen teweeg te brengen in hun eigen omgeving, en proberen te voorkomen dat afval in zee belandt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Neem contact op met Project AWARE als je ook graag een activiteit wilt begeleiden in jouw eigen omgeving</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Je overtuigt anderen van de noodzaak tot veranderen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Vertel iedereen over de activiteiten van Dive Against Debris®  en over het afval dat jij onderwater aantreft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Jouw stem kan de publieke opinie doen veranderen, zodat de mensen zelf om actie gaan vragen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Jij kunt bijdragen aan de gedragsverandering van mensen, zodat minder vuilnis wordt gedumpt</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ea typeface="Calibri" pitchFamily="34" charset="0"/>
              <a:cs typeface="Arial" panose="020B0604020202020204" pitchFamily="34" charset="0"/>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9EE3E943-3609-4204-804A-BE641934B6F6}" type="slidenum">
              <a:rPr lang="en-AU"/>
              <a:pPr/>
              <a:t>14</a:t>
            </a:fld>
            <a:endParaRPr lang="en-AU"/>
          </a:p>
        </p:txBody>
      </p:sp>
    </p:spTree>
    <p:extLst>
      <p:ext uri="{BB962C8B-B14F-4D97-AF65-F5344CB8AC3E}">
        <p14:creationId xmlns:p14="http://schemas.microsoft.com/office/powerpoint/2010/main" val="385563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Dive Against Debris® is gemaakt door duikers voor duikers. Alleen duikers beschikken over de opleiding, kennis en vaardigheden om afval onderwater te verwijderen.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Naar schatting zinkt zo'n 70 procent van het afval dat in de oceaan terecht komt naar de zeebodem. Hoewel veel hiervan onbereikbaar is voor recreatieve duikers, hebben wij wel de kracht om het probleem van afval in zee verder tegen te gaan.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Het probleem van afval in zee is groot maar de wereldwijde kracht van Project AWARE-duikers is sterk. Door Dive Against Debris® spelen duikers een grote rol bij het schoon en gezond houden van onze wereldzeeën.</a:t>
            </a:r>
            <a:endParaRPr lang="en-GB" sz="1200" kern="1200" dirty="0" smtClean="0">
              <a:solidFill>
                <a:schemeClr val="tx1"/>
              </a:solidFill>
              <a:effectLst/>
              <a:latin typeface="+mn-lt"/>
              <a:ea typeface="+mn-ea"/>
              <a:cs typeface="+mn-cs"/>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0096D9CF-B23F-4034-84B7-8E772BA76733}" type="slidenum">
              <a:rPr lang="en-AU"/>
              <a:pPr/>
              <a:t>15</a:t>
            </a:fld>
            <a:endParaRPr lang="en-AU"/>
          </a:p>
        </p:txBody>
      </p:sp>
    </p:spTree>
    <p:extLst>
      <p:ext uri="{BB962C8B-B14F-4D97-AF65-F5344CB8AC3E}">
        <p14:creationId xmlns:p14="http://schemas.microsoft.com/office/powerpoint/2010/main" val="3989471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ln>
            <a:miter lim="800000"/>
            <a:headEnd/>
            <a:tailEnd/>
          </a:ln>
        </p:spPr>
        <p:txBody>
          <a:bodyPr/>
          <a:lstStyle/>
          <a:p>
            <a:fld id="{123A28DA-A3B5-47EC-A3C4-B6B1A59171A5}" type="slidenum">
              <a:rPr lang="en-AU"/>
              <a:pPr/>
              <a:t>16</a:t>
            </a:fld>
            <a:endParaRPr lang="en-AU"/>
          </a:p>
        </p:txBody>
      </p:sp>
    </p:spTree>
    <p:extLst>
      <p:ext uri="{BB962C8B-B14F-4D97-AF65-F5344CB8AC3E}">
        <p14:creationId xmlns:p14="http://schemas.microsoft.com/office/powerpoint/2010/main" val="123220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hoofdstuk 2 leren we hoe we een Dive Against Debris®-onderzoek organiseren en houden.</a:t>
            </a:r>
            <a:endParaRPr lang="en-GB" sz="1200" kern="1200" dirty="0" smtClean="0">
              <a:solidFill>
                <a:schemeClr val="tx1"/>
              </a:solidFill>
              <a:effectLst/>
              <a:latin typeface="+mn-lt"/>
              <a:ea typeface="+mn-ea"/>
              <a:cs typeface="+mn-cs"/>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0EEC403F-6966-4F98-A4C7-7D5DC32C72F4}" type="slidenum">
              <a:rPr lang="en-AU"/>
              <a:pPr/>
              <a:t>17</a:t>
            </a:fld>
            <a:endParaRPr lang="en-AU"/>
          </a:p>
        </p:txBody>
      </p:sp>
    </p:spTree>
    <p:extLst>
      <p:ext uri="{BB962C8B-B14F-4D97-AF65-F5344CB8AC3E}">
        <p14:creationId xmlns:p14="http://schemas.microsoft.com/office/powerpoint/2010/main" val="211125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Jouw onderzoeken zullen waardevoller zijn als je regelmatig gegevens verzamelt over dezelfde locatie. Reguliere onderzoeken zullen:</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een overtuigender argument opleveren om te veranderen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bijdragen om seizoensinvloeden te inventariseren, zoals oorzaken als weersomstandigheden of het toeristenseizoen</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Er zijn geen vereisten voor hoe vaak je zo'n onderzoek zou moeten herhalen. Alle gegevens over afval onderwater zijn waardevol. Om maximaal resultaat te bereiken zou je maandelijks op dezelfde locatie een onderzoek kunnen houden, of elke twee maanden. Een alternatief kan ook zijn om in elk seizoen steeds op dezelfde tijd en dezelfde locatie een onderzoek te houden.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Uiteraard kun je het afval dat je tijden welke duik dan ook aantreft verwijderen en verslag daarvan doen via Dive Against Debris®. Het neemt maar een paar seconden in beslag om het watermilieu een handje te helpen.</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ea typeface="Calibri" pitchFamily="34" charset="0"/>
              <a:cs typeface="Arial" panose="020B0604020202020204" pitchFamily="34" charset="0"/>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001D0635-1740-4381-8F6A-443FA0CAA720}" type="slidenum">
              <a:rPr lang="en-AU"/>
              <a:pPr/>
              <a:t>18</a:t>
            </a:fld>
            <a:endParaRPr lang="en-AU"/>
          </a:p>
        </p:txBody>
      </p:sp>
    </p:spTree>
    <p:extLst>
      <p:ext uri="{BB962C8B-B14F-4D97-AF65-F5344CB8AC3E}">
        <p14:creationId xmlns:p14="http://schemas.microsoft.com/office/powerpoint/2010/main" val="324324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Neem het volgende in overweging bij het uitkiezen van je </a:t>
            </a:r>
            <a:r>
              <a:rPr lang="nl-NL" sz="1200" kern="1200" dirty="0" err="1" smtClean="0">
                <a:solidFill>
                  <a:schemeClr val="tx1"/>
                </a:solidFill>
                <a:effectLst/>
                <a:latin typeface="+mn-lt"/>
                <a:ea typeface="+mn-ea"/>
                <a:cs typeface="+mn-cs"/>
              </a:rPr>
              <a:t>onderzoekslocatie</a:t>
            </a:r>
            <a:r>
              <a:rPr lang="nl-NL"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Kies een locatie waar je regelmatig naar kunt terugkeren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Jouw onderzoeken zullen waardevoller zijn als je regelmatig gegevens verzamelt over dezelfde locatie.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Kies een locatie die binnen het bereik is van de ervaringsniveaus en vaardigheden van de deelnemers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Onderzoek zoetwatermeren en rivieren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Dive Against Debris®-onderzoeken zijn in zoetwateromgevingen net zo belangrijk.</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Zorg zo nodig voor toestemming of voor een vergunning bij de grondeigenaar of autoriteiten om daar te mogen duiken en om afval te verwijderen.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Dit geldt ook voor Dive Against Debris®-onderzoeken in natuurreservaten of beschermde gebieden waar het door plaatselijke regelgeving mogelijk verboden is afval te verwijderen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Schoonmaakactie onder water of aan land?</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Afval is overal: onder water, op het strand, in ondiepe gedeeltes en tussen de wortels van mangroves. Dus weet je welke gegevens je zou moeten rapporteren met Dive Against Debris®? Het eenvoudigste antwoord is: als je je duikuitrusting aan moet doen om het afval te kunnen verwijderen, dan  kun je daar verslag van doen via Dive Against Debris®.</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cs typeface="Arial" panose="020B0604020202020204" pitchFamily="34" charset="0"/>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7476346C-ED33-49BB-9D5B-6F3D3545A033}" type="slidenum">
              <a:rPr lang="en-AU"/>
              <a:pPr/>
              <a:t>19</a:t>
            </a:fld>
            <a:endParaRPr lang="en-AU"/>
          </a:p>
        </p:txBody>
      </p:sp>
    </p:spTree>
    <p:extLst>
      <p:ext uri="{BB962C8B-B14F-4D97-AF65-F5344CB8AC3E}">
        <p14:creationId xmlns:p14="http://schemas.microsoft.com/office/powerpoint/2010/main" val="335307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r>
              <a:rPr lang="nl-NL" sz="1200" kern="1200" smtClean="0">
                <a:solidFill>
                  <a:schemeClr val="tx1"/>
                </a:solidFill>
                <a:effectLst/>
                <a:latin typeface="+mn-lt"/>
                <a:ea typeface="+mn-ea"/>
                <a:cs typeface="+mn-cs"/>
              </a:rPr>
              <a:t>In hoofdstuk 1 gaan we het hebben over de schade die door afval in zee wordt veroorzaakt  en hoe duikers kunnen helpen die schade te beperken.</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8650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xfrm>
            <a:off x="686281" y="4343436"/>
            <a:ext cx="5485439" cy="4435446"/>
          </a:xfrm>
        </p:spPr>
        <p:txBody>
          <a:bodyPr wrap="square" numCol="1" anchor="t" anchorCtr="0" compatLnSpc="1">
            <a:prstTxWarp prst="textNoShape">
              <a:avLst/>
            </a:prstTxWarp>
            <a:normAutofit fontScale="85000" lnSpcReduction="20000"/>
          </a:bodyPr>
          <a:lstStyle/>
          <a:p>
            <a:r>
              <a:rPr lang="nl-NL" sz="1200" kern="1200" dirty="0" smtClean="0">
                <a:solidFill>
                  <a:schemeClr val="tx1"/>
                </a:solidFill>
                <a:effectLst/>
                <a:latin typeface="+mn-lt"/>
                <a:ea typeface="+mn-ea"/>
                <a:cs typeface="+mn-cs"/>
              </a:rPr>
              <a:t>Plan jouw  Dive Against Debris®-onderzoek zodanig dat het veilig is en dat je er plezier bij kunt hebben, waarbij je rekening houdt met de ervaringsniveaus van alle deelnemers.</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Veiligheid is het belangrijkste punt van aandacht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Volg alle gebruikelijke veiligheidsprocedures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Duik binnen de grenzen van de vaardigheden en ervaring van jezelf en je buddy</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Wees een veilige duiker -- zowel aan boord als aan de wal</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Bodemtijd en maximale diepte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Stel de bodemtijd en maximale diepte vast, afhankelijk van de omstandigheden en ervaring van de duikers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Blijf ruim binnen de decompressielimieten van je duiktabel of duikcomputer</a:t>
            </a:r>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err="1" smtClean="0">
                <a:solidFill>
                  <a:schemeClr val="tx1"/>
                </a:solidFill>
                <a:effectLst/>
                <a:latin typeface="+mn-lt"/>
                <a:ea typeface="+mn-ea"/>
                <a:cs typeface="+mn-cs"/>
              </a:rPr>
              <a:t>Uittrimmen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Controleer of jij en je buddy goed zijn </a:t>
            </a:r>
            <a:r>
              <a:rPr lang="nl-NL" sz="1200" kern="1200" dirty="0" err="1" smtClean="0">
                <a:solidFill>
                  <a:schemeClr val="tx1"/>
                </a:solidFill>
                <a:effectLst/>
                <a:latin typeface="+mn-lt"/>
                <a:ea typeface="+mn-ea"/>
                <a:cs typeface="+mn-cs"/>
              </a:rPr>
              <a:t>uitgelood</a:t>
            </a:r>
            <a:r>
              <a:rPr lang="nl-NL" sz="1200" kern="1200" dirty="0" smtClean="0">
                <a:solidFill>
                  <a:schemeClr val="tx1"/>
                </a:solidFill>
                <a:effectLst/>
                <a:latin typeface="+mn-lt"/>
                <a:ea typeface="+mn-ea"/>
                <a:cs typeface="+mn-cs"/>
              </a:rPr>
              <a:t> om gedurende de hele duik neutraal drijfvermogen te kunnen behouden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Verzeker jezelf ervan dat je uitrusting gestroomlijnd is en dat alles vast zit</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Onderzoeksgebied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Geen afgebakend gebied om te onderzoeken  maar probeer elke keer hetzelfde gebied te onderzoeken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Overweeg duikvlaggen te gebruiken om het gebied te markeren (volg de plaatselijke voorschriften over gebruik van duikvlaggen)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Aantal deelnemers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Geen beperkingen op het aantal duikers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Alle duikers werken in buddyteams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Rapporteer alle bevindingen van de duikers uit dezelfde </a:t>
            </a:r>
            <a:r>
              <a:rPr lang="nl-NL" sz="1200" kern="1200" dirty="0" err="1" smtClean="0">
                <a:solidFill>
                  <a:schemeClr val="tx1"/>
                </a:solidFill>
                <a:effectLst/>
                <a:latin typeface="+mn-lt"/>
                <a:ea typeface="+mn-ea"/>
                <a:cs typeface="+mn-cs"/>
              </a:rPr>
              <a:t>onderzoeksduik</a:t>
            </a:r>
            <a:r>
              <a:rPr lang="nl-NL" sz="1200" kern="1200" dirty="0" smtClean="0">
                <a:solidFill>
                  <a:schemeClr val="tx1"/>
                </a:solidFill>
                <a:effectLst/>
                <a:latin typeface="+mn-lt"/>
                <a:ea typeface="+mn-ea"/>
                <a:cs typeface="+mn-cs"/>
              </a:rPr>
              <a:t> op één gegevenskaart</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Strategie buddyteam</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Alle duikers in een buddyteam zijn verantwoordelijk voor het monitoren van de duik</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Loop de procedures voor communicatie en werkwijze vóór de duik door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Bespreek de rolverdeling, bijvoorbeeld:</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Buddy 1: draagt de afvalzak</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Buddy 2: verwijdert materiaal / neemt foto's</a:t>
            </a:r>
            <a:endParaRPr lang="en-GB" sz="1200" kern="1200" dirty="0" smtClean="0">
              <a:solidFill>
                <a:schemeClr val="tx1"/>
              </a:solidFill>
              <a:effectLst/>
              <a:latin typeface="+mn-lt"/>
              <a:ea typeface="+mn-ea"/>
              <a:cs typeface="+mn-cs"/>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78953409-5F8F-445A-8C5F-8838F7181826}" type="slidenum">
              <a:rPr lang="en-AU"/>
              <a:pPr/>
              <a:t>20</a:t>
            </a:fld>
            <a:endParaRPr lang="en-AU"/>
          </a:p>
        </p:txBody>
      </p:sp>
    </p:spTree>
    <p:extLst>
      <p:ext uri="{BB962C8B-B14F-4D97-AF65-F5344CB8AC3E}">
        <p14:creationId xmlns:p14="http://schemas.microsoft.com/office/powerpoint/2010/main" val="311542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Verzamel het afval tijdens je duik - als je terug aan land bent, sorteer je het en doe je alleen verslag over wat je boven water hebt gehaald.</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Werk samen met je buddy om het afval in de afvalzak te deponeren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Gebruik je ademautomaat niet als hefballon voor zware spullen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Zorg dat de afvalzak niet overvol raakt en neem zonder hefballon niet meer dan 4 kilo/7 pond mee naar boven. Spullen die meer dan 4 kilo/7 pond  wegen, mogen alleen verwijderd worden door duikers die opgeleid zijn in het gebruik van hefballonnen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Maak zonder training/ervaring geen gebruik van hefballonnen Het verwijderen van zware objecten vereist de juiste training en gebruik van hefballonnen</a:t>
            </a:r>
            <a:endParaRPr lang="en-GB" sz="1200" kern="1200" dirty="0">
              <a:solidFill>
                <a:schemeClr val="tx1"/>
              </a:solidFill>
              <a:effectLst/>
              <a:latin typeface="+mn-lt"/>
              <a:ea typeface="+mn-ea"/>
              <a:cs typeface="+mn-cs"/>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88FB6105-E8F3-47E6-BF1D-8C05035BFF23}" type="slidenum">
              <a:rPr lang="en-AU"/>
              <a:pPr/>
              <a:t>21</a:t>
            </a:fld>
            <a:endParaRPr lang="en-AU"/>
          </a:p>
        </p:txBody>
      </p:sp>
    </p:spTree>
    <p:extLst>
      <p:ext uri="{BB962C8B-B14F-4D97-AF65-F5344CB8AC3E}">
        <p14:creationId xmlns:p14="http://schemas.microsoft.com/office/powerpoint/2010/main" val="10858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De juiste uitrusting zorgt ervoor dat je duik veilig en plezierig verloopt.</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Vereiste uitrusting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Afvalzakken voor het verzamelen van afval</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Een net waar het water doorheen kan lopen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Duikgereedschap/</a:t>
            </a:r>
            <a:r>
              <a:rPr lang="nl-NL" sz="1200" kern="1200" dirty="0" err="1" smtClean="0">
                <a:solidFill>
                  <a:schemeClr val="tx1"/>
                </a:solidFill>
                <a:effectLst/>
                <a:latin typeface="+mn-lt"/>
                <a:ea typeface="+mn-ea"/>
                <a:cs typeface="+mn-cs"/>
              </a:rPr>
              <a:t>duikmes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Handschoenen ter bescherming</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Controleer vóór de duik of het toegestaan is op die locatie handschoenen te gebruiken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Huishoudhandschoenen of tuinhandschoenen kunnen voldoen als je geen duikhandschoenen hebt</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Aanbevolen uitrusting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Schaar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GPS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Weegschaal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Onderwatercamera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Container voor scherpe voorwerpen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Blanco leitje en potlood</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24011D65-AB25-4730-86C1-F074AFCE8226}" type="slidenum">
              <a:rPr lang="en-AU"/>
              <a:pPr/>
              <a:t>22</a:t>
            </a:fld>
            <a:endParaRPr lang="en-AU"/>
          </a:p>
        </p:txBody>
      </p:sp>
    </p:spTree>
    <p:extLst>
      <p:ext uri="{BB962C8B-B14F-4D97-AF65-F5344CB8AC3E}">
        <p14:creationId xmlns:p14="http://schemas.microsoft.com/office/powerpoint/2010/main" val="158944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is bij een Dive Against Debris®-onderzoek bijzonder belangrijk om aandacht te besteden aan je drijfvermogen en juiste manier van </a:t>
            </a:r>
            <a:r>
              <a:rPr lang="nl-NL" sz="1200" kern="1200" dirty="0" err="1" smtClean="0">
                <a:solidFill>
                  <a:schemeClr val="tx1"/>
                </a:solidFill>
                <a:effectLst/>
                <a:latin typeface="+mn-lt"/>
                <a:ea typeface="+mn-ea"/>
                <a:cs typeface="+mn-cs"/>
              </a:rPr>
              <a:t>uittrimmen</a:t>
            </a:r>
            <a:r>
              <a:rPr lang="nl-NL" sz="1200" kern="1200" dirty="0" smtClean="0">
                <a:solidFill>
                  <a:schemeClr val="tx1"/>
                </a:solidFill>
                <a:effectLst/>
                <a:latin typeface="+mn-lt"/>
                <a:ea typeface="+mn-ea"/>
                <a:cs typeface="+mn-cs"/>
              </a:rPr>
              <a:t>. Houd je uitrusting, je lichaam en je vinnen van de bodem af. Nog belangrijker: blijf je bewust van de positie van je buddy terwijl jij afval aan het verwijderen bent en het in de zak doet. Grijp zo nodig in.</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23</a:t>
            </a:fld>
            <a:endParaRPr lang="en-AU"/>
          </a:p>
        </p:txBody>
      </p:sp>
    </p:spTree>
    <p:extLst>
      <p:ext uri="{BB962C8B-B14F-4D97-AF65-F5344CB8AC3E}">
        <p14:creationId xmlns:p14="http://schemas.microsoft.com/office/powerpoint/2010/main" val="211466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Wees voorzichtig met voorwerpen die verwondingen kunnen veroorzaken, zoals injectiespuiten, gebroken glas of blikjes.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Controleer voordat je begint met voorzichtig verwijderen de veiligheid van alle deelnemers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Maak gebruik van een sterke container met een veiligheidsdeksel om scherpe voorwerpen veilig te verwijderen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Wees zeer voorzichtig wanneer je medische scherpe voorwerpen verwijdert - zoals injectiespuiten, naalden, scalpels, </a:t>
            </a:r>
            <a:r>
              <a:rPr lang="nl-NL" sz="1200" kern="1200" dirty="0" err="1" smtClean="0">
                <a:solidFill>
                  <a:schemeClr val="tx1"/>
                </a:solidFill>
                <a:effectLst/>
                <a:latin typeface="+mn-lt"/>
                <a:ea typeface="+mn-ea"/>
                <a:cs typeface="+mn-cs"/>
              </a:rPr>
              <a:t>chirugische</a:t>
            </a:r>
            <a:r>
              <a:rPr lang="nl-NL" sz="1200" kern="1200" dirty="0" smtClean="0">
                <a:solidFill>
                  <a:schemeClr val="tx1"/>
                </a:solidFill>
                <a:effectLst/>
                <a:latin typeface="+mn-lt"/>
                <a:ea typeface="+mn-ea"/>
                <a:cs typeface="+mn-cs"/>
              </a:rPr>
              <a:t> mesjes en hechtingsnaalden.</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24</a:t>
            </a:fld>
            <a:endParaRPr lang="en-AU"/>
          </a:p>
        </p:txBody>
      </p:sp>
    </p:spTree>
    <p:extLst>
      <p:ext uri="{BB962C8B-B14F-4D97-AF65-F5344CB8AC3E}">
        <p14:creationId xmlns:p14="http://schemas.microsoft.com/office/powerpoint/2010/main" val="199045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686281" y="4343436"/>
            <a:ext cx="5485439" cy="4365344"/>
          </a:xfrm>
        </p:spPr>
        <p:txBody>
          <a:bodyPr wrap="square" numCol="1" anchor="t" anchorCtr="0" compatLnSpc="1">
            <a:prstTxWarp prst="textNoShape">
              <a:avLst/>
            </a:prstTxWarp>
            <a:normAutofit fontScale="85000" lnSpcReduction="20000"/>
          </a:bodyPr>
          <a:lstStyle/>
          <a:p>
            <a:r>
              <a:rPr lang="nl-NL" sz="1200" kern="1200" dirty="0" smtClean="0">
                <a:solidFill>
                  <a:schemeClr val="tx1"/>
                </a:solidFill>
                <a:effectLst/>
                <a:latin typeface="+mn-lt"/>
                <a:ea typeface="+mn-ea"/>
                <a:cs typeface="+mn-cs"/>
              </a:rPr>
              <a:t>Foto's maken is geen vereiste bij het onderzoek maar foto's helpen heel goed om niet-duikers en besluitvormers te kunnen overtuigen van het probleem van afval in zee. Jouw foto's kunnen de gevolgen voor het onderwaterleven illustreren en kunnen helpen bij het aanleggen van een fotobibliotheek waar mensen de omvang van het probleem kunnen zien.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Er zijn twee soorten foto's die je kunt maken: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228600" lvl="0" indent="-228600">
              <a:buFont typeface="+mj-lt"/>
              <a:buAutoNum type="arabicPeriod"/>
            </a:pPr>
            <a:r>
              <a:rPr lang="nl-NL" sz="1200" b="1" kern="1200" dirty="0" smtClean="0">
                <a:solidFill>
                  <a:schemeClr val="tx1"/>
                </a:solidFill>
                <a:effectLst/>
                <a:latin typeface="+mn-lt"/>
                <a:ea typeface="+mn-ea"/>
                <a:cs typeface="+mn-cs"/>
              </a:rPr>
              <a:t>Foto's die helpen bij de uitleg van jouw gegevens:</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Deze foto's helpen ons te begrijpen welk/ in welke hoeveelheid je het afval aantrof. Voeg zo'n soort foto toe als je de gegevens instuurt Voorzie de foto zo mogelijk van een referentiekader om de grootte te kunnen zien, bijvoorbeeld een snorkel of een </a:t>
            </a:r>
            <a:r>
              <a:rPr lang="nl-NL" sz="1200" kern="1200" dirty="0" err="1" smtClean="0">
                <a:solidFill>
                  <a:schemeClr val="tx1"/>
                </a:solidFill>
                <a:effectLst/>
                <a:latin typeface="+mn-lt"/>
                <a:ea typeface="+mn-ea"/>
                <a:cs typeface="+mn-cs"/>
              </a:rPr>
              <a:t>lineaal</a:t>
            </a:r>
            <a:r>
              <a:rPr lang="nl-NL" sz="1200" kern="1200" dirty="0" smtClean="0">
                <a:solidFill>
                  <a:schemeClr val="tx1"/>
                </a:solidFill>
                <a:effectLst/>
                <a:latin typeface="+mn-lt"/>
                <a:ea typeface="+mn-ea"/>
                <a:cs typeface="+mn-cs"/>
              </a:rPr>
              <a:t>. Voorbeelden van dit soort foto's: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Afval dat een gevaar vormt voor het milieu</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Verstrikt geraakte dieren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Voorwerpen die je niet kunt identificeren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Afval onderwater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Voorwerpen die je niet hebt verwijderd</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228600" lvl="0" indent="-228600">
              <a:buFont typeface="+mj-lt"/>
              <a:buAutoNum type="arabicPeriod" startAt="2"/>
            </a:pPr>
            <a:r>
              <a:rPr lang="nl-NL" sz="1200" b="1" kern="1200" dirty="0" smtClean="0">
                <a:solidFill>
                  <a:schemeClr val="tx1"/>
                </a:solidFill>
                <a:effectLst/>
                <a:latin typeface="+mn-lt"/>
                <a:ea typeface="+mn-ea"/>
                <a:cs typeface="+mn-cs"/>
              </a:rPr>
              <a:t>Foto's die je verhaal vertellen: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Gebruik dit soort foto's om publiciteit te maken voor jouw actie, deelnemers te bedanken en vrijwilligers aan te trekken. Upload deze foto's naar je weblog op My Ocean over jouw onderzoek (zie blz. 23), deel ze op Facebook of gebruik ze ter illustratie van je verhaal in de plaatselijke krant: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Groepsfoto's - alle buddy's samen met het afval dat jullie hebben verwijderd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Duikers in actie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Duikers die bezig zijn het afval te tellen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Een foto aan land met al het verzamelde afval</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Tips voor het maken van foto's: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Besteed niet teveel tijd aan het maken van foto's zodat je het doel van de </a:t>
            </a:r>
            <a:r>
              <a:rPr lang="nl-NL" sz="1200" kern="1200" dirty="0" err="1" smtClean="0">
                <a:solidFill>
                  <a:schemeClr val="tx1"/>
                </a:solidFill>
                <a:effectLst/>
                <a:latin typeface="+mn-lt"/>
                <a:ea typeface="+mn-ea"/>
                <a:cs typeface="+mn-cs"/>
              </a:rPr>
              <a:t>onderzoeksduur</a:t>
            </a:r>
            <a:r>
              <a:rPr lang="nl-NL" sz="1200" kern="1200" dirty="0" smtClean="0">
                <a:solidFill>
                  <a:schemeClr val="tx1"/>
                </a:solidFill>
                <a:effectLst/>
                <a:latin typeface="+mn-lt"/>
                <a:ea typeface="+mn-ea"/>
                <a:cs typeface="+mn-cs"/>
              </a:rPr>
              <a:t> niet voorbijschiet.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i="1" kern="1200" dirty="0" smtClean="0">
                <a:solidFill>
                  <a:schemeClr val="tx1"/>
                </a:solidFill>
                <a:effectLst/>
                <a:latin typeface="+mn-lt"/>
                <a:ea typeface="+mn-ea"/>
                <a:cs typeface="+mn-cs"/>
              </a:rPr>
              <a:t>10 tips voor duikers om de wereldzeeën te beschermen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a:defRPr/>
            </a:pPr>
            <a:endParaRPr lang="en-US" dirty="0" smtClean="0">
              <a:latin typeface="Arial" panose="020B0604020202020204" pitchFamily="34" charset="0"/>
              <a:ea typeface="Calibri" pitchFamily="34" charset="0"/>
              <a:cs typeface="Arial" panose="020B0604020202020204" pitchFamily="34" charset="0"/>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CD8C9B3F-FD47-4A58-B29D-0CD6540DC18E}" type="slidenum">
              <a:rPr lang="en-AU"/>
              <a:pPr/>
              <a:t>25</a:t>
            </a:fld>
            <a:endParaRPr lang="en-AU"/>
          </a:p>
        </p:txBody>
      </p:sp>
    </p:spTree>
    <p:extLst>
      <p:ext uri="{BB962C8B-B14F-4D97-AF65-F5344CB8AC3E}">
        <p14:creationId xmlns:p14="http://schemas.microsoft.com/office/powerpoint/2010/main" val="167336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xfrm>
            <a:off x="510311" y="4222218"/>
            <a:ext cx="5835778" cy="4065947"/>
          </a:xfrm>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Soms groeit er iets op het afval onderwater of gebruiken zeedieren het afval als huis. In die gevallen moet je bepalen of je het voorwerp verwijdert of dat je het op zijn plaats laat liggen. Soms is het de moeite waard een dier voor korte tijd te verstoren om te voorkomen dat er verdere schade wordt aangericht, soms is het beter het afval daar te laten. Hieronder volgen enkele overwegingen die je bij je besluit kunt meenemen: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Als je het niet zeker weet, laat het dan waar het is</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Veiligheid is het primaire punt van aandacht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Als je er niet zeker van bent of het veilig is om het voorwerp weg te halen, laat het dan zitten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Raak wapens of munitie niet aan en verwijder het niet - markeer de plek waar je het aantreft en waarschuw de autoriteiten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Wees zeer voorzichtig met voorwerpen waar chemicaliën uit kunnen lekken die schadelijk kunnen zijn als je ermee in contact met de huid of met apparatuur. Laat dat liever liggen</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5E414AAF-6B2B-4738-B552-536F36324326}" type="slidenum">
              <a:rPr lang="en-AU"/>
              <a:pPr/>
              <a:t>26</a:t>
            </a:fld>
            <a:endParaRPr lang="en-AU"/>
          </a:p>
        </p:txBody>
      </p:sp>
    </p:spTree>
    <p:extLst>
      <p:ext uri="{BB962C8B-B14F-4D97-AF65-F5344CB8AC3E}">
        <p14:creationId xmlns:p14="http://schemas.microsoft.com/office/powerpoint/2010/main" val="2278489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xfrm>
            <a:off x="510311" y="4222218"/>
            <a:ext cx="5835778" cy="4416460"/>
          </a:xfrm>
          <a:noFill/>
        </p:spPr>
        <p:txBody>
          <a:bodyPr wrap="square" numCol="1" anchor="t" anchorCtr="0" compatLnSpc="1">
            <a:prstTxWarp prst="textNoShape">
              <a:avLst/>
            </a:prstTxWarp>
            <a:normAutofit fontScale="92500" lnSpcReduction="10000"/>
          </a:bodyPr>
          <a:lstStyle/>
          <a:p>
            <a:r>
              <a:rPr lang="nl-NL" sz="1200" b="1" kern="1200" dirty="0" smtClean="0">
                <a:solidFill>
                  <a:schemeClr val="tx1"/>
                </a:solidFill>
                <a:effectLst/>
                <a:latin typeface="+mn-lt"/>
                <a:ea typeface="+mn-ea"/>
                <a:cs typeface="+mn-cs"/>
              </a:rPr>
              <a:t>Bouwmateriaal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Voorwerpen zoals glazen flessen en aluminium blikjes brengen geen schade toe aan het milieu. Laat die op hun plaats liggen als je het onderwaterleven verstoort indien het wordt verwijderd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Overweeg of je niet-natuurlijke voorwerpen weghaalt die schade zouden kunnen toebrengen wanneer ze in kleinere stukken uiteen vallen, ook al zou dat korte tijd het onderwaterleven verstoren. In die gevallen bepaal je zelf welke actie het minste schade zal veroorzaken. In deze categorie vallen voorwerpen zoals harde stukken plastic, visfuiken en verpakkingsmateriaal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Wanneer er eitjes zijn afgezet op een stuk afval onderwater, markeer die locatie dan en kom later terug nadat de eitjes zijn uitgekomen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Inhoud van het voorwerp</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Wanneer een voorwerp chemicaliën bevat en zou kunnen gaan lekken en schade veroorzaken, dan moet dit verwijderd worden als dit op een veilige manier kan: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Voorbeelden hiervan zijn accu's van auto's, olie-, benzine- of chemicaliëncontainers, verfblikken, oliefilters en elektronische apparatuur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Wanneer het niet veilig verwijderd kan worden, markeer dan de locatie en maak melding van de situatie</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Visnetten, vislijnen en touw</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Het verwijderen van visnetten, vislijnen en touwen kan gevaarlijk zijn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Probeer deze dingen niet te verwijderen, tenzij je er zeker van bent dat het veilig is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Het kan moeilijk zijn om deze dingen te verwijderen, vooral als ze vast om koraal heen zitten of als er koraal overheen groeit</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De beste manier is waarschijnlijk om heel selectief delen te verwijderen en andere delen te laten zitten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Een sterke, scherpe schaar snijdt door een vislijn en lichte netten heen. Het veroorzaakt minder verstoring dan snijden of zagen met een </a:t>
            </a:r>
            <a:r>
              <a:rPr lang="nl-NL" sz="1200" kern="1200" dirty="0" err="1" smtClean="0">
                <a:solidFill>
                  <a:schemeClr val="tx1"/>
                </a:solidFill>
                <a:effectLst/>
                <a:latin typeface="+mn-lt"/>
                <a:ea typeface="+mn-ea"/>
                <a:cs typeface="+mn-cs"/>
              </a:rPr>
              <a:t>duikmes</a:t>
            </a:r>
            <a:endParaRPr lang="en-GB" sz="1200" kern="1200" dirty="0" smtClean="0">
              <a:solidFill>
                <a:schemeClr val="tx1"/>
              </a:solidFill>
              <a:effectLst/>
              <a:latin typeface="+mn-lt"/>
              <a:ea typeface="+mn-ea"/>
              <a:cs typeface="+mn-cs"/>
            </a:endParaRPr>
          </a:p>
          <a:p>
            <a:endParaRPr lang="en-US" sz="1100" dirty="0" smtClean="0">
              <a:latin typeface="Arial" panose="020B0604020202020204" pitchFamily="34" charset="0"/>
              <a:cs typeface="Arial" panose="020B0604020202020204" pitchFamily="34" charset="0"/>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EB26BA7D-D902-46FC-85D3-32721FCB6815}" type="slidenum">
              <a:rPr lang="en-AU"/>
              <a:pPr/>
              <a:t>27</a:t>
            </a:fld>
            <a:endParaRPr lang="en-AU"/>
          </a:p>
        </p:txBody>
      </p:sp>
    </p:spTree>
    <p:extLst>
      <p:ext uri="{BB962C8B-B14F-4D97-AF65-F5344CB8AC3E}">
        <p14:creationId xmlns:p14="http://schemas.microsoft.com/office/powerpoint/2010/main" val="3593280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3492" name="Slide Number Placeholder 3"/>
          <p:cNvSpPr>
            <a:spLocks noGrp="1"/>
          </p:cNvSpPr>
          <p:nvPr>
            <p:ph type="sldNum" sz="quarter" idx="5"/>
          </p:nvPr>
        </p:nvSpPr>
        <p:spPr bwMode="auto">
          <a:noFill/>
          <a:ln>
            <a:miter lim="800000"/>
            <a:headEnd/>
            <a:tailEnd/>
          </a:ln>
        </p:spPr>
        <p:txBody>
          <a:bodyPr/>
          <a:lstStyle/>
          <a:p>
            <a:fld id="{B6C9A75A-FB42-4AB5-A255-5DFD8EA3382E}" type="slidenum">
              <a:rPr lang="en-AU"/>
              <a:pPr/>
              <a:t>28</a:t>
            </a:fld>
            <a:endParaRPr lang="en-AU"/>
          </a:p>
        </p:txBody>
      </p:sp>
    </p:spTree>
    <p:extLst>
      <p:ext uri="{BB962C8B-B14F-4D97-AF65-F5344CB8AC3E}">
        <p14:creationId xmlns:p14="http://schemas.microsoft.com/office/powerpoint/2010/main" val="178865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In hoofdstuk 3 nemen we door hoe je de gegevens moet categoriseren.</a:t>
            </a:r>
            <a:endParaRPr lang="en-GB" sz="1200" kern="1200" dirty="0">
              <a:solidFill>
                <a:schemeClr val="tx1"/>
              </a:solidFill>
              <a:effectLst/>
              <a:latin typeface="+mn-lt"/>
              <a:ea typeface="+mn-ea"/>
              <a:cs typeface="+mn-cs"/>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65F1EF8C-8521-4BB0-880D-C184B5F715FD}" type="slidenum">
              <a:rPr lang="en-AU"/>
              <a:pPr/>
              <a:t>29</a:t>
            </a:fld>
            <a:endParaRPr lang="en-AU"/>
          </a:p>
        </p:txBody>
      </p:sp>
    </p:spTree>
    <p:extLst>
      <p:ext uri="{BB962C8B-B14F-4D97-AF65-F5344CB8AC3E}">
        <p14:creationId xmlns:p14="http://schemas.microsoft.com/office/powerpoint/2010/main" val="356464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In hoofdstuk 2 leren we hoe we een Dive Against Debris®-onderzoek organiseren en houden.</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77898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nl-NL" sz="1200" b="1" kern="1200" dirty="0" smtClean="0">
                <a:solidFill>
                  <a:schemeClr val="tx1"/>
                </a:solidFill>
                <a:effectLst/>
                <a:latin typeface="+mn-lt"/>
                <a:ea typeface="+mn-ea"/>
                <a:cs typeface="+mn-cs"/>
              </a:rPr>
              <a:t>Noot voor de presentator:</a:t>
            </a:r>
            <a:r>
              <a:rPr lang="nl-NL" sz="1200" kern="1200" dirty="0" smtClean="0">
                <a:solidFill>
                  <a:schemeClr val="tx1"/>
                </a:solidFill>
                <a:effectLst/>
                <a:latin typeface="+mn-lt"/>
                <a:ea typeface="+mn-ea"/>
                <a:cs typeface="+mn-cs"/>
              </a:rPr>
              <a:t> Geef de deelnemers een kopie van de </a:t>
            </a:r>
            <a:r>
              <a:rPr lang="nl-NL" sz="1200" b="1" kern="1200" dirty="0" smtClean="0">
                <a:solidFill>
                  <a:schemeClr val="tx1"/>
                </a:solidFill>
                <a:effectLst/>
                <a:latin typeface="+mn-lt"/>
                <a:ea typeface="+mn-ea"/>
                <a:cs typeface="+mn-cs"/>
              </a:rPr>
              <a:t>Dive Against Debris®-gegevenskaart zodat ze dit hoofdstuk kunnen volgen.</a:t>
            </a:r>
            <a:endParaRPr lang="en-GB" sz="1200" kern="1200" dirty="0">
              <a:solidFill>
                <a:schemeClr val="tx1"/>
              </a:solidFill>
              <a:effectLst/>
              <a:latin typeface="+mn-lt"/>
              <a:ea typeface="+mn-ea"/>
              <a:cs typeface="+mn-cs"/>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437C5AF8-9032-42CA-A1EB-2C1EECF446B8}" type="slidenum">
              <a:rPr lang="en-AU"/>
              <a:pPr/>
              <a:t>30</a:t>
            </a:fld>
            <a:endParaRPr lang="en-AU"/>
          </a:p>
        </p:txBody>
      </p:sp>
    </p:spTree>
    <p:extLst>
      <p:ext uri="{BB962C8B-B14F-4D97-AF65-F5344CB8AC3E}">
        <p14:creationId xmlns:p14="http://schemas.microsoft.com/office/powerpoint/2010/main" val="2967994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6281" y="4343436"/>
            <a:ext cx="5485439" cy="4295241"/>
          </a:xfrm>
        </p:spPr>
        <p:txBody>
          <a:bodyPr/>
          <a:lstStyle/>
          <a:p>
            <a:r>
              <a:rPr lang="nl-NL" sz="1200" kern="1200" dirty="0" smtClean="0">
                <a:solidFill>
                  <a:schemeClr val="tx1"/>
                </a:solidFill>
                <a:effectLst/>
                <a:latin typeface="+mn-lt"/>
                <a:ea typeface="+mn-ea"/>
                <a:cs typeface="+mn-cs"/>
              </a:rPr>
              <a:t>Weeg al het verzamelde afval als het nog in de afvalzakken zit. Als het gewicht van zo'n zak zelf aanzienlijk is, weeg de zakken dan eerst afzonderlijk als ze nog leeg zijn en trek later dat gewicht weer van de volle gewogen zakken af.</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Weegschalen voor vis of keukenweegschalen zijn ook goed voor dit doel in te zetten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Als je geen weegschaal hebt, maak dan een schatting van het gewicht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Leg het gewicht vast in kilo's of ponden</a:t>
            </a:r>
            <a:endParaRPr lang="en-GB" sz="1200" kern="1200" dirty="0">
              <a:solidFill>
                <a:schemeClr val="tx1"/>
              </a:solidFill>
              <a:effectLst/>
              <a:latin typeface="+mn-lt"/>
              <a:ea typeface="+mn-ea"/>
              <a:cs typeface="+mn-cs"/>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CA4B2B32-5BF7-4744-894B-7C88D940AAE1}" type="slidenum">
              <a:rPr lang="en-AU"/>
              <a:pPr/>
              <a:t>31</a:t>
            </a:fld>
            <a:endParaRPr lang="en-AU"/>
          </a:p>
        </p:txBody>
      </p:sp>
    </p:spTree>
    <p:extLst>
      <p:ext uri="{BB962C8B-B14F-4D97-AF65-F5344CB8AC3E}">
        <p14:creationId xmlns:p14="http://schemas.microsoft.com/office/powerpoint/2010/main" val="180773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Om de voorwerpen makkelijk te kunnen zoeken op de Dive Against Debris®-gegevenskaart, zijn ze gegroepeerd op materiaal en samenstelling. Leeg je afvalzakken en sorteer het afval op stapels volgens de negen categorieën:</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Plastic</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Glas &amp; aardewerk</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Metaal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Rubber</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Hout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Stof</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Papier/karton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Meerdere materialen (gemengd)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Overige voorwerpen die niet onder een van de andere categorieën vallen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Sorteer het afval op een plek uit de wind zodat je voorkomt dat het terug in het water waait. Leeg de afvalzakken op een stuk zeil. Zo blijft het beter bij elkaar.</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5EA12E64-41DB-41CD-9E01-88E5272215E7}" type="slidenum">
              <a:rPr lang="en-AU"/>
              <a:pPr/>
              <a:t>32</a:t>
            </a:fld>
            <a:endParaRPr lang="en-AU"/>
          </a:p>
        </p:txBody>
      </p:sp>
    </p:spTree>
    <p:extLst>
      <p:ext uri="{BB962C8B-B14F-4D97-AF65-F5344CB8AC3E}">
        <p14:creationId xmlns:p14="http://schemas.microsoft.com/office/powerpoint/2010/main" val="2518767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Werk elke stapel door om ieder gevonden voorwerp op de Dive Against Debris®-gegevenskaart te kunnen vermelden. Maak gebruik van de Dive Against Debris® Marine Debris </a:t>
            </a:r>
            <a:r>
              <a:rPr lang="nl-NL" sz="1200" kern="1200" dirty="0" err="1" smtClean="0">
                <a:solidFill>
                  <a:schemeClr val="tx1"/>
                </a:solidFill>
                <a:effectLst/>
                <a:latin typeface="+mn-lt"/>
                <a:ea typeface="+mn-ea"/>
                <a:cs typeface="+mn-cs"/>
              </a:rPr>
              <a:t>Identification</a:t>
            </a:r>
            <a:r>
              <a:rPr lang="nl-NL" sz="1200" kern="1200" dirty="0" smtClean="0">
                <a:solidFill>
                  <a:schemeClr val="tx1"/>
                </a:solidFill>
                <a:effectLst/>
                <a:latin typeface="+mn-lt"/>
                <a:ea typeface="+mn-ea"/>
                <a:cs typeface="+mn-cs"/>
              </a:rPr>
              <a:t> Guide om vast te kunnen stellen wat het precies is.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Elk voorwerp telt als één, ongeacht de grootte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Kijk eerste in de categorie van de samenstelling om te bepalen wat voor voorwerp het is:</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Als je een plastic vork vindt, kijk je onder de categorie Plastic voorwerpen. Daar vind je bekers, borden, vorken, messen, lepels</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Vul I in het vakje in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Als je nog een tweede plastic vork of een ander voorwerp uit deze categorie vindt, vul dan II in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Ga zo verder met turven of noteer het op een manier die voor jou werkt, bijvoorbeeld: </a:t>
            </a:r>
            <a:r>
              <a:rPr lang="nl-NL" sz="1200" strike="sngStrike" kern="1200" dirty="0" err="1" smtClean="0">
                <a:solidFill>
                  <a:schemeClr val="tx1"/>
                </a:solidFill>
                <a:effectLst/>
                <a:latin typeface="+mn-lt"/>
                <a:ea typeface="+mn-ea"/>
                <a:cs typeface="+mn-cs"/>
              </a:rPr>
              <a:t>IIII</a:t>
            </a:r>
            <a:r>
              <a:rPr lang="nl-NL" sz="1200" strike="sngStrike" kern="1200" dirty="0" smtClean="0">
                <a:solidFill>
                  <a:schemeClr val="tx1"/>
                </a:solidFill>
                <a:effectLst/>
                <a:latin typeface="+mn-lt"/>
                <a:ea typeface="+mn-ea"/>
                <a:cs typeface="+mn-cs"/>
              </a:rPr>
              <a:t> </a:t>
            </a:r>
            <a:r>
              <a:rPr lang="nl-NL" sz="1200" strike="sngStrike" kern="1200" dirty="0" err="1" smtClean="0">
                <a:solidFill>
                  <a:schemeClr val="tx1"/>
                </a:solidFill>
                <a:effectLst/>
                <a:latin typeface="+mn-lt"/>
                <a:ea typeface="+mn-ea"/>
                <a:cs typeface="+mn-cs"/>
              </a:rPr>
              <a:t>IIII</a:t>
            </a:r>
            <a:r>
              <a:rPr lang="nl-NL" sz="1200" kern="1200" dirty="0" smtClean="0">
                <a:solidFill>
                  <a:schemeClr val="tx1"/>
                </a:solidFill>
                <a:effectLst/>
                <a:latin typeface="+mn-lt"/>
                <a:ea typeface="+mn-ea"/>
                <a:cs typeface="+mn-cs"/>
              </a:rPr>
              <a:t> II = 12</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Verschillende stukjes afval moeten worden geteld als fragmenten - zie de onderste keuze van elke materiaalcategorie op de gegevenskaart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Voor het tellen van veel kleine stukjes (2,5cm/1 inch en kleiner), zie het kader Te klein om te tellen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Vermeld alle bevindingen van de duikers uit dezelfde </a:t>
            </a:r>
            <a:r>
              <a:rPr lang="nl-NL" sz="1200" kern="1200" dirty="0" err="1" smtClean="0">
                <a:solidFill>
                  <a:schemeClr val="tx1"/>
                </a:solidFill>
                <a:effectLst/>
                <a:latin typeface="+mn-lt"/>
                <a:ea typeface="+mn-ea"/>
                <a:cs typeface="+mn-cs"/>
              </a:rPr>
              <a:t>onderzoeksduik</a:t>
            </a:r>
            <a:r>
              <a:rPr lang="nl-NL" sz="1200" kern="1200" dirty="0" smtClean="0">
                <a:solidFill>
                  <a:schemeClr val="tx1"/>
                </a:solidFill>
                <a:effectLst/>
                <a:latin typeface="+mn-lt"/>
                <a:ea typeface="+mn-ea"/>
                <a:cs typeface="+mn-cs"/>
              </a:rPr>
              <a:t> op één gegevenskaart</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Of je nu één buddypaar hebt tijdens de </a:t>
            </a:r>
            <a:r>
              <a:rPr lang="nl-NL" sz="1200" kern="1200" dirty="0" err="1" smtClean="0">
                <a:solidFill>
                  <a:schemeClr val="tx1"/>
                </a:solidFill>
                <a:effectLst/>
                <a:latin typeface="+mn-lt"/>
                <a:ea typeface="+mn-ea"/>
                <a:cs typeface="+mn-cs"/>
              </a:rPr>
              <a:t>onderzoeksduik</a:t>
            </a:r>
            <a:r>
              <a:rPr lang="nl-NL" sz="1200" kern="1200" dirty="0" smtClean="0">
                <a:solidFill>
                  <a:schemeClr val="tx1"/>
                </a:solidFill>
                <a:effectLst/>
                <a:latin typeface="+mn-lt"/>
                <a:ea typeface="+mn-ea"/>
                <a:cs typeface="+mn-cs"/>
              </a:rPr>
              <a:t> of tien buddyparen - vermeld alle voorwerpen op één gegevenskaart</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8B9D6905-4CA2-4A05-B76F-1C208395F149}" type="slidenum">
              <a:rPr lang="en-AU"/>
              <a:pPr/>
              <a:t>33</a:t>
            </a:fld>
            <a:endParaRPr lang="en-AU"/>
          </a:p>
        </p:txBody>
      </p:sp>
    </p:spTree>
    <p:extLst>
      <p:ext uri="{BB962C8B-B14F-4D97-AF65-F5344CB8AC3E}">
        <p14:creationId xmlns:p14="http://schemas.microsoft.com/office/powerpoint/2010/main" val="973356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Het kan voorkomen dat je een groot aantal dezelfde kleine stukken afval verwijdert, bijvoorbeeld een hele berg plastic bolletjes die in zee zijn gedumpt of een hard stuk plastic dat in kleine stukjes uiteen is gevallen. In die gevallen kan het zo zijn dat er teveel stukjes zijn om apart te tellen. Hoe leg je die bevinding vast?</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methode om veel kleine stukjes te tellen (meestal stukjes kleiner dan 2,5cm/1 inch) is om ze op een zeil uit te spreiden (buiten de wind) en ze grofweg op stapels te sorteren. Tel dan het aantal stukjes op één stapel en vermenigvuldig dat aantal met het aantal stapels om het totaal te krijgen. Vermeld deze stukjes als "fragmenten" on de betreffende materiaalcategorie. </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ea typeface="Calibri" pitchFamily="34" charset="0"/>
              <a:cs typeface="Arial" panose="020B0604020202020204" pitchFamily="34" charset="0"/>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80A13FBB-989F-46F7-8DA7-3E66379270CC}" type="slidenum">
              <a:rPr lang="en-AU"/>
              <a:pPr/>
              <a:t>34</a:t>
            </a:fld>
            <a:endParaRPr lang="en-AU"/>
          </a:p>
        </p:txBody>
      </p:sp>
    </p:spTree>
    <p:extLst>
      <p:ext uri="{BB962C8B-B14F-4D97-AF65-F5344CB8AC3E}">
        <p14:creationId xmlns:p14="http://schemas.microsoft.com/office/powerpoint/2010/main" val="131022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xfrm>
            <a:off x="686281" y="4343436"/>
            <a:ext cx="5485439" cy="4505549"/>
          </a:xfrm>
        </p:spPr>
        <p:txBody>
          <a:bodyPr wrap="square" numCol="1" anchor="t" anchorCtr="0" compatLnSpc="1">
            <a:prstTxWarp prst="textNoShape">
              <a:avLst/>
            </a:prstTxWarp>
            <a:normAutofit fontScale="77500" lnSpcReduction="20000"/>
          </a:bodyPr>
          <a:lstStyle/>
          <a:p>
            <a:r>
              <a:rPr lang="nl-NL" sz="1200" kern="1200" dirty="0" smtClean="0">
                <a:solidFill>
                  <a:schemeClr val="tx1"/>
                </a:solidFill>
                <a:effectLst/>
                <a:latin typeface="+mn-lt"/>
                <a:ea typeface="+mn-ea"/>
                <a:cs typeface="+mn-cs"/>
              </a:rPr>
              <a:t>Vul de rest van de gegevenskaart in om belangrijke informatie over je onderzoek vast te leggen.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err="1" smtClean="0">
                <a:solidFill>
                  <a:schemeClr val="tx1"/>
                </a:solidFill>
                <a:effectLst/>
                <a:latin typeface="+mn-lt"/>
                <a:ea typeface="+mn-ea"/>
                <a:cs typeface="+mn-cs"/>
              </a:rPr>
              <a:t>Onderzoekslocatie</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Informatie die ons helpt bij het verifiëren van jouw </a:t>
            </a:r>
            <a:r>
              <a:rPr lang="nl-NL" sz="1200" kern="1200" dirty="0" err="1" smtClean="0">
                <a:solidFill>
                  <a:schemeClr val="tx1"/>
                </a:solidFill>
                <a:effectLst/>
                <a:latin typeface="+mn-lt"/>
                <a:ea typeface="+mn-ea"/>
                <a:cs typeface="+mn-cs"/>
              </a:rPr>
              <a:t>onderzoekslocatie</a:t>
            </a:r>
            <a:r>
              <a:rPr lang="nl-NL" sz="1200" kern="1200" dirty="0" smtClean="0">
                <a:solidFill>
                  <a:schemeClr val="tx1"/>
                </a:solidFill>
                <a:effectLst/>
                <a:latin typeface="+mn-lt"/>
                <a:ea typeface="+mn-ea"/>
                <a:cs typeface="+mn-cs"/>
              </a:rPr>
              <a:t> staat precies vermeld op de kaart: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Dichtstbijzijnde straatnaam (indien van toepassing)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Stad/dorp</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Staat/provincie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Land</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GPS-coördinaten </a:t>
            </a:r>
            <a:r>
              <a:rPr lang="nl-NL" sz="1200" b="1" kern="1200" dirty="0" err="1" smtClean="0">
                <a:solidFill>
                  <a:schemeClr val="tx1"/>
                </a:solidFill>
                <a:effectLst/>
                <a:latin typeface="+mn-lt"/>
                <a:ea typeface="+mn-ea"/>
                <a:cs typeface="+mn-cs"/>
              </a:rPr>
              <a:t>onderzoekslocatie</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Nauwkeurige informatie (GPS) is cruciaal bij de verslaglegging. Het plaatst jouw gegevens in een geografische context. En het  helpt ervoor te zorgen dat jouw onderzoek op de juiste manier wordt getoond op de Dive Against Debris®-plattegrond van Project AWARE.</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Je kunt de GPS-coördinaten van je </a:t>
            </a:r>
            <a:r>
              <a:rPr lang="nl-NL" sz="1200" kern="1200" dirty="0" err="1" smtClean="0">
                <a:solidFill>
                  <a:schemeClr val="tx1"/>
                </a:solidFill>
                <a:effectLst/>
                <a:latin typeface="+mn-lt"/>
                <a:ea typeface="+mn-ea"/>
                <a:cs typeface="+mn-cs"/>
              </a:rPr>
              <a:t>onderzoekslocatie</a:t>
            </a:r>
            <a:r>
              <a:rPr lang="nl-NL" sz="1200" kern="1200" dirty="0" smtClean="0">
                <a:solidFill>
                  <a:schemeClr val="tx1"/>
                </a:solidFill>
                <a:effectLst/>
                <a:latin typeface="+mn-lt"/>
                <a:ea typeface="+mn-ea"/>
                <a:cs typeface="+mn-cs"/>
              </a:rPr>
              <a:t> ook zonder GPS te weten komen. Gebruik daarvoor de plattegrond op het online formulier van Dive Against Debris®. Zo klik je de locatie aan:</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Sleep op de plattegrond naar het juiste land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Zoom in naar jouw locatie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Lokaliseer de </a:t>
            </a:r>
            <a:r>
              <a:rPr lang="nl-NL" sz="1200" kern="1200" dirty="0" err="1" smtClean="0">
                <a:solidFill>
                  <a:schemeClr val="tx1"/>
                </a:solidFill>
                <a:effectLst/>
                <a:latin typeface="+mn-lt"/>
                <a:ea typeface="+mn-ea"/>
                <a:cs typeface="+mn-cs"/>
              </a:rPr>
              <a:t>onderzoekslocatie</a:t>
            </a:r>
            <a:r>
              <a:rPr lang="nl-NL" sz="1200" kern="1200" dirty="0" smtClean="0">
                <a:solidFill>
                  <a:schemeClr val="tx1"/>
                </a:solidFill>
                <a:effectLst/>
                <a:latin typeface="+mn-lt"/>
                <a:ea typeface="+mn-ea"/>
                <a:cs typeface="+mn-cs"/>
              </a:rPr>
              <a:t> en klik op de plattegrond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De GPS-</a:t>
            </a:r>
            <a:r>
              <a:rPr lang="nl-NL" sz="1200" kern="1200" dirty="0" err="1" smtClean="0">
                <a:solidFill>
                  <a:schemeClr val="tx1"/>
                </a:solidFill>
                <a:effectLst/>
                <a:latin typeface="+mn-lt"/>
                <a:ea typeface="+mn-ea"/>
                <a:cs typeface="+mn-cs"/>
              </a:rPr>
              <a:t>coordinaten</a:t>
            </a:r>
            <a:r>
              <a:rPr lang="nl-NL" sz="1200" kern="1200" dirty="0" smtClean="0">
                <a:solidFill>
                  <a:schemeClr val="tx1"/>
                </a:solidFill>
                <a:effectLst/>
                <a:latin typeface="+mn-lt"/>
                <a:ea typeface="+mn-ea"/>
                <a:cs typeface="+mn-cs"/>
              </a:rPr>
              <a:t> van jouw </a:t>
            </a:r>
            <a:r>
              <a:rPr lang="nl-NL" sz="1200" kern="1200" dirty="0" err="1" smtClean="0">
                <a:solidFill>
                  <a:schemeClr val="tx1"/>
                </a:solidFill>
                <a:effectLst/>
                <a:latin typeface="+mn-lt"/>
                <a:ea typeface="+mn-ea"/>
                <a:cs typeface="+mn-cs"/>
              </a:rPr>
              <a:t>onderzoekslocatie</a:t>
            </a:r>
            <a:r>
              <a:rPr lang="nl-NL" sz="1200" kern="1200" dirty="0" smtClean="0">
                <a:solidFill>
                  <a:schemeClr val="tx1"/>
                </a:solidFill>
                <a:effectLst/>
                <a:latin typeface="+mn-lt"/>
                <a:ea typeface="+mn-ea"/>
                <a:cs typeface="+mn-cs"/>
              </a:rPr>
              <a:t> worden automatisch opgeslagen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Dit werkt het best op locaties die niet ver van land af liggen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Met een aparte GPS, bijvoorbeeld als jouw </a:t>
            </a:r>
            <a:r>
              <a:rPr lang="nl-NL" sz="1200" kern="1200" dirty="0" err="1" smtClean="0">
                <a:solidFill>
                  <a:schemeClr val="tx1"/>
                </a:solidFill>
                <a:effectLst/>
                <a:latin typeface="+mn-lt"/>
                <a:ea typeface="+mn-ea"/>
                <a:cs typeface="+mn-cs"/>
              </a:rPr>
              <a:t>onderzoekslocatie</a:t>
            </a:r>
            <a:r>
              <a:rPr lang="nl-NL" sz="1200" kern="1200" dirty="0" smtClean="0">
                <a:solidFill>
                  <a:schemeClr val="tx1"/>
                </a:solidFill>
                <a:effectLst/>
                <a:latin typeface="+mn-lt"/>
                <a:ea typeface="+mn-ea"/>
                <a:cs typeface="+mn-cs"/>
              </a:rPr>
              <a:t> niet dichtbij land ligt en daardoor moeilijk precies aan te duiden is op de online plattegrond, doe je het volgende:</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Stel de GPS in op:</a:t>
            </a:r>
            <a:endParaRPr lang="en-GB"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WGS84 Map Datum</a:t>
            </a:r>
            <a:endParaRPr lang="en-GB"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(noteer de waarden in decimale graden)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Bootduiken:</a:t>
            </a:r>
            <a:endParaRPr lang="en-GB"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Bepaal de GPS-waarden op het moment dat de boot voor anker ligt of direct over de </a:t>
            </a:r>
            <a:r>
              <a:rPr lang="nl-NL" sz="1200" kern="1200" dirty="0" err="1" smtClean="0">
                <a:solidFill>
                  <a:schemeClr val="tx1"/>
                </a:solidFill>
                <a:effectLst/>
                <a:latin typeface="+mn-lt"/>
                <a:ea typeface="+mn-ea"/>
                <a:cs typeface="+mn-cs"/>
              </a:rPr>
              <a:t>onderzoekslocatie</a:t>
            </a:r>
            <a:r>
              <a:rPr lang="nl-NL" sz="1200" kern="1200" dirty="0" smtClean="0">
                <a:solidFill>
                  <a:schemeClr val="tx1"/>
                </a:solidFill>
                <a:effectLst/>
                <a:latin typeface="+mn-lt"/>
                <a:ea typeface="+mn-ea"/>
                <a:cs typeface="+mn-cs"/>
              </a:rPr>
              <a:t> vaart (pas op voor duikers in het water)</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Kantduiken:</a:t>
            </a:r>
            <a:endParaRPr lang="en-GB"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Noteer de GPS-coördinaten zo dicht mogelijk bij het water van de </a:t>
            </a:r>
            <a:r>
              <a:rPr lang="nl-NL" sz="1200" kern="1200" dirty="0" err="1" smtClean="0">
                <a:solidFill>
                  <a:schemeClr val="tx1"/>
                </a:solidFill>
                <a:effectLst/>
                <a:latin typeface="+mn-lt"/>
                <a:ea typeface="+mn-ea"/>
                <a:cs typeface="+mn-cs"/>
              </a:rPr>
              <a:t>onderzoekslocatie</a:t>
            </a:r>
            <a:endParaRPr lang="en-GB" sz="1200" kern="1200" dirty="0" smtClean="0">
              <a:solidFill>
                <a:schemeClr val="tx1"/>
              </a:solidFill>
              <a:effectLst/>
              <a:latin typeface="+mn-lt"/>
              <a:ea typeface="+mn-ea"/>
              <a:cs typeface="+mn-cs"/>
            </a:endParaRPr>
          </a:p>
          <a:p>
            <a:pPr>
              <a:defRPr/>
            </a:pPr>
            <a:endParaRPr lang="en-US" dirty="0" smtClean="0">
              <a:latin typeface="Arial" panose="020B0604020202020204" pitchFamily="34" charset="0"/>
              <a:cs typeface="Arial" panose="020B0604020202020204" pitchFamily="34" charset="0"/>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E4F70972-8F0B-4767-8982-BDEC84B81FEB}" type="slidenum">
              <a:rPr lang="en-AU"/>
              <a:pPr/>
              <a:t>35</a:t>
            </a:fld>
            <a:endParaRPr lang="en-AU"/>
          </a:p>
        </p:txBody>
      </p:sp>
    </p:spTree>
    <p:extLst>
      <p:ext uri="{BB962C8B-B14F-4D97-AF65-F5344CB8AC3E}">
        <p14:creationId xmlns:p14="http://schemas.microsoft.com/office/powerpoint/2010/main" val="3091483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Zorg ervoor dat je de juiste duur van het onderzoek noteert. Onjuiste gegevens zullen je bevindingen tekort doen.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a:t>
            </a:r>
            <a:r>
              <a:rPr lang="nl-NL" sz="1200" kern="1200" dirty="0" err="1" smtClean="0">
                <a:solidFill>
                  <a:schemeClr val="tx1"/>
                </a:solidFill>
                <a:effectLst/>
                <a:latin typeface="+mn-lt"/>
                <a:ea typeface="+mn-ea"/>
                <a:cs typeface="+mn-cs"/>
              </a:rPr>
              <a:t>onderzoeksduur</a:t>
            </a:r>
            <a:r>
              <a:rPr lang="nl-NL" sz="1200" kern="1200" dirty="0" smtClean="0">
                <a:solidFill>
                  <a:schemeClr val="tx1"/>
                </a:solidFill>
                <a:effectLst/>
                <a:latin typeface="+mn-lt"/>
                <a:ea typeface="+mn-ea"/>
                <a:cs typeface="+mn-cs"/>
              </a:rPr>
              <a:t> bestaat uit de gemiddelde tijd die alle buddyteams onderwater nodig hebben gehad om het afval te verwijderen</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Leg de </a:t>
            </a:r>
            <a:r>
              <a:rPr lang="nl-NL" sz="1200" kern="1200" dirty="0" err="1" smtClean="0">
                <a:solidFill>
                  <a:schemeClr val="tx1"/>
                </a:solidFill>
                <a:effectLst/>
                <a:latin typeface="+mn-lt"/>
                <a:ea typeface="+mn-ea"/>
                <a:cs typeface="+mn-cs"/>
              </a:rPr>
              <a:t>onderzoeksduur</a:t>
            </a:r>
            <a:r>
              <a:rPr lang="nl-NL" sz="1200" kern="1200" dirty="0" smtClean="0">
                <a:solidFill>
                  <a:schemeClr val="tx1"/>
                </a:solidFill>
                <a:effectLst/>
                <a:latin typeface="+mn-lt"/>
                <a:ea typeface="+mn-ea"/>
                <a:cs typeface="+mn-cs"/>
              </a:rPr>
              <a:t> vast in minuten, d.w.z. 45 minuten, 115 minuten.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Tel niet de tijd van het zwemmen aan de oppervlakte, afdaaltijd, opstijgtijd hierbij op.</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Tel niet de tijd van de niet-duikende deelnemers mee of de tijd van het sorteren of tellen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AE89884A-E676-45F3-99E6-9B1E7670C2FA}" type="slidenum">
              <a:rPr lang="en-AU"/>
              <a:pPr/>
              <a:t>36</a:t>
            </a:fld>
            <a:endParaRPr lang="en-AU"/>
          </a:p>
        </p:txBody>
      </p:sp>
    </p:spTree>
    <p:extLst>
      <p:ext uri="{BB962C8B-B14F-4D97-AF65-F5344CB8AC3E}">
        <p14:creationId xmlns:p14="http://schemas.microsoft.com/office/powerpoint/2010/main" val="408196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nl-NL" sz="1200" b="1" kern="1200" dirty="0" smtClean="0">
                <a:solidFill>
                  <a:schemeClr val="tx1"/>
                </a:solidFill>
                <a:effectLst/>
                <a:latin typeface="+mn-lt"/>
                <a:ea typeface="+mn-ea"/>
                <a:cs typeface="+mn-cs"/>
              </a:rPr>
              <a:t>De </a:t>
            </a:r>
            <a:r>
              <a:rPr lang="nl-NL" sz="1200" b="1" kern="1200" dirty="0" err="1" smtClean="0">
                <a:solidFill>
                  <a:schemeClr val="tx1"/>
                </a:solidFill>
                <a:effectLst/>
                <a:latin typeface="+mn-lt"/>
                <a:ea typeface="+mn-ea"/>
                <a:cs typeface="+mn-cs"/>
              </a:rPr>
              <a:t>onderzoeksduur</a:t>
            </a:r>
            <a:r>
              <a:rPr lang="nl-NL" sz="1200" b="1" kern="1200" dirty="0" smtClean="0">
                <a:solidFill>
                  <a:schemeClr val="tx1"/>
                </a:solidFill>
                <a:effectLst/>
                <a:latin typeface="+mn-lt"/>
                <a:ea typeface="+mn-ea"/>
                <a:cs typeface="+mn-cs"/>
              </a:rPr>
              <a:t> berekenen</a:t>
            </a:r>
          </a:p>
          <a:p>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Voorbeeld 1:</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Jij en je buddy doen er samen 43 minuten over om onderwater het afval te verwijderen. Er doen geen andere duikers mee aan het onderzoek.</a:t>
            </a:r>
            <a:endParaRPr lang="en-GB" sz="1200" kern="1200" dirty="0" smtClean="0">
              <a:solidFill>
                <a:schemeClr val="tx1"/>
              </a:solidFill>
              <a:effectLst/>
              <a:latin typeface="+mn-lt"/>
              <a:ea typeface="+mn-ea"/>
              <a:cs typeface="+mn-cs"/>
            </a:endParaRPr>
          </a:p>
          <a:p>
            <a:r>
              <a:rPr lang="nl-NL" sz="1200" b="1" kern="1200" dirty="0" err="1" smtClean="0">
                <a:solidFill>
                  <a:schemeClr val="tx1"/>
                </a:solidFill>
                <a:effectLst/>
                <a:latin typeface="+mn-lt"/>
                <a:ea typeface="+mn-ea"/>
                <a:cs typeface="+mn-cs"/>
              </a:rPr>
              <a:t>Onderzoeksduur</a:t>
            </a:r>
            <a:r>
              <a:rPr lang="nl-NL" sz="1200" b="1" kern="1200" dirty="0" smtClean="0">
                <a:solidFill>
                  <a:schemeClr val="tx1"/>
                </a:solidFill>
                <a:effectLst/>
                <a:latin typeface="+mn-lt"/>
                <a:ea typeface="+mn-ea"/>
                <a:cs typeface="+mn-cs"/>
              </a:rPr>
              <a:t> = 43 minuten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Voorbeeld 2:</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Drie buddyteams bestaande uit Team A en Team B met elk twee duikers en Team C met drie duikers verwijderen onderwater afval in de volgende tijden: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Buddyteam A 	42 minuten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Buddyteam B 	48 minuten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Buddyteam C 	51 minuten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Gezamenlijke </a:t>
            </a:r>
            <a:r>
              <a:rPr lang="nl-NL" sz="1200" kern="1200" dirty="0" err="1" smtClean="0">
                <a:solidFill>
                  <a:schemeClr val="tx1"/>
                </a:solidFill>
                <a:effectLst/>
                <a:latin typeface="+mn-lt"/>
                <a:ea typeface="+mn-ea"/>
                <a:cs typeface="+mn-cs"/>
              </a:rPr>
              <a:t>onderzoeksduur</a:t>
            </a:r>
            <a:r>
              <a:rPr lang="nl-NL" sz="1200" kern="1200" dirty="0" smtClean="0">
                <a:solidFill>
                  <a:schemeClr val="tx1"/>
                </a:solidFill>
                <a:effectLst/>
                <a:latin typeface="+mn-lt"/>
                <a:ea typeface="+mn-ea"/>
                <a:cs typeface="+mn-cs"/>
              </a:rPr>
              <a:t> = 141 minuten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141 minuten opgetelde </a:t>
            </a:r>
            <a:r>
              <a:rPr lang="nl-NL" sz="1200" kern="1200" dirty="0" err="1" smtClean="0">
                <a:solidFill>
                  <a:schemeClr val="tx1"/>
                </a:solidFill>
                <a:effectLst/>
                <a:latin typeface="+mn-lt"/>
                <a:ea typeface="+mn-ea"/>
                <a:cs typeface="+mn-cs"/>
              </a:rPr>
              <a:t>onderzoekstijd</a:t>
            </a:r>
            <a:r>
              <a:rPr lang="nl-NL" sz="1200" kern="1200" dirty="0" smtClean="0">
                <a:solidFill>
                  <a:schemeClr val="tx1"/>
                </a:solidFill>
                <a:effectLst/>
                <a:latin typeface="+mn-lt"/>
                <a:ea typeface="+mn-ea"/>
                <a:cs typeface="+mn-cs"/>
              </a:rPr>
              <a:t> gedeeld door 3 buddyteams - 47 minuten</a:t>
            </a:r>
            <a:endParaRPr lang="en-GB" sz="1200" kern="1200" dirty="0" smtClean="0">
              <a:solidFill>
                <a:schemeClr val="tx1"/>
              </a:solidFill>
              <a:effectLst/>
              <a:latin typeface="+mn-lt"/>
              <a:ea typeface="+mn-ea"/>
              <a:cs typeface="+mn-cs"/>
            </a:endParaRPr>
          </a:p>
          <a:p>
            <a:r>
              <a:rPr lang="nl-NL" sz="1200" b="1" kern="1200" dirty="0" err="1" smtClean="0">
                <a:solidFill>
                  <a:schemeClr val="tx1"/>
                </a:solidFill>
                <a:effectLst/>
                <a:latin typeface="+mn-lt"/>
                <a:ea typeface="+mn-ea"/>
                <a:cs typeface="+mn-cs"/>
              </a:rPr>
              <a:t>Onderzoeksduur</a:t>
            </a:r>
            <a:r>
              <a:rPr lang="nl-NL" sz="1200" b="1" kern="1200" dirty="0" smtClean="0">
                <a:solidFill>
                  <a:schemeClr val="tx1"/>
                </a:solidFill>
                <a:effectLst/>
                <a:latin typeface="+mn-lt"/>
                <a:ea typeface="+mn-ea"/>
                <a:cs typeface="+mn-cs"/>
              </a:rPr>
              <a:t> = 47 minuten</a:t>
            </a:r>
            <a:endParaRPr lang="en-GB" sz="1200" kern="1200" dirty="0" smtClean="0">
              <a:solidFill>
                <a:schemeClr val="tx1"/>
              </a:solidFill>
              <a:effectLst/>
              <a:latin typeface="+mn-lt"/>
              <a:ea typeface="+mn-ea"/>
              <a:cs typeface="+mn-cs"/>
            </a:endParaRPr>
          </a:p>
          <a:p>
            <a:endParaRPr lang="en-AU" b="1" dirty="0" smtClean="0">
              <a:latin typeface="Arial" panose="020B0604020202020204" pitchFamily="34" charset="0"/>
              <a:cs typeface="Arial" panose="020B0604020202020204" pitchFamily="34"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1BE543B0-9320-4406-92CF-DE6F13FF5E1B}" type="slidenum">
              <a:rPr lang="en-AU"/>
              <a:pPr/>
              <a:t>37</a:t>
            </a:fld>
            <a:endParaRPr lang="en-AU"/>
          </a:p>
        </p:txBody>
      </p:sp>
    </p:spTree>
    <p:extLst>
      <p:ext uri="{BB962C8B-B14F-4D97-AF65-F5344CB8AC3E}">
        <p14:creationId xmlns:p14="http://schemas.microsoft.com/office/powerpoint/2010/main" val="2388233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nl-NL" sz="1200" b="1" kern="1200" dirty="0" smtClean="0">
                <a:solidFill>
                  <a:schemeClr val="tx1"/>
                </a:solidFill>
                <a:effectLst/>
                <a:latin typeface="+mn-lt"/>
                <a:ea typeface="+mn-ea"/>
                <a:cs typeface="+mn-cs"/>
              </a:rPr>
              <a:t>Aantal deelnemers</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Tel alleen de duikers mee die onderwater afval verzamelen: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Tel de individuele duikers, geen buddyteams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Tel niet de deelnemers mee die aan de oppervlakte blijven, bijvoorbeeld een veiligheidsduiker of vrienden die het strand opruimen terwijl jullie aan het duiken zijn.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Golven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Leg de omstandigheden m.b.t. golfslag als volgt vast: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Kalm (spiegelglad tot lichte deining) voor golven van 0 - 0,1 meter/0 - 4 inches hoog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Licht (golfjes) voor golven van 0,1 - 0,5 meter/4 - 19 inches hoog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Gemiddeld voor golven van 0,5 - 1,25 meter/19 inches – 4 voet hoog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Matig tot ruw voor golven hoger dan 1,25 meter/4 voet</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9F891EE2-2133-484F-AA6F-1923964B91C2}" type="slidenum">
              <a:rPr lang="en-AU"/>
              <a:pPr/>
              <a:t>38</a:t>
            </a:fld>
            <a:endParaRPr lang="en-AU"/>
          </a:p>
        </p:txBody>
      </p:sp>
    </p:spTree>
    <p:extLst>
      <p:ext uri="{BB962C8B-B14F-4D97-AF65-F5344CB8AC3E}">
        <p14:creationId xmlns:p14="http://schemas.microsoft.com/office/powerpoint/2010/main" val="2108608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nl-NL" sz="1200" b="1" kern="1200" dirty="0" smtClean="0">
                <a:solidFill>
                  <a:schemeClr val="tx1"/>
                </a:solidFill>
                <a:effectLst/>
                <a:latin typeface="+mn-lt"/>
                <a:ea typeface="+mn-ea"/>
                <a:cs typeface="+mn-cs"/>
              </a:rPr>
              <a:t>Onderzocht gebied</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Deze informatie helpt om inzicht te krijgen in de omvang van het gebied met afval.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Een makkelijke en precieze manier om het gebied op te meten is door Google Map te gebruiken en daar het gebied aan te klikken: </a:t>
            </a:r>
            <a:r>
              <a:rPr lang="nl-NL" sz="1200" u="sng" kern="1200" dirty="0" smtClean="0">
                <a:solidFill>
                  <a:schemeClr val="tx1"/>
                </a:solidFill>
                <a:effectLst/>
                <a:latin typeface="+mn-lt"/>
                <a:ea typeface="+mn-ea"/>
                <a:cs typeface="+mn-cs"/>
                <a:hlinkClick r:id="rId3"/>
              </a:rPr>
              <a:t>http://www.daftlogic.com/projects-google-maps-area-calculator-tool.htm</a:t>
            </a:r>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Leg het gebied vast in vierkante meters of vierkante voet</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Wanneer je het online hulpmiddel niet kunt gebruiken, doe dan het volgende om de omvang van het gebied te berekenen:</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Voor een schatting van vierkante of rechthoekige vormen, vermenigvuldig je lengte x breedte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Doe een schatting als je geen juiste meting kunt doen of geen andere middelen hebt</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6657C43C-B852-406F-B7AD-75DEC24B0D08}" type="slidenum">
              <a:rPr lang="en-AU"/>
              <a:pPr/>
              <a:t>39</a:t>
            </a:fld>
            <a:endParaRPr lang="en-AU"/>
          </a:p>
        </p:txBody>
      </p:sp>
    </p:spTree>
    <p:extLst>
      <p:ext uri="{BB962C8B-B14F-4D97-AF65-F5344CB8AC3E}">
        <p14:creationId xmlns:p14="http://schemas.microsoft.com/office/powerpoint/2010/main" val="282519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In hoofdstuk 3 nemen we door hoe je de gegevens moet categoriseren.</a:t>
            </a:r>
            <a:endParaRPr lang="en-GB" sz="1200" kern="1200" dirty="0">
              <a:solidFill>
                <a:schemeClr val="tx1"/>
              </a:solidFill>
              <a:effectLst/>
              <a:latin typeface="+mn-lt"/>
              <a:ea typeface="+mn-ea"/>
              <a:cs typeface="+mn-cs"/>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99E11FCD-E050-4361-A044-20C629C3149D}" type="slidenum">
              <a:rPr lang="en-AU"/>
              <a:pPr/>
              <a:t>4</a:t>
            </a:fld>
            <a:endParaRPr lang="en-AU"/>
          </a:p>
        </p:txBody>
      </p:sp>
    </p:spTree>
    <p:extLst>
      <p:ext uri="{BB962C8B-B14F-4D97-AF65-F5344CB8AC3E}">
        <p14:creationId xmlns:p14="http://schemas.microsoft.com/office/powerpoint/2010/main" val="2813208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b="1" kern="1200" dirty="0" smtClean="0">
                <a:solidFill>
                  <a:schemeClr val="tx1"/>
                </a:solidFill>
                <a:effectLst/>
                <a:latin typeface="+mn-lt"/>
                <a:ea typeface="+mn-ea"/>
                <a:cs typeface="+mn-cs"/>
              </a:rPr>
              <a:t>Het verschil tussen meest voorkomende ondergrond (substraat) en ecosysteem</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Je doet onderzoek op een koraalrif en zwemt het grootste deel van de tijd heen en weer over een zandbodem tussen de koraalrotsen: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Meest voorkomend substraat - zand </a:t>
            </a:r>
            <a:endParaRPr lang="en-GB"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Ecosysteem = koraalrif</a:t>
            </a:r>
            <a:endParaRPr lang="en-GB" sz="1200" b="1"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Je doet onderzoek op een koraalrif en zwemt het grootste deel van de tijd over het koraal:</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Meest voorkomend substraat - koraal </a:t>
            </a:r>
            <a:endParaRPr lang="en-GB"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Ecosysteem = koraalrif</a:t>
            </a:r>
            <a:endParaRPr lang="en-GB" sz="1200" b="1" kern="1200" dirty="0">
              <a:solidFill>
                <a:schemeClr val="tx1"/>
              </a:solidFill>
              <a:effectLst/>
              <a:latin typeface="+mn-lt"/>
              <a:ea typeface="+mn-ea"/>
              <a:cs typeface="+mn-cs"/>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55A2C26B-3A1C-4D67-BDF1-FCD51D7382CE}" type="slidenum">
              <a:rPr lang="en-AU"/>
              <a:pPr/>
              <a:t>40</a:t>
            </a:fld>
            <a:endParaRPr lang="en-AU"/>
          </a:p>
        </p:txBody>
      </p:sp>
    </p:spTree>
    <p:extLst>
      <p:ext uri="{BB962C8B-B14F-4D97-AF65-F5344CB8AC3E}">
        <p14:creationId xmlns:p14="http://schemas.microsoft.com/office/powerpoint/2010/main" val="2628122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b="1" kern="1200" dirty="0" smtClean="0">
                <a:solidFill>
                  <a:schemeClr val="tx1"/>
                </a:solidFill>
                <a:effectLst/>
                <a:latin typeface="+mn-lt"/>
                <a:ea typeface="+mn-ea"/>
                <a:cs typeface="+mn-cs"/>
              </a:rPr>
              <a:t>Verstrikt geraakte dieren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Maak melding van verstrikt geraakte dieren en het soort afval wat dat betrof. Vermeld zo mogelijk de soortnaam van het dier, of in ieder geval de meest bekende naam, bijvoorbeeld "zeehond". Neem foto's om te delen van verstrikt geraakte dieren en voeg die bij de gegevens die je instuurt.</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Dieptebereik van het onderzoek</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Vermeld de maximale en minimale diepten waarvan je afval verwijderd hebt.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Dit kan minder diep zijn dan de maximale duikdiepte waarop je hebt gedoken.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Vermeld niet 0 meter of voet als minimale diepte - drijvend afval moet niet vermeld worden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Drijvend afval kan verwijderd worden maar niet meegeteld worden in de gegevens.</a:t>
            </a:r>
            <a:endParaRPr lang="en-GB" sz="1200" kern="1200" dirty="0">
              <a:solidFill>
                <a:schemeClr val="tx1"/>
              </a:solidFill>
              <a:effectLst/>
              <a:latin typeface="+mn-lt"/>
              <a:ea typeface="+mn-ea"/>
              <a:cs typeface="+mn-cs"/>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880C7D42-79C1-4724-99B0-A11DCB2EC487}" type="slidenum">
              <a:rPr lang="en-AU"/>
              <a:pPr/>
              <a:t>41</a:t>
            </a:fld>
            <a:endParaRPr lang="en-AU"/>
          </a:p>
        </p:txBody>
      </p:sp>
    </p:spTree>
    <p:extLst>
      <p:ext uri="{BB962C8B-B14F-4D97-AF65-F5344CB8AC3E}">
        <p14:creationId xmlns:p14="http://schemas.microsoft.com/office/powerpoint/2010/main" val="2158821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b="1" kern="1200" dirty="0" smtClean="0">
                <a:solidFill>
                  <a:schemeClr val="tx1"/>
                </a:solidFill>
                <a:effectLst/>
                <a:latin typeface="+mn-lt"/>
                <a:ea typeface="+mn-ea"/>
                <a:cs typeface="+mn-cs"/>
              </a:rPr>
              <a:t>Weersomstandigheden voorgaande week</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Maak melding van harde wind, storm, hevige regenval of andere weersomstandigheden waardoor er afval op die locatie terecht kan zijn gekomen of juist weg is gedreven.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Onderwerpen van zorg (plaatselijk)</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Overzicht van de top 3 aan soorten afval die je als probleem op de locatie beschouwt en waarom</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Ongebruikelijke voorwerpen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Aanvullende informatie</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Beschrijf kort welke oorzaken er kunnen zijn voor het aangetroffen afval, vermeld indien beschikbaar een link naar nieuwsberichten.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Orkaan, sloop van een gebouw, festiviteiten of straatfeesten, vuurwerkshow, etc.</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B30ECAF0-E1AA-43BD-8DCE-23628AB2FEF2}" type="slidenum">
              <a:rPr lang="en-AU"/>
              <a:pPr/>
              <a:t>42</a:t>
            </a:fld>
            <a:endParaRPr lang="en-AU"/>
          </a:p>
        </p:txBody>
      </p:sp>
    </p:spTree>
    <p:extLst>
      <p:ext uri="{BB962C8B-B14F-4D97-AF65-F5344CB8AC3E}">
        <p14:creationId xmlns:p14="http://schemas.microsoft.com/office/powerpoint/2010/main" val="2790504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Je hebt het verwijderd en geteld - mooi gedaan! Neem nu ook nog even de tijd om het op de juiste manier te verwijderen zodat het niet weer in zee terecht kan komen.</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Sorteer de voorwerpen die in aanmerking komen voor recycling.</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Kleine hoeveelheden kunnen gewoon via het huisvuil afgevoerd worden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Soms komt de gemeente het afval ophalen</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Maak hier van tevoren afspraken over</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smtClean="0">
                <a:solidFill>
                  <a:schemeClr val="tx1"/>
                </a:solidFill>
                <a:effectLst/>
                <a:latin typeface="+mn-lt"/>
                <a:ea typeface="+mn-ea"/>
                <a:cs typeface="+mn-cs"/>
              </a:rPr>
              <a:t>Als je het afval achterlaat om door de gemeente opgehaald te worden, zorg dan dat het goed verpakt en vastgebonden is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Breng het naar de plaatselijke vuilstort</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Zorg dat je op de hoogte bent van de plaatselijke regelgeving ten aanzien van afvalverwerking. Veel lokale overheden hebben speciale voorschriften voor het afvoeren van voorwerpen die gevaarlijke stoffen bevatten, zoals fluorescerende lichtstaven, chemische lichtsticks, en blikken of vaten die olie, chemicaliën, brandstof of verf bevatten. Neem contact op met de plaatselijke autoriteiten voor advies over afvoer van deze spullen.</a:t>
            </a:r>
            <a:endParaRPr lang="en-GB" sz="1200" kern="1200" dirty="0" smtClean="0">
              <a:solidFill>
                <a:schemeClr val="tx1"/>
              </a:solidFill>
              <a:effectLst/>
              <a:latin typeface="+mn-lt"/>
              <a:ea typeface="+mn-ea"/>
              <a:cs typeface="+mn-cs"/>
            </a:endParaRPr>
          </a:p>
          <a:p>
            <a:endParaRPr lang="en-GB" dirty="0" smtClean="0">
              <a:latin typeface="Arial" panose="020B0604020202020204" pitchFamily="34" charset="0"/>
              <a:cs typeface="Arial" panose="020B0604020202020204" pitchFamily="34" charset="0"/>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7339F21D-7C2F-4187-98CD-258D02007C11}" type="slidenum">
              <a:rPr lang="en-AU"/>
              <a:pPr/>
              <a:t>43</a:t>
            </a:fld>
            <a:endParaRPr lang="en-AU"/>
          </a:p>
        </p:txBody>
      </p:sp>
    </p:spTree>
    <p:extLst>
      <p:ext uri="{BB962C8B-B14F-4D97-AF65-F5344CB8AC3E}">
        <p14:creationId xmlns:p14="http://schemas.microsoft.com/office/powerpoint/2010/main" val="295912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Jouw Dive Against Debris®-onderzoek is tot dit moment gekomen - doe online verslag van je gegevens.</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Alle Engelstalige inzendingen moeten via het online formulier worden ingestuurd.</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Engelstalige inzendingen moeten via het online formulier worden ingestuurd:</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3"/>
              </a:rPr>
              <a:t>www.projectaware.org/DiveAgainstDebrisData</a:t>
            </a:r>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Als je gebruik wilt maken van dit formulier, log dan in op My Ocean of maak een nieuw profiel aan voor My Ocean.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Volg de instructies op het formulier en gebruik deze </a:t>
            </a:r>
            <a:r>
              <a:rPr lang="nl-NL" sz="1200" kern="1200" dirty="0" err="1" smtClean="0">
                <a:solidFill>
                  <a:schemeClr val="tx1"/>
                </a:solidFill>
                <a:effectLst/>
                <a:latin typeface="+mn-lt"/>
                <a:ea typeface="+mn-ea"/>
                <a:cs typeface="+mn-cs"/>
              </a:rPr>
              <a:t>onderzoeksgids</a:t>
            </a:r>
            <a:r>
              <a:rPr lang="nl-NL" sz="1200" kern="1200" dirty="0" smtClean="0">
                <a:solidFill>
                  <a:schemeClr val="tx1"/>
                </a:solidFill>
                <a:effectLst/>
                <a:latin typeface="+mn-lt"/>
                <a:ea typeface="+mn-ea"/>
                <a:cs typeface="+mn-cs"/>
              </a:rPr>
              <a:t> indien nodig als naslagwerk.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nl-NL" sz="1200" b="1" kern="1200" dirty="0" smtClean="0">
                <a:solidFill>
                  <a:schemeClr val="tx1"/>
                </a:solidFill>
                <a:effectLst/>
                <a:latin typeface="+mn-lt"/>
                <a:ea typeface="+mn-ea"/>
                <a:cs typeface="+mn-cs"/>
              </a:rPr>
              <a:t>Alle niet-Engelstalige inzendingen kunnen ingestuurd worden door een kopie van de ingevulde gegevenskaart via e-mail te versturen.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Voor niet-Engelstalige gegevens: stuur via e-mail een kopie van je ingevulde Dive Against Debris®-gegevenskaart naar </a:t>
            </a:r>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4"/>
              </a:rPr>
              <a:t>diveagainstdebris@projectaware.org</a:t>
            </a:r>
            <a:r>
              <a:rPr lang="nl-NL" sz="1200" kern="1200" dirty="0" smtClean="0">
                <a:solidFill>
                  <a:schemeClr val="tx1"/>
                </a:solidFill>
                <a:effectLst/>
                <a:latin typeface="+mn-lt"/>
                <a:ea typeface="+mn-ea"/>
                <a:cs typeface="+mn-cs"/>
              </a:rPr>
              <a:t>; zorg dat je alle velden duidelijk hebt ingevuld. </a:t>
            </a:r>
            <a:endParaRPr lang="en-GB" sz="1200" kern="1200" dirty="0">
              <a:solidFill>
                <a:schemeClr val="tx1"/>
              </a:solidFill>
              <a:effectLst/>
              <a:latin typeface="+mn-lt"/>
              <a:ea typeface="+mn-ea"/>
              <a:cs typeface="+mn-cs"/>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7997D316-B978-49C1-BAEF-A42F624465C6}" type="slidenum">
              <a:rPr lang="en-AU"/>
              <a:pPr/>
              <a:t>44</a:t>
            </a:fld>
            <a:endParaRPr lang="en-AU"/>
          </a:p>
        </p:txBody>
      </p:sp>
    </p:spTree>
    <p:extLst>
      <p:ext uri="{BB962C8B-B14F-4D97-AF65-F5344CB8AC3E}">
        <p14:creationId xmlns:p14="http://schemas.microsoft.com/office/powerpoint/2010/main" val="3688275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Voordat je de gegevens verstuurt wordt je gevraagd de </a:t>
            </a:r>
            <a:r>
              <a:rPr lang="nl-NL" sz="1200" kern="1200" dirty="0" err="1" smtClean="0">
                <a:solidFill>
                  <a:schemeClr val="tx1"/>
                </a:solidFill>
                <a:effectLst/>
                <a:latin typeface="+mn-lt"/>
                <a:ea typeface="+mn-ea"/>
                <a:cs typeface="+mn-cs"/>
              </a:rPr>
              <a:t>onderzoeksverklaring</a:t>
            </a:r>
            <a:r>
              <a:rPr lang="nl-NL" sz="1200" kern="1200" dirty="0" smtClean="0">
                <a:solidFill>
                  <a:schemeClr val="tx1"/>
                </a:solidFill>
                <a:effectLst/>
                <a:latin typeface="+mn-lt"/>
                <a:ea typeface="+mn-ea"/>
                <a:cs typeface="+mn-cs"/>
              </a:rPr>
              <a:t> van Dive Against Debris® te bevestigen:</a:t>
            </a:r>
          </a:p>
          <a:p>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Ik heb de Dive Against Debris®-</a:t>
            </a:r>
            <a:r>
              <a:rPr lang="nl-NL" sz="1200" kern="1200" dirty="0" err="1" smtClean="0">
                <a:solidFill>
                  <a:schemeClr val="tx1"/>
                </a:solidFill>
                <a:effectLst/>
                <a:latin typeface="+mn-lt"/>
                <a:ea typeface="+mn-ea"/>
                <a:cs typeface="+mn-cs"/>
              </a:rPr>
              <a:t>onderzoeksgids</a:t>
            </a:r>
            <a:r>
              <a:rPr lang="nl-NL" sz="1200" kern="1200" dirty="0" smtClean="0">
                <a:solidFill>
                  <a:schemeClr val="tx1"/>
                </a:solidFill>
                <a:effectLst/>
                <a:latin typeface="+mn-lt"/>
                <a:ea typeface="+mn-ea"/>
                <a:cs typeface="+mn-cs"/>
              </a:rPr>
              <a:t> gelezen en de gegevens die ik doorgeef zijn onderwater verzameld tijdens een duik die door een of meerdere buddyteams is uitgevoerd. Ik begrijp dat ik alleen gegevens moet vermelden over afval dat op deze locatie onderwater is aangetroffen en naar boven is gehaald. Herhaalde duiken moeten via afzonderlijke inzendingen worden ingestuurd, en over afval dat aan land is verzameld kan  verslag worden gedaan via de online gemeenschap My Ocean. Ik begrijp dat de gegevens die ik verstuur zichtbaar worden op de Dive Against Debris®-plattegrond, nadat gecontroleerd is of de gegevens  voldoen aan het interne kwaliteitsproces van Project AWARE.</a:t>
            </a:r>
            <a:endParaRPr lang="en-GB" sz="1200" kern="1200" dirty="0">
              <a:solidFill>
                <a:schemeClr val="tx1"/>
              </a:solidFill>
              <a:effectLst/>
              <a:latin typeface="+mn-lt"/>
              <a:ea typeface="+mn-ea"/>
              <a:cs typeface="+mn-cs"/>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915005D7-E879-4263-9814-1EDD0111510C}" type="slidenum">
              <a:rPr lang="en-AU"/>
              <a:pPr/>
              <a:t>45</a:t>
            </a:fld>
            <a:endParaRPr lang="en-AU"/>
          </a:p>
        </p:txBody>
      </p:sp>
    </p:spTree>
    <p:extLst>
      <p:ext uri="{BB962C8B-B14F-4D97-AF65-F5344CB8AC3E}">
        <p14:creationId xmlns:p14="http://schemas.microsoft.com/office/powerpoint/2010/main" val="2742361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a:lstStyle/>
          <a:p>
            <a:fld id="{FBA89801-8EAE-4AE2-B7E0-653AC2384C2E}" type="slidenum">
              <a:rPr lang="en-AU"/>
              <a:pPr/>
              <a:t>46</a:t>
            </a:fld>
            <a:endParaRPr lang="en-AU"/>
          </a:p>
        </p:txBody>
      </p:sp>
    </p:spTree>
    <p:extLst>
      <p:ext uri="{BB962C8B-B14F-4D97-AF65-F5344CB8AC3E}">
        <p14:creationId xmlns:p14="http://schemas.microsoft.com/office/powerpoint/2010/main" val="4217802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In hoofdstuk 4  lichten we toe hoe je je bij de wereldwijde beweging van Project AWARE-duikers die onze wereldzeeën beschermen kunt aansluiten.</a:t>
            </a:r>
            <a:endParaRPr lang="en-GB" sz="1200" kern="1200" dirty="0">
              <a:solidFill>
                <a:schemeClr val="tx1"/>
              </a:solidFill>
              <a:effectLst/>
              <a:latin typeface="+mn-lt"/>
              <a:ea typeface="+mn-ea"/>
              <a:cs typeface="+mn-cs"/>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D1B37ADF-D103-4851-A2FE-63FB70AFD58A}" type="slidenum">
              <a:rPr lang="en-AU"/>
              <a:pPr/>
              <a:t>47</a:t>
            </a:fld>
            <a:endParaRPr lang="en-AU"/>
          </a:p>
        </p:txBody>
      </p:sp>
    </p:spTree>
    <p:extLst>
      <p:ext uri="{BB962C8B-B14F-4D97-AF65-F5344CB8AC3E}">
        <p14:creationId xmlns:p14="http://schemas.microsoft.com/office/powerpoint/2010/main" val="2218902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r>
              <a:rPr lang="nl-NL" sz="1200" kern="1200" dirty="0" smtClean="0">
                <a:solidFill>
                  <a:schemeClr val="tx1"/>
                </a:solidFill>
                <a:effectLst/>
                <a:latin typeface="+mn-lt"/>
                <a:ea typeface="+mn-ea"/>
                <a:cs typeface="+mn-cs"/>
              </a:rPr>
              <a:t>Nu ben je er klaar voor om je aan te sluiten bij AWARE-duikers over de hele wereld die het afvalprobleem aanpakken - samen kunnen we de troep opruimen!</a:t>
            </a:r>
            <a:endParaRPr lang="en-GB" sz="1200" kern="1200" dirty="0" smtClean="0">
              <a:solidFill>
                <a:schemeClr val="tx1"/>
              </a:solidFill>
              <a:effectLst/>
              <a:latin typeface="+mn-lt"/>
              <a:ea typeface="+mn-ea"/>
              <a:cs typeface="+mn-cs"/>
            </a:endParaRPr>
          </a:p>
          <a:p>
            <a:endParaRPr lang="en-US" sz="1200" kern="1200" baseline="0" dirty="0" smtClean="0">
              <a:solidFill>
                <a:schemeClr val="tx1"/>
              </a:solidFill>
              <a:latin typeface="Arial" panose="020B0604020202020204" pitchFamily="34" charset="0"/>
              <a:ea typeface="+mn-ea"/>
              <a:cs typeface="Arial" panose="020B0604020202020204" pitchFamily="34" charset="0"/>
            </a:endParaRPr>
          </a:p>
          <a:p>
            <a:r>
              <a:rPr lang="en-US" sz="1200" kern="1200" baseline="0" dirty="0" smtClean="0">
                <a:solidFill>
                  <a:schemeClr val="tx1"/>
                </a:solidFill>
                <a:latin typeface="Arial" panose="020B0604020202020204" pitchFamily="34" charset="0"/>
                <a:ea typeface="+mn-ea"/>
                <a:cs typeface="Arial" panose="020B0604020202020204" pitchFamily="34" charset="0"/>
              </a:rPr>
              <a:t>My Ocean (</a:t>
            </a:r>
            <a:r>
              <a:rPr lang="en-US" sz="1200" b="1" kern="1200" baseline="0" dirty="0" smtClean="0">
                <a:solidFill>
                  <a:schemeClr val="tx1"/>
                </a:solidFill>
                <a:latin typeface="Arial" panose="020B0604020202020204" pitchFamily="34" charset="0"/>
                <a:ea typeface="+mn-ea"/>
                <a:cs typeface="Arial" panose="020B0604020202020204" pitchFamily="34" charset="0"/>
              </a:rPr>
              <a:t>www.projectaware.org/MyOcean</a:t>
            </a:r>
            <a:r>
              <a:rPr lang="en-US" sz="1200" b="0" kern="1200" baseline="0" dirty="0" smtClean="0">
                <a:solidFill>
                  <a:schemeClr val="tx1"/>
                </a:solidFill>
                <a:latin typeface="Arial" panose="020B0604020202020204" pitchFamily="34" charset="0"/>
                <a:ea typeface="+mn-ea"/>
                <a:cs typeface="Arial" panose="020B0604020202020204" pitchFamily="34" charset="0"/>
              </a:rPr>
              <a:t>)</a:t>
            </a:r>
            <a:r>
              <a:rPr lang="en-US" sz="1200" b="1" kern="1200" baseline="0" dirty="0" smtClean="0">
                <a:solidFill>
                  <a:schemeClr val="tx1"/>
                </a:solidFill>
                <a:latin typeface="Arial" panose="020B0604020202020204" pitchFamily="34" charset="0"/>
                <a:ea typeface="+mn-ea"/>
                <a:cs typeface="Arial" panose="020B0604020202020204" pitchFamily="34" charset="0"/>
              </a:rPr>
              <a:t> is Project AWARE’s </a:t>
            </a:r>
            <a:r>
              <a:rPr lang="nl-NL" sz="1200" kern="1200" dirty="0" smtClean="0">
                <a:solidFill>
                  <a:schemeClr val="tx1"/>
                </a:solidFill>
                <a:effectLst/>
                <a:latin typeface="+mn-lt"/>
                <a:ea typeface="+mn-ea"/>
                <a:cs typeface="+mn-cs"/>
              </a:rPr>
              <a:t>unieke </a:t>
            </a:r>
            <a:r>
              <a:rPr lang="nl-NL" sz="1200" kern="1200" dirty="0" err="1" smtClean="0">
                <a:solidFill>
                  <a:schemeClr val="tx1"/>
                </a:solidFill>
                <a:effectLst/>
                <a:latin typeface="+mn-lt"/>
                <a:ea typeface="+mn-ea"/>
                <a:cs typeface="+mn-cs"/>
              </a:rPr>
              <a:t>eco</a:t>
            </a:r>
            <a:r>
              <a:rPr lang="nl-NL" sz="1200" kern="1200" dirty="0" smtClean="0">
                <a:solidFill>
                  <a:schemeClr val="tx1"/>
                </a:solidFill>
                <a:effectLst/>
                <a:latin typeface="+mn-lt"/>
                <a:ea typeface="+mn-ea"/>
                <a:cs typeface="+mn-cs"/>
              </a:rPr>
              <a:t>-netwerksite waar onderzoeksleiders van </a:t>
            </a:r>
            <a:r>
              <a:rPr lang="nl-NL" sz="1200" b="1" kern="1200" dirty="0" smtClean="0">
                <a:solidFill>
                  <a:schemeClr val="tx1"/>
                </a:solidFill>
                <a:effectLst/>
                <a:latin typeface="+mn-lt"/>
                <a:ea typeface="+mn-ea"/>
                <a:cs typeface="+mn-cs"/>
              </a:rPr>
              <a:t>AWARE</a:t>
            </a:r>
            <a:r>
              <a:rPr lang="nl-NL" sz="1200" kern="1200" dirty="0" smtClean="0">
                <a:solidFill>
                  <a:schemeClr val="tx1"/>
                </a:solidFill>
                <a:effectLst/>
                <a:latin typeface="+mn-lt"/>
                <a:ea typeface="+mn-ea"/>
                <a:cs typeface="+mn-cs"/>
              </a:rPr>
              <a:t> in actie komen voor bescherming van de oceaan. Maak een profiel aan op My Ocean om jouw Dive Against Debris®-gegevens door te geven, deel je verhalen via je weblog en </a:t>
            </a:r>
            <a:r>
              <a:rPr lang="nl-NL" sz="1200" b="1" kern="1200" dirty="0" smtClean="0">
                <a:solidFill>
                  <a:schemeClr val="tx1"/>
                </a:solidFill>
                <a:effectLst/>
                <a:latin typeface="+mn-lt"/>
                <a:ea typeface="+mn-ea"/>
                <a:cs typeface="+mn-cs"/>
              </a:rPr>
              <a:t>Start een actie om deelnemers te zoeken voor jouw Dive Against Debris®-onderzoeken</a:t>
            </a:r>
            <a:endParaRPr lang="en-GB"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Help bij het veranderen van gedrag dat onze oceanen vervuilt: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Vertel het verhaal van jouw Dive Against Debris®-onderzoek op je My Ocean-pagina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Schrijf de media aan over jouw Dive Against Debris®-onderzoek zodat anderen kunnen leren over het afvalprobleem</a:t>
            </a:r>
            <a:endParaRPr lang="en-GB" sz="1200" kern="1200" dirty="0">
              <a:solidFill>
                <a:schemeClr val="tx1"/>
              </a:solidFill>
              <a:effectLst/>
              <a:latin typeface="+mn-lt"/>
              <a:ea typeface="+mn-ea"/>
              <a:cs typeface="+mn-cs"/>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48</a:t>
            </a:fld>
            <a:endParaRPr lang="en-AU"/>
          </a:p>
        </p:txBody>
      </p:sp>
    </p:spTree>
    <p:extLst>
      <p:ext uri="{BB962C8B-B14F-4D97-AF65-F5344CB8AC3E}">
        <p14:creationId xmlns:p14="http://schemas.microsoft.com/office/powerpoint/2010/main" val="3839807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fontScale="92500"/>
          </a:bodyPr>
          <a:lstStyle/>
          <a:p>
            <a:r>
              <a:rPr lang="nl-NL" sz="1200" kern="1200" dirty="0" smtClean="0">
                <a:solidFill>
                  <a:schemeClr val="tx1"/>
                </a:solidFill>
                <a:effectLst/>
                <a:latin typeface="+mn-lt"/>
                <a:ea typeface="+mn-ea"/>
                <a:cs typeface="+mn-cs"/>
              </a:rPr>
              <a:t>Nu ben je er klaar voor om je aan te sluiten bij AWARE-duikers over de hele wereld die het afvalprobleem aanpakken - samen kunnen we de troep opruimen!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Maak melding van schone locaties</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Bevindingen dat er tijdens een duik geen afval is aangetroffen zijn ook belangrijk. Hierdoor kunnen we meten wanneer zich nieuwe problemen voordoen. Selecteer de optie “Onze </a:t>
            </a:r>
            <a:r>
              <a:rPr lang="nl-NL" sz="1200" kern="1200" dirty="0" err="1" smtClean="0">
                <a:solidFill>
                  <a:schemeClr val="tx1"/>
                </a:solidFill>
                <a:effectLst/>
                <a:latin typeface="+mn-lt"/>
                <a:ea typeface="+mn-ea"/>
                <a:cs typeface="+mn-cs"/>
              </a:rPr>
              <a:t>onderzoekslocatie</a:t>
            </a:r>
            <a:r>
              <a:rPr lang="nl-NL" sz="1200" kern="1200" dirty="0" smtClean="0">
                <a:solidFill>
                  <a:schemeClr val="tx1"/>
                </a:solidFill>
                <a:effectLst/>
                <a:latin typeface="+mn-lt"/>
                <a:ea typeface="+mn-ea"/>
                <a:cs typeface="+mn-cs"/>
              </a:rPr>
              <a:t> was vrij van afval” (</a:t>
            </a:r>
            <a:r>
              <a:rPr lang="nl-NL" sz="1200" kern="1200" dirty="0" err="1" smtClean="0">
                <a:solidFill>
                  <a:schemeClr val="tx1"/>
                </a:solidFill>
                <a:effectLst/>
                <a:latin typeface="+mn-lt"/>
                <a:ea typeface="+mn-ea"/>
                <a:cs typeface="+mn-cs"/>
              </a:rPr>
              <a:t>our</a:t>
            </a:r>
            <a:r>
              <a:rPr lang="nl-NL" sz="1200" kern="1200" dirty="0" smtClean="0">
                <a:solidFill>
                  <a:schemeClr val="tx1"/>
                </a:solidFill>
                <a:effectLst/>
                <a:latin typeface="+mn-lt"/>
                <a:ea typeface="+mn-ea"/>
                <a:cs typeface="+mn-cs"/>
              </a:rPr>
              <a:t> survey site was free of </a:t>
            </a:r>
            <a:r>
              <a:rPr lang="nl-NL" sz="1200" kern="1200" dirty="0" err="1" smtClean="0">
                <a:solidFill>
                  <a:schemeClr val="tx1"/>
                </a:solidFill>
                <a:effectLst/>
                <a:latin typeface="+mn-lt"/>
                <a:ea typeface="+mn-ea"/>
                <a:cs typeface="+mn-cs"/>
              </a:rPr>
              <a:t>debris</a:t>
            </a:r>
            <a:r>
              <a:rPr lang="nl-NL" sz="1200" kern="1200" dirty="0" smtClean="0">
                <a:solidFill>
                  <a:schemeClr val="tx1"/>
                </a:solidFill>
                <a:effectLst/>
                <a:latin typeface="+mn-lt"/>
                <a:ea typeface="+mn-ea"/>
                <a:cs typeface="+mn-cs"/>
              </a:rPr>
              <a:t>) als je jouw gegevens verstuurt.</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Dive Against Debris</a:t>
            </a:r>
            <a:r>
              <a:rPr lang="nl-NL" sz="1200" kern="1200" dirty="0" smtClean="0">
                <a:solidFill>
                  <a:schemeClr val="tx1"/>
                </a:solidFill>
                <a:effectLst/>
                <a:latin typeface="+mn-lt"/>
                <a:ea typeface="+mn-ea"/>
                <a:cs typeface="+mn-cs"/>
              </a:rPr>
              <a:t>® - Elke duik, altijd</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Jouw gegevens zijn vooral waardevol als ze regelmatig op dezelfde locatie worden verzameld. Je kunt via Dive Against Debris® altijd melding doen van afval op andere locaties op andere momenten.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Wat dacht je bijvoorbeeld van de schoonmaakactie aan land door onze vrienden?</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Het is prachtig als je jouw onderwateronderzoek combineert met een schoonmaakactie op het strand of aan de kust. Doe voor Dive Against Debris® echter alleen melding van het afval dat onderwater is verzameld. Als jouw vrienden aan land een schoonmaakactie hebben gehouden:</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Houd het afval dat aan land is verzameld gescheiden van het afval dat onderwater is verzameld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Sorteer, tel en rapporteer alleen over het afval dat onderwater is verzameld met Dive Against Debris®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Geef feedback</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Deel jouw Dive Against Debris®-ervaringen met ons</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Stuur opmerkingen en suggesties naar </a:t>
            </a:r>
            <a:r>
              <a:rPr lang="nl-NL" sz="1200" u="sng" kern="1200" dirty="0" smtClean="0">
                <a:solidFill>
                  <a:schemeClr val="tx1"/>
                </a:solidFill>
                <a:effectLst/>
                <a:latin typeface="+mn-lt"/>
                <a:ea typeface="+mn-ea"/>
                <a:cs typeface="+mn-cs"/>
                <a:hlinkClick r:id="rId3"/>
              </a:rPr>
              <a:t>DiveAgainstDebris@projectaware.org</a:t>
            </a:r>
            <a:endParaRPr lang="en-GB" sz="1200" kern="1200" dirty="0" smtClean="0">
              <a:solidFill>
                <a:schemeClr val="tx1"/>
              </a:solidFill>
              <a:effectLst/>
              <a:latin typeface="+mn-lt"/>
              <a:ea typeface="+mn-ea"/>
              <a:cs typeface="+mn-cs"/>
            </a:endParaRPr>
          </a:p>
          <a:p>
            <a:pPr>
              <a:defRPr/>
            </a:pPr>
            <a:endParaRPr lang="en-AU" sz="1100" dirty="0" smtClean="0">
              <a:latin typeface="Arial" panose="020B0604020202020204" pitchFamily="34" charset="0"/>
              <a:cs typeface="Arial" panose="020B0604020202020204" pitchFamily="34" charset="0"/>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49</a:t>
            </a:fld>
            <a:endParaRPr lang="en-AU"/>
          </a:p>
        </p:txBody>
      </p:sp>
    </p:spTree>
    <p:extLst>
      <p:ext uri="{BB962C8B-B14F-4D97-AF65-F5344CB8AC3E}">
        <p14:creationId xmlns:p14="http://schemas.microsoft.com/office/powerpoint/2010/main" val="9059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In hoofdstuk 4  lichten we toe hoe je je bij de wereldwijde beweging van Project AWARE-duikers die onze wereldzeeën beschermen kunt aansluiten.</a:t>
            </a:r>
            <a:endParaRPr lang="en-GB" sz="1200" kern="1200" dirty="0">
              <a:solidFill>
                <a:schemeClr val="tx1"/>
              </a:solidFill>
              <a:effectLst/>
              <a:latin typeface="+mn-lt"/>
              <a:ea typeface="+mn-ea"/>
              <a:cs typeface="+mn-cs"/>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9280389A-A562-4B01-88AD-813A2893501E}" type="slidenum">
              <a:rPr lang="en-AU"/>
              <a:pPr/>
              <a:t>5</a:t>
            </a:fld>
            <a:endParaRPr lang="en-AU"/>
          </a:p>
        </p:txBody>
      </p:sp>
    </p:spTree>
    <p:extLst>
      <p:ext uri="{BB962C8B-B14F-4D97-AF65-F5344CB8AC3E}">
        <p14:creationId xmlns:p14="http://schemas.microsoft.com/office/powerpoint/2010/main" val="3607607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xfrm>
            <a:off x="663884" y="4343436"/>
            <a:ext cx="5605419" cy="4505549"/>
          </a:xfrm>
          <a:noFill/>
        </p:spPr>
        <p:txBody>
          <a:bodyPr wrap="square" numCol="1" anchor="t" anchorCtr="0" compatLnSpc="1">
            <a:prstTxWarp prst="textNoShape">
              <a:avLst/>
            </a:prstTxWarp>
            <a:normAutofit lnSpcReduction="10000"/>
          </a:bodyPr>
          <a:lstStyle/>
          <a:p>
            <a:r>
              <a:rPr lang="nl-NL" sz="1200" kern="1200" dirty="0" smtClean="0">
                <a:solidFill>
                  <a:schemeClr val="tx1"/>
                </a:solidFill>
                <a:effectLst/>
                <a:latin typeface="+mn-lt"/>
                <a:ea typeface="+mn-ea"/>
                <a:cs typeface="+mn-cs"/>
              </a:rPr>
              <a:t>Project AWARE Foundation is een wereldwijde beweging van duikers die bijdragen aan bescherming van de wereldzeeën- elke duik weer. Ga naar </a:t>
            </a:r>
            <a:r>
              <a:rPr lang="nl-NL" sz="1200" u="sng" kern="1200" dirty="0" smtClean="0">
                <a:solidFill>
                  <a:schemeClr val="tx1"/>
                </a:solidFill>
                <a:effectLst/>
                <a:latin typeface="+mn-lt"/>
                <a:ea typeface="+mn-ea"/>
                <a:cs typeface="+mn-cs"/>
                <a:hlinkClick r:id="rId3"/>
              </a:rPr>
              <a:t>www.projectaware.org</a:t>
            </a:r>
            <a:r>
              <a:rPr lang="nl-NL" sz="1200" kern="1200" dirty="0" smtClean="0">
                <a:solidFill>
                  <a:schemeClr val="tx1"/>
                </a:solidFill>
                <a:effectLst/>
                <a:latin typeface="+mn-lt"/>
                <a:ea typeface="+mn-ea"/>
                <a:cs typeface="+mn-cs"/>
              </a:rPr>
              <a:t> voor de laatste oproepen, petities en activiteiten waaraan je mee kunt doen.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De strijd van de grootste twee</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Project AWARE richt zich op twee grote problemen wat betreft bescherming van de oceanen en waarbij duikers een unieke rol kunnen spelen om te zorgen voor verandering:</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1. Haaien en roggen in gevaar</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Veel haaien- en  roggenpopulaties lopen grote risico's, vooral door overbevissing. Sluit je aan bij de doorlopende campagnes van Project AWARE en help 's werelds kwetsbaarste haaien- en roggensoorten beschermen. Leer meer over de problemen en over de activiteiten die je zelf kunt ondernemen om ze te helpen beschermen. Word AWARE </a:t>
            </a:r>
            <a:r>
              <a:rPr lang="nl-NL" sz="1200" kern="1200" dirty="0" err="1" smtClean="0">
                <a:solidFill>
                  <a:schemeClr val="tx1"/>
                </a:solidFill>
                <a:effectLst/>
                <a:latin typeface="+mn-lt"/>
                <a:ea typeface="+mn-ea"/>
                <a:cs typeface="+mn-cs"/>
              </a:rPr>
              <a:t>Shark</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Conservation</a:t>
            </a:r>
            <a:r>
              <a:rPr lang="nl-NL" sz="1200" kern="1200" dirty="0" smtClean="0">
                <a:solidFill>
                  <a:schemeClr val="tx1"/>
                </a:solidFill>
                <a:effectLst/>
                <a:latin typeface="+mn-lt"/>
                <a:ea typeface="+mn-ea"/>
                <a:cs typeface="+mn-cs"/>
              </a:rPr>
              <a:t>-duiker. Vraag je PADI-</a:t>
            </a:r>
            <a:r>
              <a:rPr lang="nl-NL" sz="1200" kern="1200" dirty="0" err="1" smtClean="0">
                <a:solidFill>
                  <a:schemeClr val="tx1"/>
                </a:solidFill>
                <a:effectLst/>
                <a:latin typeface="+mn-lt"/>
                <a:ea typeface="+mn-ea"/>
                <a:cs typeface="+mn-cs"/>
              </a:rPr>
              <a:t>duikcentrum</a:t>
            </a:r>
            <a:r>
              <a:rPr lang="nl-NL" sz="1200" kern="1200" dirty="0" smtClean="0">
                <a:solidFill>
                  <a:schemeClr val="tx1"/>
                </a:solidFill>
                <a:effectLst/>
                <a:latin typeface="+mn-lt"/>
                <a:ea typeface="+mn-ea"/>
                <a:cs typeface="+mn-cs"/>
              </a:rPr>
              <a:t> of resort naar verdere bijzonderheden.</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2. Afval in zee</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Alleen duikers beschikken over de vaardigheden om verslag uit te brengen van afval onderwater en om afval te verwijderen Schoonmaakacties onderwater helpen maar voordat er structureel iets verandert moeten we ervoor zorgen dat afval niet meer in zee belandt. Duikers kunnen daarbij helpen door gegevens te verzamelen over afval in zee via Dive Against Debris®. Je kunt jouw licht laten schijnen op de problemen van afval in zee en meehelpen de verwoestende gevolgen daarvan op het onderwaterleven te verminderen.</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106500" name="Slide Number Placeholder 3"/>
          <p:cNvSpPr>
            <a:spLocks noGrp="1"/>
          </p:cNvSpPr>
          <p:nvPr>
            <p:ph type="sldNum" sz="quarter" idx="5"/>
          </p:nvPr>
        </p:nvSpPr>
        <p:spPr bwMode="auto">
          <a:noFill/>
          <a:ln>
            <a:miter lim="800000"/>
            <a:headEnd/>
            <a:tailEnd/>
          </a:ln>
        </p:spPr>
        <p:txBody>
          <a:bodyPr/>
          <a:lstStyle/>
          <a:p>
            <a:fld id="{605FCE46-0904-4897-905C-7D04ADE6C484}" type="slidenum">
              <a:rPr lang="en-AU"/>
              <a:pPr/>
              <a:t>50</a:t>
            </a:fld>
            <a:endParaRPr lang="en-AU"/>
          </a:p>
        </p:txBody>
      </p:sp>
    </p:spTree>
    <p:extLst>
      <p:ext uri="{BB962C8B-B14F-4D97-AF65-F5344CB8AC3E}">
        <p14:creationId xmlns:p14="http://schemas.microsoft.com/office/powerpoint/2010/main" val="2375887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10596" name="Slide Number Placeholder 3"/>
          <p:cNvSpPr>
            <a:spLocks noGrp="1"/>
          </p:cNvSpPr>
          <p:nvPr>
            <p:ph type="sldNum" sz="quarter" idx="5"/>
          </p:nvPr>
        </p:nvSpPr>
        <p:spPr bwMode="auto">
          <a:noFill/>
          <a:ln>
            <a:miter lim="800000"/>
            <a:headEnd/>
            <a:tailEnd/>
          </a:ln>
        </p:spPr>
        <p:txBody>
          <a:bodyPr/>
          <a:lstStyle/>
          <a:p>
            <a:fld id="{B7D899D8-28A8-4638-AC05-1619AA2BFBD5}" type="slidenum">
              <a:rPr lang="en-AU"/>
              <a:pPr/>
              <a:t>51</a:t>
            </a:fld>
            <a:endParaRPr lang="en-AU"/>
          </a:p>
        </p:txBody>
      </p:sp>
    </p:spTree>
    <p:extLst>
      <p:ext uri="{BB962C8B-B14F-4D97-AF65-F5344CB8AC3E}">
        <p14:creationId xmlns:p14="http://schemas.microsoft.com/office/powerpoint/2010/main" val="28565650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CE06D6-90D3-48EC-8713-C9569FCB776C}" type="slidenum">
              <a:rPr lang="en-AU" smtClean="0"/>
              <a:pPr/>
              <a:t>52</a:t>
            </a:fld>
            <a:endParaRPr lang="en-AU"/>
          </a:p>
        </p:txBody>
      </p:sp>
    </p:spTree>
    <p:extLst>
      <p:ext uri="{BB962C8B-B14F-4D97-AF65-F5344CB8AC3E}">
        <p14:creationId xmlns:p14="http://schemas.microsoft.com/office/powerpoint/2010/main" val="80446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In dit hoofdstuk gaan we het hebben over de schade die door afval in zee wordt veroorzaakt en hoe duikers kunnen helpen die schade te beperken.</a:t>
            </a:r>
            <a:endParaRPr lang="en-GB" sz="1200" kern="1200" dirty="0" smtClean="0">
              <a:solidFill>
                <a:schemeClr val="tx1"/>
              </a:solidFill>
              <a:effectLst/>
              <a:latin typeface="+mn-lt"/>
              <a:ea typeface="+mn-ea"/>
              <a:cs typeface="+mn-cs"/>
            </a:endParaRPr>
          </a:p>
          <a:p>
            <a:endParaRPr lang="en-US" dirty="0" smtClean="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44647A0B-C6BA-40F9-829C-C203E5E1DA9A}" type="slidenum">
              <a:rPr lang="en-AU"/>
              <a:pPr/>
              <a:t>6</a:t>
            </a:fld>
            <a:endParaRPr lang="en-AU"/>
          </a:p>
        </p:txBody>
      </p:sp>
    </p:spTree>
    <p:extLst>
      <p:ext uri="{BB962C8B-B14F-4D97-AF65-F5344CB8AC3E}">
        <p14:creationId xmlns:p14="http://schemas.microsoft.com/office/powerpoint/2010/main" val="62249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a:bodyPr>
          <a:lstStyle/>
          <a:p>
            <a:r>
              <a:rPr lang="nl-NL" sz="1200" kern="1200" dirty="0" smtClean="0">
                <a:solidFill>
                  <a:schemeClr val="tx1"/>
                </a:solidFill>
                <a:effectLst/>
                <a:latin typeface="+mn-lt"/>
                <a:ea typeface="+mn-ea"/>
                <a:cs typeface="+mn-cs"/>
              </a:rPr>
              <a:t>Elk jaar sterven tienduizenden zeedieren en zeevogels door het eten van afval of doordat ze verstrikt raken in afval. Onderzoek heeft uitgewezen dat afval in zee gevolgen heeft voor 693 soorten zeedieren.  Alle bekende zeeschildpaddensoorten, meer dan de helft van de zeezoogdieren en bijna </a:t>
            </a:r>
            <a:r>
              <a:rPr lang="nl-NL" sz="1200" kern="1200" dirty="0" err="1" smtClean="0">
                <a:solidFill>
                  <a:schemeClr val="tx1"/>
                </a:solidFill>
                <a:effectLst/>
                <a:latin typeface="+mn-lt"/>
                <a:ea typeface="+mn-ea"/>
                <a:cs typeface="+mn-cs"/>
              </a:rPr>
              <a:t>tweederde</a:t>
            </a:r>
            <a:r>
              <a:rPr lang="nl-NL" sz="1200" kern="1200" dirty="0" smtClean="0">
                <a:solidFill>
                  <a:schemeClr val="tx1"/>
                </a:solidFill>
                <a:effectLst/>
                <a:latin typeface="+mn-lt"/>
                <a:ea typeface="+mn-ea"/>
                <a:cs typeface="+mn-cs"/>
              </a:rPr>
              <a:t> van alle zeevogels hebben afval uit zee tot zich genomen of zijn erin verstrikt geraakt.</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Veel dieren en zeevogels gaan dood door het eten van afval dat in het water terecht is gekomen. Dieren kunnen stikken in een stuk vuilnis dat in hun keel vast is komen te zitten. Eenmaal doorgeslikt kunnen ze veel dingen, zoals plastic, niet verteren. Met een maag vol plastic krijgt het dier geen hongergevoel meer en kan daardoor sterven door uithongering.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meeste zeeschildpadden, vissen, zeevogels, mossels en zeezoogdieren hebben allemaal een of meerdere stukken plastic in hun maag.</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Het is moeilijk in te schatten hoe groot de impact is op het onderwaterleven maar een onderzoek bij noordse stormvogels heeft uitgewezen dat 95% van deze vogels die dood op het strand werden aangetroffen, plastic in hun maag had. De vogels hadden elk gemiddeld 35 stukken plastic in hun maag. </a:t>
            </a:r>
            <a:endParaRPr lang="en-GB"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2EB3FA56-50CC-403A-A5FF-6821A4A9B979}" type="slidenum">
              <a:rPr lang="en-AU"/>
              <a:pPr/>
              <a:t>7</a:t>
            </a:fld>
            <a:endParaRPr lang="en-AU"/>
          </a:p>
        </p:txBody>
      </p:sp>
    </p:spTree>
    <p:extLst>
      <p:ext uri="{BB962C8B-B14F-4D97-AF65-F5344CB8AC3E}">
        <p14:creationId xmlns:p14="http://schemas.microsoft.com/office/powerpoint/2010/main" val="81210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Het afval in zee brengt schade toe aan het milieu onderwater, wat vervolgens weer gevolgen heeft voor de dieren die daar leven. Grote stukken vuilnis schuren langs de riffen en veroorzaken - al staat er maar heel weinig stroming - veel schade. Stukken plastic en plastic zakken verstikken het zeegras en de mangroves. Visnetten en vislijnen raken vast in de riffen en snijden langs koraal, sponzen en anemonen.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Het afval heeft ook direct gevolgen voor het leven van de mens en voor de economie. Vervuilde stranden zijn niet aantrekkelijk voor bezoekers. Mensen kunnen zich bijvoorbeeld verwonden aan stukken glas. De kustwacht die vuilnis van het strand verwijdert, berekent de schoonmaakkosten door aan de lokale gemeenschap, ook al is het afval afkomstig uit een ander gebied.</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Afval in zee kan schade toebrengen aan recreatieboten en aan beroepsvaart, waardoor soms dure reparaties of reddingsacties uitgevoerd moeten worden.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We zien vaak dat afval uit zee aanspoelt op de stranden maar zo'n 70 procent van het afval zinkt naar de zeebodem. De noodzaak om dit probleem aan te pakken is hoog.</a:t>
            </a:r>
            <a:endParaRPr lang="en-GB" sz="1200" kern="1200" dirty="0" smtClean="0">
              <a:solidFill>
                <a:schemeClr val="tx1"/>
              </a:solidFill>
              <a:effectLst/>
              <a:latin typeface="+mn-lt"/>
              <a:ea typeface="+mn-ea"/>
              <a:cs typeface="+mn-cs"/>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D719E265-BDC7-4A7F-8FD5-212D0DA61044}" type="slidenum">
              <a:rPr lang="en-AU"/>
              <a:pPr/>
              <a:t>8</a:t>
            </a:fld>
            <a:endParaRPr lang="en-AU"/>
          </a:p>
        </p:txBody>
      </p:sp>
    </p:spTree>
    <p:extLst>
      <p:ext uri="{BB962C8B-B14F-4D97-AF65-F5344CB8AC3E}">
        <p14:creationId xmlns:p14="http://schemas.microsoft.com/office/powerpoint/2010/main" val="386896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sz="1200" kern="1200" dirty="0" smtClean="0">
                <a:solidFill>
                  <a:schemeClr val="tx1"/>
                </a:solidFill>
                <a:effectLst/>
                <a:latin typeface="+mn-lt"/>
                <a:ea typeface="+mn-ea"/>
                <a:cs typeface="+mn-cs"/>
              </a:rPr>
              <a:t>Afval in zee bestaat uit onze vuilnis dat in de oceaan terecht komt. Van alledaags afval zoals plastic tassen, zakjes, drinkflessen en sigarettenpeuken tot aan accu's uit auto's, huishoudelijke apparatuur, enorme visnetten en industrieel afval. De rommel die wij in de oceaan toelaten verandert onze prachtige riffen, stranden en zeegrasvelden in vuilnisbelten.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Veel van ons vuilnis, waaronder plastic, is niet biologisch afbreekbaar. In plaats daarvan breekt het in steeds kleinere stukjes uiteen die een gevaar vormen voor de zeedieren omdat ze vaak voor voedsel worden aangezien.</a:t>
            </a:r>
            <a:endParaRPr lang="en-GB" sz="1200" kern="1200" dirty="0" smtClean="0">
              <a:solidFill>
                <a:schemeClr val="tx1"/>
              </a:solidFill>
              <a:effectLst/>
              <a:latin typeface="+mn-lt"/>
              <a:ea typeface="+mn-ea"/>
              <a:cs typeface="+mn-cs"/>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A24D419E-2534-4302-A289-64D33F235906}" type="slidenum">
              <a:rPr lang="en-AU"/>
              <a:pPr/>
              <a:t>9</a:t>
            </a:fld>
            <a:endParaRPr lang="en-AU"/>
          </a:p>
        </p:txBody>
      </p:sp>
    </p:spTree>
    <p:extLst>
      <p:ext uri="{BB962C8B-B14F-4D97-AF65-F5344CB8AC3E}">
        <p14:creationId xmlns:p14="http://schemas.microsoft.com/office/powerpoint/2010/main" val="37265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1">
                    <a:lumMod val="50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851B8-EFDA-4E83-9869-4BC1E1E84A9A}"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79227-CF26-41F8-B23A-DAC0FBA2187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79227-CF26-41F8-B23A-DAC0FBA2187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79227-CF26-41F8-B23A-DAC0FBA2187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851B8-EFDA-4E83-9869-4BC1E1E84A9A}"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7656F3-348D-4DB2-B033-66105781398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656F3-348D-4DB2-B033-66105781398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656F3-348D-4DB2-B033-66105781398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851B8-EFDA-4E83-9869-4BC1E1E84A9A}"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276600"/>
            <a:ext cx="3008313" cy="2849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7DB630E-C46D-4012-BA90-192899DC7D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4" r:id="rId5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D6980D4-90FD-47A1-A774-F4D8908658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1"/>
        </a:buClr>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274638"/>
            <a:ext cx="25146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72CE53E-D8BD-4E35-B87C-48BADEDBF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46.xml"/><Relationship Id="rId5" Type="http://schemas.openxmlformats.org/officeDocument/2006/relationships/hyperlink" Target="mailto:diveagainstdebris@projectaware.org" TargetMode="External"/><Relationship Id="rId4" Type="http://schemas.openxmlformats.org/officeDocument/2006/relationships/hyperlink" Target="http://www.projectaware.org/DiveAgainstDebrisDat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aware.org/contact"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590800"/>
            <a:ext cx="7772400" cy="2971800"/>
          </a:xfrm>
        </p:spPr>
        <p:txBody>
          <a:bodyPr/>
          <a:lstStyle/>
          <a:p>
            <a:pPr>
              <a:defRPr/>
            </a:pPr>
            <a:r>
              <a:rPr lang="nl-NL" sz="3600" noProof="0" dirty="0" smtClean="0"/>
              <a:t>Dive Against Debris®</a:t>
            </a:r>
            <a:br>
              <a:rPr lang="nl-NL" sz="3600" noProof="0" dirty="0" smtClean="0"/>
            </a:br>
            <a:r>
              <a:rPr lang="nl-NL" sz="3600" noProof="0" dirty="0" err="1" smtClean="0"/>
              <a:t>Onderzoeksgids</a:t>
            </a:r>
            <a:r>
              <a:rPr lang="nl-NL" sz="4400" noProof="0" dirty="0" smtClean="0"/>
              <a:t/>
            </a:r>
            <a:br>
              <a:rPr lang="nl-NL" sz="4400" noProof="0" dirty="0" smtClean="0"/>
            </a:br>
            <a:r>
              <a:rPr lang="nl-NL" sz="2400" noProof="0" dirty="0" smtClean="0"/>
              <a:t> </a:t>
            </a:r>
            <a:r>
              <a:rPr lang="nl-NL" sz="4400" noProof="0" dirty="0" smtClean="0"/>
              <a:t/>
            </a:r>
            <a:br>
              <a:rPr lang="nl-NL" sz="4400" noProof="0" dirty="0" smtClean="0"/>
            </a:br>
            <a:r>
              <a:rPr lang="nl-NL" sz="2400" noProof="0" dirty="0" smtClean="0">
                <a:solidFill>
                  <a:srgbClr val="00B0F0"/>
                </a:solidFill>
              </a:rPr>
              <a:t>Een onderzoek naar onderwaterafval</a:t>
            </a:r>
            <a:br>
              <a:rPr lang="nl-NL" sz="2400" noProof="0" dirty="0" smtClean="0">
                <a:solidFill>
                  <a:srgbClr val="00B0F0"/>
                </a:solidFill>
              </a:rPr>
            </a:br>
            <a:r>
              <a:rPr lang="nl-NL" sz="2400" noProof="0" dirty="0" smtClean="0">
                <a:solidFill>
                  <a:srgbClr val="00B0F0"/>
                </a:solidFill>
              </a:rPr>
              <a:t>Voor duikers</a:t>
            </a:r>
            <a:endParaRPr lang="nl-NL" sz="2400" noProof="0" dirty="0">
              <a:solidFill>
                <a:srgbClr val="00B0F0"/>
              </a:solidFill>
              <a:latin typeface="+mj-lt"/>
            </a:endParaRPr>
          </a:p>
        </p:txBody>
      </p:sp>
      <p:sp>
        <p:nvSpPr>
          <p:cNvPr id="9219" name="TextBox 2"/>
          <p:cNvSpPr txBox="1">
            <a:spLocks noChangeArrowheads="1"/>
          </p:cNvSpPr>
          <p:nvPr/>
        </p:nvSpPr>
        <p:spPr bwMode="auto">
          <a:xfrm>
            <a:off x="204788" y="6076950"/>
            <a:ext cx="8763000" cy="400050"/>
          </a:xfrm>
          <a:prstGeom prst="rect">
            <a:avLst/>
          </a:prstGeom>
          <a:noFill/>
          <a:ln w="9525">
            <a:noFill/>
            <a:miter lim="800000"/>
            <a:headEnd/>
            <a:tailEnd/>
          </a:ln>
        </p:spPr>
        <p:txBody>
          <a:bodyPr>
            <a:spAutoFit/>
          </a:bodyPr>
          <a:lstStyle/>
          <a:p>
            <a:pPr algn="ctr"/>
            <a:r>
              <a:rPr lang="nl-NL" sz="1000" dirty="0">
                <a:solidFill>
                  <a:schemeClr val="bg1"/>
                </a:solidFill>
              </a:rPr>
              <a:t>Deze uitgave staat onder licentie van de Creative Commons Attribution-NonCommercial-NoDerivs 3.0 Unported License.  </a:t>
            </a:r>
            <a:endParaRPr lang="nl-NL" sz="1000" dirty="0" smtClean="0">
              <a:solidFill>
                <a:schemeClr val="bg1"/>
              </a:solidFill>
            </a:endParaRPr>
          </a:p>
          <a:p>
            <a:pPr algn="ctr"/>
            <a:r>
              <a:rPr lang="nl-NL" sz="1000" dirty="0" smtClean="0">
                <a:solidFill>
                  <a:schemeClr val="bg1"/>
                </a:solidFill>
              </a:rPr>
              <a:t>Lees </a:t>
            </a:r>
            <a:r>
              <a:rPr lang="nl-NL" sz="1000" dirty="0">
                <a:solidFill>
                  <a:schemeClr val="bg1"/>
                </a:solidFill>
              </a:rPr>
              <a:t>een kopie van deze licentie op </a:t>
            </a:r>
            <a:r>
              <a:rPr lang="en-US" sz="1000" dirty="0" smtClean="0">
                <a:solidFill>
                  <a:schemeClr val="bg1"/>
                </a:solidFill>
                <a:hlinkClick r:id="rId3"/>
              </a:rPr>
              <a:t>http</a:t>
            </a:r>
            <a:r>
              <a:rPr lang="en-US" sz="1000" dirty="0">
                <a:solidFill>
                  <a:schemeClr val="bg1"/>
                </a:solidFill>
                <a:hlinkClick r:id="rId3"/>
              </a:rPr>
              <a:t>://creativecommons.org/licenses/by-nc-nd/3.0/</a:t>
            </a:r>
            <a:endParaRPr lang="en-GB" sz="1000" dirty="0"/>
          </a:p>
        </p:txBody>
      </p:sp>
      <p:sp>
        <p:nvSpPr>
          <p:cNvPr id="9220" name="TextBox 3"/>
          <p:cNvSpPr txBox="1">
            <a:spLocks noChangeArrowheads="1"/>
          </p:cNvSpPr>
          <p:nvPr/>
        </p:nvSpPr>
        <p:spPr bwMode="auto">
          <a:xfrm>
            <a:off x="76200" y="6553200"/>
            <a:ext cx="3200400" cy="246221"/>
          </a:xfrm>
          <a:prstGeom prst="rect">
            <a:avLst/>
          </a:prstGeom>
          <a:noFill/>
          <a:ln w="9525">
            <a:noFill/>
            <a:miter lim="800000"/>
            <a:headEnd/>
            <a:tailEnd/>
          </a:ln>
        </p:spPr>
        <p:txBody>
          <a:bodyPr>
            <a:spAutoFit/>
          </a:bodyPr>
          <a:lstStyle/>
          <a:p>
            <a:pPr eaLnBrk="1" hangingPunct="1"/>
            <a:r>
              <a:rPr lang="en-GB" sz="1000" dirty="0" smtClean="0">
                <a:solidFill>
                  <a:schemeClr val="bg1"/>
                </a:solidFill>
              </a:rPr>
              <a:t>09/2015 </a:t>
            </a:r>
            <a:r>
              <a:rPr lang="en-GB" sz="1000" dirty="0" err="1" smtClean="0">
                <a:solidFill>
                  <a:schemeClr val="bg1"/>
                </a:solidFill>
              </a:rPr>
              <a:t>Versie</a:t>
            </a:r>
            <a:r>
              <a:rPr lang="en-GB" sz="1000" dirty="0" smtClean="0">
                <a:solidFill>
                  <a:schemeClr val="bg1"/>
                </a:solidFill>
              </a:rPr>
              <a:t> </a:t>
            </a:r>
            <a:r>
              <a:rPr lang="en-GB" sz="1000" dirty="0" smtClean="0">
                <a:solidFill>
                  <a:schemeClr val="bg1"/>
                </a:solidFill>
              </a:rPr>
              <a:t>2.4DU</a:t>
            </a:r>
            <a:endParaRPr lang="en-GB" sz="1000" dirty="0">
              <a:solidFill>
                <a:schemeClr val="bg1"/>
              </a:solidFill>
            </a:endParaRPr>
          </a:p>
        </p:txBody>
      </p:sp>
      <p:pic>
        <p:nvPicPr>
          <p:cNvPr id="9221" name="Picture 6" descr="by-nc-nd.jpg"/>
          <p:cNvPicPr>
            <a:picLocks noChangeAspect="1"/>
          </p:cNvPicPr>
          <p:nvPr/>
        </p:nvPicPr>
        <p:blipFill>
          <a:blip r:embed="rId4" cstate="print"/>
          <a:srcRect/>
          <a:stretch>
            <a:fillRect/>
          </a:stretch>
        </p:blipFill>
        <p:spPr bwMode="auto">
          <a:xfrm>
            <a:off x="4114800" y="5715000"/>
            <a:ext cx="838200" cy="29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6"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latin typeface="Arial" charset="0"/>
                <a:cs typeface="Arial" charset="0"/>
              </a:rPr>
              <a:t>H1: </a:t>
            </a:r>
            <a:r>
              <a:rPr lang="en-US" sz="1200" b="1" dirty="0" err="1">
                <a:solidFill>
                  <a:srgbClr val="FFFFFF"/>
                </a:solidFill>
                <a:latin typeface="Arial" charset="0"/>
                <a:cs typeface="Arial" charset="0"/>
              </a:rPr>
              <a:t>Afval</a:t>
            </a:r>
            <a:r>
              <a:rPr lang="en-US" sz="1200" b="1" dirty="0">
                <a:solidFill>
                  <a:srgbClr val="FFFFFF"/>
                </a:solidFill>
                <a:latin typeface="Arial" charset="0"/>
                <a:cs typeface="Arial" charset="0"/>
              </a:rPr>
              <a:t> in zee</a:t>
            </a:r>
            <a:endParaRPr lang="en-GB" sz="1200" b="1" dirty="0" smtClean="0">
              <a:solidFill>
                <a:srgbClr val="FFFFFF"/>
              </a:solidFill>
              <a:latin typeface="Arial" charset="0"/>
              <a:cs typeface="Arial" charset="0"/>
            </a:endParaRPr>
          </a:p>
        </p:txBody>
      </p:sp>
      <p:sp>
        <p:nvSpPr>
          <p:cNvPr id="2" name="Title 1"/>
          <p:cNvSpPr>
            <a:spLocks noGrp="1"/>
          </p:cNvSpPr>
          <p:nvPr>
            <p:ph type="title"/>
          </p:nvPr>
        </p:nvSpPr>
        <p:spPr>
          <a:xfrm>
            <a:off x="457200" y="914400"/>
            <a:ext cx="5181600" cy="990600"/>
          </a:xfrm>
        </p:spPr>
        <p:txBody>
          <a:bodyPr anchor="t"/>
          <a:lstStyle/>
          <a:p>
            <a:pPr>
              <a:defRPr/>
            </a:pPr>
            <a:r>
              <a:rPr lang="nl-NL" noProof="0" dirty="0" smtClean="0"/>
              <a:t>Waar komt het vandaan?</a:t>
            </a:r>
            <a:endParaRPr lang="nl-NL" noProof="0" dirty="0"/>
          </a:p>
        </p:txBody>
      </p:sp>
      <p:sp>
        <p:nvSpPr>
          <p:cNvPr id="29701"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D8A43540-30CE-4EDC-A36E-C1F4558FCB2B}" type="slidenum">
              <a:rPr lang="en-AU" b="1">
                <a:solidFill>
                  <a:srgbClr val="FFFFFF"/>
                </a:solidFill>
              </a:rPr>
              <a:pPr/>
              <a:t>10</a:t>
            </a:fld>
            <a:endParaRPr lang="en-AU" b="1" dirty="0">
              <a:solidFill>
                <a:srgbClr val="FFFFFF"/>
              </a:solidFill>
            </a:endParaRPr>
          </a:p>
        </p:txBody>
      </p:sp>
      <p:sp>
        <p:nvSpPr>
          <p:cNvPr id="18" name="TextBox 17"/>
          <p:cNvSpPr txBox="1"/>
          <p:nvPr/>
        </p:nvSpPr>
        <p:spPr>
          <a:xfrm>
            <a:off x="4800600" y="2362200"/>
            <a:ext cx="3581400" cy="646331"/>
          </a:xfrm>
          <a:prstGeom prst="rect">
            <a:avLst/>
          </a:prstGeom>
          <a:noFill/>
        </p:spPr>
        <p:txBody>
          <a:bodyPr wrap="square">
            <a:spAutoFit/>
          </a:bodyPr>
          <a:lstStyle/>
          <a:p>
            <a:pPr algn="ctr">
              <a:defRPr/>
            </a:pPr>
            <a:r>
              <a:rPr lang="nl-NL" b="1" dirty="0">
                <a:solidFill>
                  <a:schemeClr val="accent2">
                    <a:lumMod val="75000"/>
                  </a:schemeClr>
                </a:solidFill>
                <a:latin typeface="Arial" panose="020B0604020202020204" pitchFamily="34" charset="0"/>
                <a:cs typeface="Arial" panose="020B0604020202020204" pitchFamily="34" charset="0"/>
              </a:rPr>
              <a:t>Maar ook verloren of gedumpt afval in zee</a:t>
            </a:r>
            <a:endParaRPr lang="en-GB" dirty="0">
              <a:solidFill>
                <a:schemeClr val="accent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533400" y="2514600"/>
            <a:ext cx="3810000" cy="369332"/>
          </a:xfrm>
          <a:prstGeom prst="rect">
            <a:avLst/>
          </a:prstGeom>
          <a:noFill/>
        </p:spPr>
        <p:txBody>
          <a:bodyPr wrap="square">
            <a:spAutoFit/>
          </a:bodyPr>
          <a:lstStyle/>
          <a:p>
            <a:pPr algn="ctr">
              <a:defRPr/>
            </a:pPr>
            <a:r>
              <a:rPr lang="nl-NL" b="1" dirty="0">
                <a:solidFill>
                  <a:schemeClr val="accent2">
                    <a:lumMod val="75000"/>
                  </a:schemeClr>
                </a:solidFill>
                <a:latin typeface="Arial" panose="020B0604020202020204" pitchFamily="34" charset="0"/>
                <a:cs typeface="Arial" panose="020B0604020202020204" pitchFamily="34" charset="0"/>
              </a:rPr>
              <a:t>Het meeste komt vanaf het land</a:t>
            </a:r>
            <a:endParaRPr lang="en-GB" dirty="0">
              <a:solidFill>
                <a:schemeClr val="accent2">
                  <a:lumMod val="75000"/>
                </a:schemeClr>
              </a:solidFill>
              <a:latin typeface="Arial" panose="020B0604020202020204" pitchFamily="34" charset="0"/>
              <a:cs typeface="Arial" panose="020B0604020202020204" pitchFamily="34" charset="0"/>
            </a:endParaRPr>
          </a:p>
        </p:txBody>
      </p:sp>
      <p:pic>
        <p:nvPicPr>
          <p:cNvPr id="29704" name="Picture 19" descr="Finished Wolcott Henry 2005Marine Photobank.jpg"/>
          <p:cNvPicPr>
            <a:picLocks noChangeAspect="1"/>
          </p:cNvPicPr>
          <p:nvPr/>
        </p:nvPicPr>
        <p:blipFill>
          <a:blip r:embed="rId3" cstate="print"/>
          <a:srcRect/>
          <a:stretch>
            <a:fillRect/>
          </a:stretch>
        </p:blipFill>
        <p:spPr bwMode="auto">
          <a:xfrm>
            <a:off x="5219700" y="2960687"/>
            <a:ext cx="2743200" cy="1535113"/>
          </a:xfrm>
          <a:prstGeom prst="rect">
            <a:avLst/>
          </a:prstGeom>
          <a:noFill/>
          <a:ln w="9525">
            <a:noFill/>
            <a:miter lim="800000"/>
            <a:headEnd/>
            <a:tailEnd/>
          </a:ln>
        </p:spPr>
      </p:pic>
      <p:pic>
        <p:nvPicPr>
          <p:cNvPr id="29705" name="Picture 27" descr="MD2_credit_silentreef.com.au.jpg"/>
          <p:cNvPicPr>
            <a:picLocks noChangeAspect="1"/>
          </p:cNvPicPr>
          <p:nvPr/>
        </p:nvPicPr>
        <p:blipFill>
          <a:blip r:embed="rId4" cstate="print"/>
          <a:srcRect/>
          <a:stretch>
            <a:fillRect/>
          </a:stretch>
        </p:blipFill>
        <p:spPr bwMode="auto">
          <a:xfrm>
            <a:off x="1066800" y="2968625"/>
            <a:ext cx="2743200" cy="1527175"/>
          </a:xfrm>
          <a:prstGeom prst="rect">
            <a:avLst/>
          </a:prstGeom>
          <a:noFill/>
          <a:ln w="9525">
            <a:noFill/>
            <a:miter lim="800000"/>
            <a:headEnd/>
            <a:tailEnd/>
          </a:ln>
        </p:spPr>
      </p:pic>
      <p:cxnSp>
        <p:nvCxnSpPr>
          <p:cNvPr id="20" name="Straight Arrow Connector 19"/>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31"/>
          <p:cNvSpPr txBox="1">
            <a:spLocks noChangeArrowheads="1"/>
          </p:cNvSpPr>
          <p:nvPr/>
        </p:nvSpPr>
        <p:spPr bwMode="auto">
          <a:xfrm>
            <a:off x="5791200" y="5943600"/>
            <a:ext cx="2743200" cy="277812"/>
          </a:xfrm>
          <a:prstGeom prst="rect">
            <a:avLst/>
          </a:prstGeom>
          <a:noFill/>
          <a:ln w="9525">
            <a:noFill/>
            <a:miter lim="800000"/>
            <a:headEnd/>
            <a:tailEnd/>
          </a:ln>
        </p:spPr>
        <p:txBody>
          <a:bodyPr>
            <a:spAutoFit/>
          </a:bodyPr>
          <a:lstStyle/>
          <a:p>
            <a:pPr algn="ctr"/>
            <a:r>
              <a:rPr lang="nl-NL" sz="1200" b="1" i="1" dirty="0">
                <a:solidFill>
                  <a:srgbClr val="376092"/>
                </a:solidFill>
                <a:latin typeface="Arial" panose="020B0604020202020204" pitchFamily="34" charset="0"/>
                <a:cs typeface="Arial" panose="020B0604020202020204" pitchFamily="34" charset="0"/>
              </a:rPr>
              <a:t>De oceaan deze kant op</a:t>
            </a:r>
            <a:endParaRPr lang="en-GB" sz="1200" i="1" dirty="0">
              <a:latin typeface="Arial" panose="020B0604020202020204" pitchFamily="34" charset="0"/>
              <a:cs typeface="Arial" panose="020B0604020202020204" pitchFamily="34" charset="0"/>
            </a:endParaRPr>
          </a:p>
        </p:txBody>
      </p:sp>
      <p:sp>
        <p:nvSpPr>
          <p:cNvPr id="29708" name="Content Placeholder 2"/>
          <p:cNvSpPr>
            <a:spLocks noGrp="1"/>
          </p:cNvSpPr>
          <p:nvPr>
            <p:ph idx="1"/>
          </p:nvPr>
        </p:nvSpPr>
        <p:spPr>
          <a:xfrm>
            <a:off x="457200" y="4572000"/>
            <a:ext cx="3962400" cy="1266825"/>
          </a:xfrm>
        </p:spPr>
        <p:txBody>
          <a:bodyPr>
            <a:normAutofit/>
          </a:bodyPr>
          <a:lstStyle/>
          <a:p>
            <a:r>
              <a:rPr lang="nl-NL" sz="1600" b="1" noProof="0" dirty="0" smtClean="0"/>
              <a:t>Vuilnisbelten </a:t>
            </a:r>
            <a:r>
              <a:rPr lang="nl-NL" sz="1600" b="1" noProof="0" dirty="0"/>
              <a:t>vlakbij zee</a:t>
            </a:r>
          </a:p>
          <a:p>
            <a:r>
              <a:rPr lang="nl-NL" sz="1600" b="1" noProof="0" dirty="0" smtClean="0"/>
              <a:t>Riolen </a:t>
            </a:r>
            <a:r>
              <a:rPr lang="nl-NL" sz="1600" b="1" noProof="0" dirty="0"/>
              <a:t>die rechtstreeks in zee lozen </a:t>
            </a:r>
          </a:p>
          <a:p>
            <a:r>
              <a:rPr lang="nl-NL" sz="1600" b="1" noProof="0" dirty="0" smtClean="0"/>
              <a:t>Bouwafval </a:t>
            </a:r>
            <a:r>
              <a:rPr lang="nl-NL" sz="1600" b="1" noProof="0" dirty="0"/>
              <a:t>&amp; industrieel afval </a:t>
            </a:r>
          </a:p>
          <a:p>
            <a:r>
              <a:rPr lang="nl-NL" sz="1600" b="1" noProof="0" dirty="0" smtClean="0"/>
              <a:t>En </a:t>
            </a:r>
            <a:r>
              <a:rPr lang="nl-NL" sz="1600" b="1" noProof="0" dirty="0"/>
              <a:t>meer</a:t>
            </a:r>
          </a:p>
        </p:txBody>
      </p:sp>
      <p:sp>
        <p:nvSpPr>
          <p:cNvPr id="29709" name="Content Placeholder 2"/>
          <p:cNvSpPr txBox="1">
            <a:spLocks/>
          </p:cNvSpPr>
          <p:nvPr/>
        </p:nvSpPr>
        <p:spPr bwMode="auto">
          <a:xfrm>
            <a:off x="4914900" y="4572000"/>
            <a:ext cx="3352800" cy="1270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nl-NL" sz="1600" b="1" dirty="0" smtClean="0">
                <a:solidFill>
                  <a:srgbClr val="376092"/>
                </a:solidFill>
                <a:latin typeface="Arial" pitchFamily="34" charset="0"/>
                <a:cs typeface="Arial" pitchFamily="34" charset="0"/>
              </a:rPr>
              <a:t>Boten </a:t>
            </a:r>
            <a:r>
              <a:rPr lang="nl-NL" sz="1600" b="1" dirty="0">
                <a:solidFill>
                  <a:srgbClr val="376092"/>
                </a:solidFill>
                <a:latin typeface="Arial" pitchFamily="34" charset="0"/>
                <a:cs typeface="Arial" pitchFamily="34" charset="0"/>
              </a:rPr>
              <a:t>en schepen</a:t>
            </a:r>
          </a:p>
          <a:p>
            <a:pPr marL="342900" indent="-342900">
              <a:spcBef>
                <a:spcPct val="20000"/>
              </a:spcBef>
              <a:buSzPct val="75000"/>
              <a:buFont typeface="Wingdings" pitchFamily="2" charset="2"/>
              <a:buChar char="l"/>
            </a:pPr>
            <a:r>
              <a:rPr lang="nl-NL" sz="1600" b="1" dirty="0" smtClean="0">
                <a:solidFill>
                  <a:srgbClr val="376092"/>
                </a:solidFill>
                <a:latin typeface="Arial" pitchFamily="34" charset="0"/>
                <a:cs typeface="Arial" pitchFamily="34" charset="0"/>
              </a:rPr>
              <a:t>Olie- </a:t>
            </a:r>
            <a:r>
              <a:rPr lang="nl-NL" sz="1600" b="1" dirty="0">
                <a:solidFill>
                  <a:srgbClr val="376092"/>
                </a:solidFill>
                <a:latin typeface="Arial" pitchFamily="34" charset="0"/>
                <a:cs typeface="Arial" pitchFamily="34" charset="0"/>
              </a:rPr>
              <a:t>en gasboorplatformen</a:t>
            </a:r>
          </a:p>
          <a:p>
            <a:pPr marL="342900" indent="-342900">
              <a:spcBef>
                <a:spcPct val="20000"/>
              </a:spcBef>
              <a:buSzPct val="75000"/>
              <a:buFont typeface="Wingdings" pitchFamily="2" charset="2"/>
              <a:buChar char="l"/>
            </a:pPr>
            <a:r>
              <a:rPr lang="nl-NL" sz="1600" b="1" dirty="0" smtClean="0">
                <a:solidFill>
                  <a:srgbClr val="376092"/>
                </a:solidFill>
                <a:latin typeface="Arial" pitchFamily="34" charset="0"/>
                <a:cs typeface="Arial" pitchFamily="34" charset="0"/>
              </a:rPr>
              <a:t>Viskwekerijen/hydroculturen</a:t>
            </a:r>
            <a:endParaRPr lang="nl-NL" sz="1600" b="1" dirty="0">
              <a:solidFill>
                <a:srgbClr val="376092"/>
              </a:solidFill>
              <a:latin typeface="Arial" pitchFamily="34" charset="0"/>
              <a:cs typeface="Arial" pitchFamily="34" charset="0"/>
            </a:endParaRPr>
          </a:p>
        </p:txBody>
      </p:sp>
      <p:sp>
        <p:nvSpPr>
          <p:cNvPr id="17" name="Content Placeholder 2"/>
          <p:cNvSpPr>
            <a:spLocks noGrp="1"/>
          </p:cNvSpPr>
          <p:nvPr>
            <p:ph idx="1"/>
          </p:nvPr>
        </p:nvSpPr>
        <p:spPr>
          <a:xfrm>
            <a:off x="381000" y="1736725"/>
            <a:ext cx="8534400" cy="473075"/>
          </a:xfrm>
        </p:spPr>
        <p:txBody>
          <a:bodyPr>
            <a:normAutofit/>
          </a:bodyPr>
          <a:lstStyle/>
          <a:p>
            <a:pPr algn="ctr">
              <a:buNone/>
            </a:pPr>
            <a:r>
              <a:rPr lang="nl-NL" sz="1800" b="1" noProof="0" dirty="0" smtClean="0">
                <a:latin typeface="Arial" charset="0"/>
                <a:ea typeface="Calibri" pitchFamily="34" charset="0"/>
                <a:cs typeface="Times New Roman" pitchFamily="18" charset="0"/>
              </a:rPr>
              <a:t>De mens is de bron van al het afval</a:t>
            </a:r>
          </a:p>
        </p:txBody>
      </p:sp>
      <p:sp>
        <p:nvSpPr>
          <p:cNvPr id="22" name="Footer Placeholder 9"/>
          <p:cNvSpPr>
            <a:spLocks noGrp="1"/>
          </p:cNvSpPr>
          <p:nvPr>
            <p:ph type="ftr" sz="quarter" idx="4294967295"/>
          </p:nvPr>
        </p:nvSpPr>
        <p:spPr bwMode="auto">
          <a:xfrm>
            <a:off x="3581400" y="6324600"/>
            <a:ext cx="1828800" cy="365125"/>
          </a:xfrm>
          <a:prstGeom prst="rect">
            <a:avLst/>
          </a:prstGeo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AU" sz="1200" b="1" dirty="0" smtClean="0">
                <a:solidFill>
                  <a:schemeClr val="bg1"/>
                </a:solidFill>
                <a:latin typeface="Arial" charset="0"/>
                <a:cs typeface="Arial" charset="0"/>
              </a:rPr>
              <a:t>Dive Against Debris® -</a:t>
            </a:r>
            <a:r>
              <a:rPr lang="en-AU" sz="1200" b="1" dirty="0" err="1" smtClean="0">
                <a:solidFill>
                  <a:schemeClr val="bg1"/>
                </a:solidFill>
                <a:latin typeface="Arial" charset="0"/>
                <a:cs typeface="Arial" charset="0"/>
              </a:rPr>
              <a:t>onderzoeksgids</a:t>
            </a:r>
            <a:endParaRPr lang="en-US" sz="1200" b="1"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6" name="Footer Placeholder 9"/>
          <p:cNvSpPr>
            <a:spLocks noGrp="1"/>
          </p:cNvSpPr>
          <p:nvPr>
            <p:ph type="ftr" sz="quarter" idx="4294967295"/>
          </p:nvPr>
        </p:nvSpPr>
        <p:spPr bwMode="auto">
          <a:xfrm>
            <a:off x="3581400" y="6356350"/>
            <a:ext cx="1828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a:t>
            </a:r>
            <a:r>
              <a:rPr lang="en-AU" b="1" dirty="0" smtClean="0">
                <a:solidFill>
                  <a:schemeClr val="bg1"/>
                </a:solidFill>
                <a:latin typeface="Arial" charset="0"/>
                <a:cs typeface="Arial" charset="0"/>
              </a:rPr>
              <a:t>® </a:t>
            </a:r>
            <a:r>
              <a:rPr lang="en-AU" b="1" dirty="0">
                <a:solidFill>
                  <a:schemeClr val="bg1"/>
                </a:solidFill>
                <a:latin typeface="Arial" charset="0"/>
                <a:cs typeface="Arial" charset="0"/>
              </a:rPr>
              <a:t>-</a:t>
            </a:r>
            <a:r>
              <a:rPr lang="en-AU" b="1" dirty="0" err="1">
                <a:solidFill>
                  <a:schemeClr val="bg1"/>
                </a:solidFill>
                <a:latin typeface="Arial" charset="0"/>
                <a:cs typeface="Arial" charset="0"/>
              </a:rPr>
              <a:t>onderzoeksgids</a:t>
            </a:r>
            <a:endParaRPr lang="en-US" b="1" dirty="0">
              <a:solidFill>
                <a:schemeClr val="bg1"/>
              </a:solidFill>
              <a:latin typeface="Arial" charset="0"/>
              <a:cs typeface="Arial" charset="0"/>
            </a:endParaRPr>
          </a:p>
        </p:txBody>
      </p:sp>
      <p:sp>
        <p:nvSpPr>
          <p:cNvPr id="17"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latin typeface="Arial" charset="0"/>
                <a:cs typeface="Arial" charset="0"/>
              </a:rPr>
              <a:t>H1: </a:t>
            </a:r>
            <a:r>
              <a:rPr lang="en-US" sz="1200" b="1" dirty="0" err="1">
                <a:solidFill>
                  <a:srgbClr val="FFFFFF"/>
                </a:solidFill>
                <a:latin typeface="Arial" charset="0"/>
                <a:cs typeface="Arial" charset="0"/>
              </a:rPr>
              <a:t>Afval</a:t>
            </a:r>
            <a:r>
              <a:rPr lang="en-US" sz="1200" b="1" dirty="0">
                <a:solidFill>
                  <a:srgbClr val="FFFFFF"/>
                </a:solidFill>
                <a:latin typeface="Arial" charset="0"/>
                <a:cs typeface="Arial" charset="0"/>
              </a:rPr>
              <a:t> in zee</a:t>
            </a:r>
            <a:endParaRPr lang="en-GB" sz="1200" b="1" dirty="0" smtClean="0">
              <a:solidFill>
                <a:srgbClr val="FFFFFF"/>
              </a:solidFill>
              <a:latin typeface="Arial" charset="0"/>
              <a:cs typeface="Arial" charset="0"/>
            </a:endParaRPr>
          </a:p>
        </p:txBody>
      </p:sp>
      <p:sp>
        <p:nvSpPr>
          <p:cNvPr id="2" name="Title 1"/>
          <p:cNvSpPr>
            <a:spLocks noGrp="1"/>
          </p:cNvSpPr>
          <p:nvPr>
            <p:ph type="title"/>
          </p:nvPr>
        </p:nvSpPr>
        <p:spPr>
          <a:xfrm>
            <a:off x="457200" y="990600"/>
            <a:ext cx="5181600" cy="990600"/>
          </a:xfrm>
        </p:spPr>
        <p:txBody>
          <a:bodyPr anchor="t"/>
          <a:lstStyle/>
          <a:p>
            <a:pPr>
              <a:defRPr/>
            </a:pPr>
            <a:r>
              <a:rPr lang="nl-NL" dirty="0"/>
              <a:t>Waar komt het vandaan?</a:t>
            </a:r>
            <a:endParaRPr lang="nl-NL" noProof="0" dirty="0"/>
          </a:p>
        </p:txBody>
      </p:sp>
      <p:sp>
        <p:nvSpPr>
          <p:cNvPr id="27651" name="Content Placeholder 2"/>
          <p:cNvSpPr>
            <a:spLocks noGrp="1"/>
          </p:cNvSpPr>
          <p:nvPr>
            <p:ph idx="1"/>
          </p:nvPr>
        </p:nvSpPr>
        <p:spPr>
          <a:xfrm>
            <a:off x="571500" y="1840992"/>
            <a:ext cx="6019800" cy="1335595"/>
          </a:xfrm>
        </p:spPr>
        <p:txBody>
          <a:bodyPr>
            <a:normAutofit lnSpcReduction="10000"/>
          </a:bodyPr>
          <a:lstStyle/>
          <a:p>
            <a:r>
              <a:rPr lang="nl-NL" dirty="0" smtClean="0"/>
              <a:t>Vuilnis </a:t>
            </a:r>
            <a:r>
              <a:rPr lang="nl-NL" dirty="0"/>
              <a:t>achterlaten in de openbare ruimte is een belangrijke </a:t>
            </a:r>
            <a:br>
              <a:rPr lang="nl-NL" dirty="0"/>
            </a:br>
            <a:r>
              <a:rPr lang="nl-NL" dirty="0" smtClean="0"/>
              <a:t>oorzaak</a:t>
            </a:r>
            <a:r>
              <a:rPr lang="nl-NL" dirty="0"/>
              <a:t>....</a:t>
            </a:r>
            <a:endParaRPr lang="nl-NL" noProof="0" dirty="0" smtClean="0">
              <a:latin typeface="Arial" charset="0"/>
              <a:ea typeface="Calibri" pitchFamily="34" charset="0"/>
              <a:cs typeface="Times New Roman" pitchFamily="18" charset="0"/>
            </a:endParaRPr>
          </a:p>
        </p:txBody>
      </p:sp>
      <p:sp>
        <p:nvSpPr>
          <p:cNvPr id="27654"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638F7A8-AA3A-4FCA-B1CD-07AD2302BFCD}" type="slidenum">
              <a:rPr lang="en-AU" b="1">
                <a:solidFill>
                  <a:srgbClr val="FFFFFF"/>
                </a:solidFill>
              </a:rPr>
              <a:pPr/>
              <a:t>11</a:t>
            </a:fld>
            <a:endParaRPr lang="en-AU" b="1" dirty="0">
              <a:solidFill>
                <a:srgbClr val="FFFFFF"/>
              </a:solidFill>
            </a:endParaRPr>
          </a:p>
        </p:txBody>
      </p:sp>
      <p:pic>
        <p:nvPicPr>
          <p:cNvPr id="27655" name="Picture 20" descr="MD5_credit_silentreef.com.au.jpg"/>
          <p:cNvPicPr>
            <a:picLocks noChangeAspect="1"/>
          </p:cNvPicPr>
          <p:nvPr/>
        </p:nvPicPr>
        <p:blipFill>
          <a:blip r:embed="rId3" cstate="print"/>
          <a:srcRect/>
          <a:stretch>
            <a:fillRect/>
          </a:stretch>
        </p:blipFill>
        <p:spPr bwMode="auto">
          <a:xfrm>
            <a:off x="228600" y="4102100"/>
            <a:ext cx="2743200" cy="1308100"/>
          </a:xfrm>
          <a:prstGeom prst="rect">
            <a:avLst/>
          </a:prstGeom>
          <a:noFill/>
          <a:ln w="9525">
            <a:noFill/>
            <a:miter lim="800000"/>
            <a:headEnd/>
            <a:tailEnd/>
          </a:ln>
        </p:spPr>
      </p:pic>
      <p:pic>
        <p:nvPicPr>
          <p:cNvPr id="27656" name="Picture 21" descr="MD17_credit_silentreef.com.au.jpg"/>
          <p:cNvPicPr>
            <a:picLocks noChangeAspect="1"/>
          </p:cNvPicPr>
          <p:nvPr/>
        </p:nvPicPr>
        <p:blipFill>
          <a:blip r:embed="rId4" cstate="print"/>
          <a:srcRect/>
          <a:stretch>
            <a:fillRect/>
          </a:stretch>
        </p:blipFill>
        <p:spPr bwMode="auto">
          <a:xfrm>
            <a:off x="3124200" y="3352800"/>
            <a:ext cx="2743200" cy="1306513"/>
          </a:xfrm>
          <a:prstGeom prst="rect">
            <a:avLst/>
          </a:prstGeom>
          <a:noFill/>
          <a:ln w="9525">
            <a:noFill/>
            <a:miter lim="800000"/>
            <a:headEnd/>
            <a:tailEnd/>
          </a:ln>
        </p:spPr>
      </p:pic>
      <p:pic>
        <p:nvPicPr>
          <p:cNvPr id="27657" name="Picture 22" descr="MD4_credit_silentreef.com.au.jpg"/>
          <p:cNvPicPr>
            <a:picLocks noChangeAspect="1"/>
          </p:cNvPicPr>
          <p:nvPr/>
        </p:nvPicPr>
        <p:blipFill>
          <a:blip r:embed="rId5" cstate="print"/>
          <a:srcRect/>
          <a:stretch>
            <a:fillRect/>
          </a:stretch>
        </p:blipFill>
        <p:spPr bwMode="auto">
          <a:xfrm>
            <a:off x="6019800" y="2667000"/>
            <a:ext cx="2743200" cy="1306513"/>
          </a:xfrm>
          <a:prstGeom prst="rect">
            <a:avLst/>
          </a:prstGeom>
          <a:noFill/>
          <a:ln w="9525">
            <a:noFill/>
            <a:miter lim="800000"/>
            <a:headEnd/>
            <a:tailEnd/>
          </a:ln>
        </p:spPr>
      </p:pic>
      <p:sp>
        <p:nvSpPr>
          <p:cNvPr id="27659" name="TextBox 24"/>
          <p:cNvSpPr txBox="1">
            <a:spLocks noChangeArrowheads="1"/>
          </p:cNvSpPr>
          <p:nvPr/>
        </p:nvSpPr>
        <p:spPr bwMode="auto">
          <a:xfrm>
            <a:off x="228600" y="5410200"/>
            <a:ext cx="2743200" cy="369888"/>
          </a:xfrm>
          <a:prstGeom prst="rect">
            <a:avLst/>
          </a:prstGeom>
          <a:noFill/>
          <a:ln w="9525">
            <a:noFill/>
            <a:miter lim="800000"/>
            <a:headEnd/>
            <a:tailEnd/>
          </a:ln>
        </p:spPr>
        <p:txBody>
          <a:bodyPr>
            <a:spAutoFit/>
          </a:bodyPr>
          <a:lstStyle/>
          <a:p>
            <a:pPr algn="ctr"/>
            <a:r>
              <a:rPr lang="en-AU" b="1" dirty="0" err="1">
                <a:solidFill>
                  <a:srgbClr val="376092"/>
                </a:solidFill>
                <a:latin typeface="Arial" panose="020B0604020202020204" pitchFamily="34" charset="0"/>
                <a:cs typeface="Arial" panose="020B0604020202020204" pitchFamily="34" charset="0"/>
              </a:rPr>
              <a:t>Afval</a:t>
            </a:r>
            <a:r>
              <a:rPr lang="en-AU" b="1" dirty="0">
                <a:solidFill>
                  <a:srgbClr val="376092"/>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7660" name="TextBox 25"/>
          <p:cNvSpPr txBox="1">
            <a:spLocks noChangeArrowheads="1"/>
          </p:cNvSpPr>
          <p:nvPr/>
        </p:nvSpPr>
        <p:spPr bwMode="auto">
          <a:xfrm>
            <a:off x="3048000" y="4648200"/>
            <a:ext cx="2971800" cy="369332"/>
          </a:xfrm>
          <a:prstGeom prst="rect">
            <a:avLst/>
          </a:prstGeom>
          <a:noFill/>
          <a:ln w="9525">
            <a:noFill/>
            <a:miter lim="800000"/>
            <a:headEnd/>
            <a:tailEnd/>
          </a:ln>
        </p:spPr>
        <p:txBody>
          <a:bodyPr wrap="square">
            <a:spAutoFit/>
          </a:bodyPr>
          <a:lstStyle/>
          <a:p>
            <a:pPr algn="ctr"/>
            <a:r>
              <a:rPr lang="en-AU" b="1" dirty="0" smtClean="0">
                <a:solidFill>
                  <a:srgbClr val="376092"/>
                </a:solidFill>
                <a:latin typeface="Arial" panose="020B0604020202020204" pitchFamily="34" charset="0"/>
                <a:cs typeface="Arial" panose="020B0604020202020204" pitchFamily="34" charset="0"/>
              </a:rPr>
              <a:t>....</a:t>
            </a:r>
            <a:r>
              <a:rPr lang="en-AU" b="1" dirty="0" err="1" smtClean="0">
                <a:solidFill>
                  <a:srgbClr val="376092"/>
                </a:solidFill>
                <a:latin typeface="Arial" panose="020B0604020202020204" pitchFamily="34" charset="0"/>
                <a:cs typeface="Arial" panose="020B0604020202020204" pitchFamily="34" charset="0"/>
              </a:rPr>
              <a:t>spoelt</a:t>
            </a:r>
            <a:r>
              <a:rPr lang="en-AU" b="1" dirty="0" smtClean="0">
                <a:solidFill>
                  <a:srgbClr val="376092"/>
                </a:solidFill>
                <a:latin typeface="Arial" panose="020B0604020202020204" pitchFamily="34" charset="0"/>
                <a:cs typeface="Arial" panose="020B0604020202020204" pitchFamily="34" charset="0"/>
              </a:rPr>
              <a:t> </a:t>
            </a:r>
            <a:r>
              <a:rPr lang="en-AU" b="1" dirty="0">
                <a:solidFill>
                  <a:srgbClr val="376092"/>
                </a:solidFill>
                <a:latin typeface="Arial" panose="020B0604020202020204" pitchFamily="34" charset="0"/>
                <a:cs typeface="Arial" panose="020B0604020202020204" pitchFamily="34" charset="0"/>
              </a:rPr>
              <a:t>de </a:t>
            </a:r>
            <a:r>
              <a:rPr lang="en-AU" b="1" dirty="0" err="1">
                <a:solidFill>
                  <a:srgbClr val="376092"/>
                </a:solidFill>
                <a:latin typeface="Arial" panose="020B0604020202020204" pitchFamily="34" charset="0"/>
                <a:cs typeface="Arial" panose="020B0604020202020204" pitchFamily="34" charset="0"/>
              </a:rPr>
              <a:t>riolering</a:t>
            </a:r>
            <a:r>
              <a:rPr lang="en-AU" b="1" dirty="0">
                <a:solidFill>
                  <a:srgbClr val="376092"/>
                </a:solidFill>
                <a:latin typeface="Arial" panose="020B0604020202020204" pitchFamily="34" charset="0"/>
                <a:cs typeface="Arial" panose="020B0604020202020204" pitchFamily="34" charset="0"/>
              </a:rPr>
              <a:t> </a:t>
            </a:r>
            <a:r>
              <a:rPr lang="en-AU" b="1" dirty="0" smtClean="0">
                <a:solidFill>
                  <a:srgbClr val="376092"/>
                </a:solidFill>
                <a:latin typeface="Arial" panose="020B0604020202020204" pitchFamily="34" charset="0"/>
                <a:cs typeface="Arial" panose="020B0604020202020204" pitchFamily="34" charset="0"/>
              </a:rPr>
              <a:t>in....</a:t>
            </a:r>
            <a:endParaRPr lang="en-GB" dirty="0">
              <a:latin typeface="Arial" panose="020B0604020202020204" pitchFamily="34" charset="0"/>
              <a:cs typeface="Arial" panose="020B0604020202020204" pitchFamily="34" charset="0"/>
            </a:endParaRPr>
          </a:p>
        </p:txBody>
      </p:sp>
      <p:sp>
        <p:nvSpPr>
          <p:cNvPr id="27661" name="TextBox 26"/>
          <p:cNvSpPr txBox="1">
            <a:spLocks noChangeArrowheads="1"/>
          </p:cNvSpPr>
          <p:nvPr/>
        </p:nvSpPr>
        <p:spPr bwMode="auto">
          <a:xfrm>
            <a:off x="6019800" y="3962400"/>
            <a:ext cx="2743200" cy="923330"/>
          </a:xfrm>
          <a:prstGeom prst="rect">
            <a:avLst/>
          </a:prstGeom>
          <a:noFill/>
          <a:ln w="9525">
            <a:noFill/>
            <a:miter lim="800000"/>
            <a:headEnd/>
            <a:tailEnd/>
          </a:ln>
        </p:spPr>
        <p:txBody>
          <a:bodyPr>
            <a:spAutoFit/>
          </a:bodyPr>
          <a:lstStyle/>
          <a:p>
            <a:pPr algn="ctr"/>
            <a:r>
              <a:rPr lang="nl-NL" b="1" dirty="0" smtClean="0">
                <a:solidFill>
                  <a:srgbClr val="376092"/>
                </a:solidFill>
                <a:latin typeface="Arial" panose="020B0604020202020204" pitchFamily="34" charset="0"/>
                <a:cs typeface="Arial" panose="020B0604020202020204" pitchFamily="34" charset="0"/>
              </a:rPr>
              <a:t>....en </a:t>
            </a:r>
            <a:r>
              <a:rPr lang="nl-NL" b="1" dirty="0">
                <a:solidFill>
                  <a:srgbClr val="376092"/>
                </a:solidFill>
                <a:latin typeface="Arial" panose="020B0604020202020204" pitchFamily="34" charset="0"/>
                <a:cs typeface="Arial" panose="020B0604020202020204" pitchFamily="34" charset="0"/>
              </a:rPr>
              <a:t>stroomt weg door de regen of waait weg door de </a:t>
            </a:r>
            <a:r>
              <a:rPr lang="nl-NL" b="1" dirty="0" smtClean="0">
                <a:solidFill>
                  <a:srgbClr val="376092"/>
                </a:solidFill>
                <a:latin typeface="Arial" panose="020B0604020202020204" pitchFamily="34" charset="0"/>
                <a:cs typeface="Arial" panose="020B0604020202020204" pitchFamily="34" charset="0"/>
              </a:rPr>
              <a:t>wind</a:t>
            </a:r>
            <a:endParaRPr lang="en-GB" dirty="0">
              <a:latin typeface="Arial" panose="020B0604020202020204" pitchFamily="34" charset="0"/>
              <a:cs typeface="Arial" panose="020B0604020202020204" pitchFamily="34" charset="0"/>
            </a:endParaRPr>
          </a:p>
        </p:txBody>
      </p:sp>
      <p:cxnSp>
        <p:nvCxnSpPr>
          <p:cNvPr id="31" name="Straight Arrow Connector 30"/>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663" name="TextBox 31"/>
          <p:cNvSpPr txBox="1">
            <a:spLocks noChangeArrowheads="1"/>
          </p:cNvSpPr>
          <p:nvPr/>
        </p:nvSpPr>
        <p:spPr bwMode="auto">
          <a:xfrm>
            <a:off x="5791200" y="5970588"/>
            <a:ext cx="2743200" cy="277812"/>
          </a:xfrm>
          <a:prstGeom prst="rect">
            <a:avLst/>
          </a:prstGeom>
          <a:noFill/>
          <a:ln w="9525">
            <a:noFill/>
            <a:miter lim="800000"/>
            <a:headEnd/>
            <a:tailEnd/>
          </a:ln>
        </p:spPr>
        <p:txBody>
          <a:bodyPr>
            <a:spAutoFit/>
          </a:bodyPr>
          <a:lstStyle/>
          <a:p>
            <a:pPr algn="ctr"/>
            <a:r>
              <a:rPr lang="nl-NL" sz="1200" b="1" i="1" dirty="0">
                <a:solidFill>
                  <a:srgbClr val="376092"/>
                </a:solidFill>
                <a:latin typeface="Arial" panose="020B0604020202020204" pitchFamily="34" charset="0"/>
                <a:cs typeface="Arial" panose="020B0604020202020204" pitchFamily="34" charset="0"/>
              </a:rPr>
              <a:t>De oceaan deze kant op</a:t>
            </a:r>
            <a:endParaRPr lang="en-GB" sz="12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Footer Placeholder 9"/>
          <p:cNvSpPr>
            <a:spLocks noGrp="1"/>
          </p:cNvSpPr>
          <p:nvPr>
            <p:ph type="ftr" sz="quarter" idx="4294967295"/>
          </p:nvPr>
        </p:nvSpPr>
        <p:spPr bwMode="auto">
          <a:xfrm>
            <a:off x="3581400" y="6356350"/>
            <a:ext cx="18288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 </a:t>
            </a:r>
            <a:r>
              <a:rPr lang="en-AU" b="1" dirty="0">
                <a:solidFill>
                  <a:srgbClr val="FFFFFF"/>
                </a:solidFill>
                <a:latin typeface="Arial" charset="0"/>
                <a:cs typeface="Arial" charset="0"/>
              </a:rPr>
              <a:t>-</a:t>
            </a:r>
            <a:r>
              <a:rPr lang="en-AU" b="1" dirty="0" err="1">
                <a:solidFill>
                  <a:srgbClr val="FFFFFF"/>
                </a:solidFill>
                <a:latin typeface="Arial" charset="0"/>
                <a:cs typeface="Arial" charset="0"/>
              </a:rPr>
              <a:t>onderzoeksgids</a:t>
            </a:r>
            <a:endParaRPr lang="en-AU" b="1" dirty="0">
              <a:solidFill>
                <a:srgbClr val="FFFFFF"/>
              </a:solidFill>
              <a:latin typeface="Arial" charset="0"/>
              <a:cs typeface="Arial" charset="0"/>
            </a:endParaRPr>
          </a:p>
        </p:txBody>
      </p:sp>
      <p:sp>
        <p:nvSpPr>
          <p:cNvPr id="20"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latin typeface="Arial" charset="0"/>
                <a:cs typeface="Arial" charset="0"/>
              </a:rPr>
              <a:t>H1: </a:t>
            </a:r>
            <a:r>
              <a:rPr lang="en-US" sz="1200" b="1" dirty="0" err="1">
                <a:solidFill>
                  <a:srgbClr val="FFFFFF"/>
                </a:solidFill>
                <a:latin typeface="Arial" charset="0"/>
                <a:cs typeface="Arial" charset="0"/>
              </a:rPr>
              <a:t>Afval</a:t>
            </a:r>
            <a:r>
              <a:rPr lang="en-US" sz="1200" b="1" dirty="0">
                <a:solidFill>
                  <a:srgbClr val="FFFFFF"/>
                </a:solidFill>
                <a:latin typeface="Arial" charset="0"/>
                <a:cs typeface="Arial" charset="0"/>
              </a:rPr>
              <a:t> in zee</a:t>
            </a:r>
          </a:p>
        </p:txBody>
      </p:sp>
      <p:sp>
        <p:nvSpPr>
          <p:cNvPr id="2" name="Title 1"/>
          <p:cNvSpPr>
            <a:spLocks noGrp="1"/>
          </p:cNvSpPr>
          <p:nvPr>
            <p:ph type="title"/>
          </p:nvPr>
        </p:nvSpPr>
        <p:spPr>
          <a:xfrm>
            <a:off x="457200" y="892175"/>
            <a:ext cx="5181600" cy="990600"/>
          </a:xfrm>
        </p:spPr>
        <p:txBody>
          <a:bodyPr anchor="t"/>
          <a:lstStyle/>
          <a:p>
            <a:pPr>
              <a:defRPr/>
            </a:pPr>
            <a:r>
              <a:rPr lang="nl-NL" dirty="0"/>
              <a:t>Waar komt het </a:t>
            </a:r>
            <a:r>
              <a:rPr lang="nl-NL" dirty="0" smtClean="0"/>
              <a:t/>
            </a:r>
            <a:br>
              <a:rPr lang="nl-NL" dirty="0" smtClean="0"/>
            </a:br>
            <a:r>
              <a:rPr lang="nl-NL" dirty="0" smtClean="0"/>
              <a:t>vandaan</a:t>
            </a:r>
            <a:r>
              <a:rPr lang="nl-NL" dirty="0"/>
              <a:t>?</a:t>
            </a:r>
            <a:endParaRPr lang="nl-NL" noProof="0" dirty="0"/>
          </a:p>
        </p:txBody>
      </p:sp>
      <p:sp>
        <p:nvSpPr>
          <p:cNvPr id="31749"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E8A77438-78D9-4A03-BFC4-1F413CFD7BDA}" type="slidenum">
              <a:rPr lang="en-AU" b="1">
                <a:solidFill>
                  <a:srgbClr val="FFFFFF"/>
                </a:solidFill>
              </a:rPr>
              <a:pPr/>
              <a:t>12</a:t>
            </a:fld>
            <a:endParaRPr lang="en-AU" b="1" dirty="0">
              <a:solidFill>
                <a:srgbClr val="FFFFFF"/>
              </a:solidFill>
            </a:endParaRPr>
          </a:p>
        </p:txBody>
      </p:sp>
      <p:cxnSp>
        <p:nvCxnSpPr>
          <p:cNvPr id="31" name="Straight Arrow Connector 30"/>
          <p:cNvCxnSpPr/>
          <p:nvPr/>
        </p:nvCxnSpPr>
        <p:spPr>
          <a:xfrm>
            <a:off x="3835400" y="48768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15"/>
          <p:cNvSpPr txBox="1">
            <a:spLocks noChangeArrowheads="1"/>
          </p:cNvSpPr>
          <p:nvPr/>
        </p:nvSpPr>
        <p:spPr bwMode="auto">
          <a:xfrm>
            <a:off x="3733800" y="1944688"/>
            <a:ext cx="1600200" cy="923330"/>
          </a:xfrm>
          <a:prstGeom prst="rect">
            <a:avLst/>
          </a:prstGeom>
          <a:noFill/>
          <a:ln w="9525">
            <a:noFill/>
            <a:miter lim="800000"/>
            <a:headEnd/>
            <a:tailEnd/>
          </a:ln>
        </p:spPr>
        <p:txBody>
          <a:bodyPr wrap="square">
            <a:spAutoFit/>
          </a:bodyPr>
          <a:lstStyle/>
          <a:p>
            <a:pPr algn="ctr"/>
            <a:r>
              <a:rPr lang="nl-NL" b="1" dirty="0">
                <a:solidFill>
                  <a:srgbClr val="376092"/>
                </a:solidFill>
                <a:latin typeface="Arial" panose="020B0604020202020204" pitchFamily="34" charset="0"/>
                <a:cs typeface="Arial" panose="020B0604020202020204" pitchFamily="34" charset="0"/>
              </a:rPr>
              <a:t>Zien het voor voedsel aan</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457200" y="2362200"/>
            <a:ext cx="2895600" cy="2677656"/>
          </a:xfrm>
          <a:prstGeom prst="rect">
            <a:avLst/>
          </a:prstGeom>
          <a:noFill/>
        </p:spPr>
        <p:txBody>
          <a:bodyPr>
            <a:spAutoFit/>
          </a:bodyPr>
          <a:lstStyle/>
          <a:p>
            <a:pPr algn="ctr">
              <a:defRPr/>
            </a:pPr>
            <a:r>
              <a:rPr lang="nl-NL" sz="2400" b="1" dirty="0">
                <a:solidFill>
                  <a:schemeClr val="accent2">
                    <a:lumMod val="75000"/>
                  </a:schemeClr>
                </a:solidFill>
                <a:latin typeface="Arial" panose="020B0604020202020204" pitchFamily="34" charset="0"/>
                <a:cs typeface="Arial" panose="020B0604020202020204" pitchFamily="34" charset="0"/>
              </a:rPr>
              <a:t>Eenmaal in zee terecht gekomen, veroorzaakt afval jaarlijks de dood van tienduizenden zeedieren en </a:t>
            </a:r>
            <a:r>
              <a:rPr lang="nl-NL" sz="2400" b="1" dirty="0" smtClean="0">
                <a:solidFill>
                  <a:schemeClr val="accent2">
                    <a:lumMod val="75000"/>
                  </a:schemeClr>
                </a:solidFill>
                <a:latin typeface="Arial" panose="020B0604020202020204" pitchFamily="34" charset="0"/>
                <a:cs typeface="Arial" panose="020B0604020202020204" pitchFamily="34" charset="0"/>
              </a:rPr>
              <a:t>zeevogels</a:t>
            </a:r>
            <a:endParaRPr lang="en-GB" sz="2400" dirty="0">
              <a:solidFill>
                <a:schemeClr val="accent2">
                  <a:lumMod val="75000"/>
                </a:schemeClr>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a:off x="3784600" y="32004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16002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1755" name="Picture 21" descr="env source impacts.jpg"/>
          <p:cNvPicPr>
            <a:picLocks noChangeAspect="1"/>
          </p:cNvPicPr>
          <p:nvPr/>
        </p:nvPicPr>
        <p:blipFill>
          <a:blip r:embed="rId3" cstate="print"/>
          <a:srcRect/>
          <a:stretch>
            <a:fillRect/>
          </a:stretch>
        </p:blipFill>
        <p:spPr bwMode="auto">
          <a:xfrm>
            <a:off x="5562600" y="4699000"/>
            <a:ext cx="2743200" cy="1536700"/>
          </a:xfrm>
          <a:prstGeom prst="rect">
            <a:avLst/>
          </a:prstGeom>
          <a:noFill/>
          <a:ln w="9525">
            <a:noFill/>
            <a:miter lim="800000"/>
            <a:headEnd/>
            <a:tailEnd/>
          </a:ln>
        </p:spPr>
      </p:pic>
      <p:pic>
        <p:nvPicPr>
          <p:cNvPr id="31756" name="Picture 26" descr="ent source impact.jpg"/>
          <p:cNvPicPr>
            <a:picLocks noChangeAspect="1"/>
          </p:cNvPicPr>
          <p:nvPr/>
        </p:nvPicPr>
        <p:blipFill>
          <a:blip r:embed="rId4" cstate="print"/>
          <a:srcRect/>
          <a:stretch>
            <a:fillRect/>
          </a:stretch>
        </p:blipFill>
        <p:spPr bwMode="auto">
          <a:xfrm>
            <a:off x="5562600" y="3073400"/>
            <a:ext cx="2743200" cy="1536700"/>
          </a:xfrm>
          <a:prstGeom prst="rect">
            <a:avLst/>
          </a:prstGeom>
          <a:noFill/>
          <a:ln w="9525">
            <a:noFill/>
            <a:miter lim="800000"/>
            <a:headEnd/>
            <a:tailEnd/>
          </a:ln>
        </p:spPr>
      </p:pic>
      <p:pic>
        <p:nvPicPr>
          <p:cNvPr id="31757" name="Picture 28" descr="ingest source impact.jpg"/>
          <p:cNvPicPr>
            <a:picLocks noChangeAspect="1"/>
          </p:cNvPicPr>
          <p:nvPr/>
        </p:nvPicPr>
        <p:blipFill>
          <a:blip r:embed="rId5" cstate="print"/>
          <a:srcRect/>
          <a:stretch>
            <a:fillRect/>
          </a:stretch>
        </p:blipFill>
        <p:spPr bwMode="auto">
          <a:xfrm>
            <a:off x="5562600" y="1447800"/>
            <a:ext cx="2743200" cy="1535113"/>
          </a:xfrm>
          <a:prstGeom prst="rect">
            <a:avLst/>
          </a:prstGeom>
          <a:noFill/>
          <a:ln w="9525">
            <a:noFill/>
            <a:miter lim="800000"/>
            <a:headEnd/>
            <a:tailEnd/>
          </a:ln>
        </p:spPr>
      </p:pic>
      <p:sp>
        <p:nvSpPr>
          <p:cNvPr id="31758" name="TextBox 29"/>
          <p:cNvSpPr txBox="1">
            <a:spLocks noChangeArrowheads="1"/>
          </p:cNvSpPr>
          <p:nvPr/>
        </p:nvSpPr>
        <p:spPr bwMode="auto">
          <a:xfrm>
            <a:off x="3505200" y="3448050"/>
            <a:ext cx="1905000" cy="1200329"/>
          </a:xfrm>
          <a:prstGeom prst="rect">
            <a:avLst/>
          </a:prstGeom>
          <a:noFill/>
          <a:ln w="9525">
            <a:noFill/>
            <a:miter lim="800000"/>
            <a:headEnd/>
            <a:tailEnd/>
          </a:ln>
        </p:spPr>
        <p:txBody>
          <a:bodyPr wrap="square">
            <a:spAutoFit/>
          </a:bodyPr>
          <a:lstStyle/>
          <a:p>
            <a:pPr algn="ctr"/>
            <a:r>
              <a:rPr lang="nl-NL" b="1" dirty="0">
                <a:solidFill>
                  <a:srgbClr val="376092"/>
                </a:solidFill>
                <a:latin typeface="Arial" panose="020B0604020202020204" pitchFamily="34" charset="0"/>
                <a:cs typeface="Arial" panose="020B0604020202020204" pitchFamily="34" charset="0"/>
              </a:rPr>
              <a:t>Wikkelt zich rond vinnen, poten, vleugels en in kelen</a:t>
            </a:r>
            <a:endParaRPr lang="en-GB" dirty="0">
              <a:latin typeface="Arial" panose="020B0604020202020204" pitchFamily="34" charset="0"/>
              <a:cs typeface="Arial" panose="020B0604020202020204" pitchFamily="34" charset="0"/>
            </a:endParaRPr>
          </a:p>
        </p:txBody>
      </p:sp>
      <p:sp>
        <p:nvSpPr>
          <p:cNvPr id="31759" name="TextBox 31"/>
          <p:cNvSpPr txBox="1">
            <a:spLocks noChangeArrowheads="1"/>
          </p:cNvSpPr>
          <p:nvPr/>
        </p:nvSpPr>
        <p:spPr bwMode="auto">
          <a:xfrm>
            <a:off x="3581400" y="5181600"/>
            <a:ext cx="1828800" cy="923330"/>
          </a:xfrm>
          <a:prstGeom prst="rect">
            <a:avLst/>
          </a:prstGeom>
          <a:noFill/>
          <a:ln w="9525">
            <a:noFill/>
            <a:miter lim="800000"/>
            <a:headEnd/>
            <a:tailEnd/>
          </a:ln>
        </p:spPr>
        <p:txBody>
          <a:bodyPr wrap="square">
            <a:spAutoFit/>
          </a:bodyPr>
          <a:lstStyle/>
          <a:p>
            <a:pPr algn="ctr"/>
            <a:r>
              <a:rPr lang="nl-NL" b="1" dirty="0">
                <a:solidFill>
                  <a:srgbClr val="376092"/>
                </a:solidFill>
                <a:latin typeface="Arial" panose="020B0604020202020204" pitchFamily="34" charset="0"/>
                <a:cs typeface="Arial" panose="020B0604020202020204" pitchFamily="34" charset="0"/>
              </a:rPr>
              <a:t>Brengt schade toe </a:t>
            </a:r>
            <a:r>
              <a:rPr lang="nl-NL" b="1" dirty="0" smtClean="0">
                <a:solidFill>
                  <a:srgbClr val="376092"/>
                </a:solidFill>
                <a:latin typeface="Arial" panose="020B0604020202020204" pitchFamily="34" charset="0"/>
                <a:cs typeface="Arial" panose="020B0604020202020204" pitchFamily="34" charset="0"/>
              </a:rPr>
              <a:t>aan </a:t>
            </a:r>
            <a:r>
              <a:rPr lang="nl-NL" b="1" dirty="0">
                <a:solidFill>
                  <a:srgbClr val="376092"/>
                </a:solidFill>
                <a:latin typeface="Arial" panose="020B0604020202020204" pitchFamily="34" charset="0"/>
                <a:cs typeface="Arial" panose="020B0604020202020204" pitchFamily="34" charset="0"/>
              </a:rPr>
              <a:t>de omgeving</a:t>
            </a:r>
            <a:endParaRPr lang="en-GB"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900"/>
            <a:ext cx="6781800" cy="698500"/>
          </a:xfrm>
        </p:spPr>
        <p:txBody>
          <a:bodyPr anchor="t"/>
          <a:lstStyle/>
          <a:p>
            <a:pPr>
              <a:defRPr/>
            </a:pPr>
            <a:r>
              <a:rPr lang="nl-NL" dirty="0"/>
              <a:t>Kunnen we er iets aan doen?</a:t>
            </a:r>
            <a:endParaRPr lang="nl-NL" noProof="0" dirty="0" smtClean="0"/>
          </a:p>
        </p:txBody>
      </p:sp>
      <p:sp>
        <p:nvSpPr>
          <p:cNvPr id="33795" name="Content Placeholder 2"/>
          <p:cNvSpPr>
            <a:spLocks noGrp="1"/>
          </p:cNvSpPr>
          <p:nvPr>
            <p:ph idx="1"/>
          </p:nvPr>
        </p:nvSpPr>
        <p:spPr>
          <a:xfrm>
            <a:off x="685800" y="2239963"/>
            <a:ext cx="4191000" cy="3459162"/>
          </a:xfrm>
        </p:spPr>
        <p:txBody>
          <a:bodyPr/>
          <a:lstStyle/>
          <a:p>
            <a:r>
              <a:rPr lang="nl-NL" dirty="0" smtClean="0">
                <a:latin typeface="Arial" charset="0"/>
                <a:cs typeface="Arial" charset="0"/>
              </a:rPr>
              <a:t>Samenwerken </a:t>
            </a:r>
            <a:r>
              <a:rPr lang="nl-NL" dirty="0">
                <a:latin typeface="Arial" charset="0"/>
                <a:cs typeface="Arial" charset="0"/>
              </a:rPr>
              <a:t>aan de benodigde veranderingen op lokaal, nationaal en internationaal </a:t>
            </a:r>
            <a:r>
              <a:rPr lang="nl-NL" dirty="0" smtClean="0">
                <a:latin typeface="Arial" charset="0"/>
                <a:cs typeface="Arial" charset="0"/>
              </a:rPr>
              <a:t>niveau:</a:t>
            </a:r>
            <a:br>
              <a:rPr lang="nl-NL" dirty="0" smtClean="0">
                <a:latin typeface="Arial" charset="0"/>
                <a:cs typeface="Arial" charset="0"/>
              </a:rPr>
            </a:br>
            <a:endParaRPr lang="nl-NL" dirty="0">
              <a:latin typeface="Arial" charset="0"/>
              <a:cs typeface="Arial" charset="0"/>
            </a:endParaRPr>
          </a:p>
          <a:p>
            <a:pPr lvl="1"/>
            <a:r>
              <a:rPr lang="nl-NL" dirty="0" smtClean="0">
                <a:latin typeface="Arial" charset="0"/>
                <a:cs typeface="Arial" charset="0"/>
              </a:rPr>
              <a:t>Naleven </a:t>
            </a:r>
            <a:r>
              <a:rPr lang="nl-NL" dirty="0">
                <a:latin typeface="Arial" charset="0"/>
                <a:cs typeface="Arial" charset="0"/>
              </a:rPr>
              <a:t>van </a:t>
            </a:r>
            <a:r>
              <a:rPr lang="nl-NL" i="1" dirty="0">
                <a:latin typeface="Arial" charset="0"/>
                <a:cs typeface="Arial" charset="0"/>
              </a:rPr>
              <a:t>beleidsregels</a:t>
            </a:r>
          </a:p>
          <a:p>
            <a:pPr lvl="1"/>
            <a:r>
              <a:rPr lang="nl-NL" dirty="0" smtClean="0">
                <a:latin typeface="Arial" charset="0"/>
                <a:cs typeface="Arial" charset="0"/>
              </a:rPr>
              <a:t>Infrastructuur </a:t>
            </a:r>
            <a:r>
              <a:rPr lang="nl-NL" dirty="0">
                <a:latin typeface="Arial" charset="0"/>
                <a:cs typeface="Arial" charset="0"/>
              </a:rPr>
              <a:t>om te </a:t>
            </a:r>
            <a:r>
              <a:rPr lang="nl-NL" i="1" dirty="0">
                <a:latin typeface="Arial" charset="0"/>
                <a:cs typeface="Arial" charset="0"/>
              </a:rPr>
              <a:t>stoppen</a:t>
            </a:r>
          </a:p>
          <a:p>
            <a:pPr lvl="1"/>
            <a:r>
              <a:rPr lang="nl-NL" dirty="0" smtClean="0">
                <a:latin typeface="Arial" charset="0"/>
                <a:cs typeface="Arial" charset="0"/>
              </a:rPr>
              <a:t>Regelgeving </a:t>
            </a:r>
            <a:r>
              <a:rPr lang="nl-NL" dirty="0">
                <a:latin typeface="Arial" charset="0"/>
                <a:cs typeface="Arial" charset="0"/>
              </a:rPr>
              <a:t>om te </a:t>
            </a:r>
            <a:r>
              <a:rPr lang="nl-NL" i="1" dirty="0">
                <a:latin typeface="Arial" charset="0"/>
                <a:cs typeface="Arial" charset="0"/>
              </a:rPr>
              <a:t>beheersen</a:t>
            </a:r>
          </a:p>
          <a:p>
            <a:pPr lvl="1"/>
            <a:r>
              <a:rPr lang="nl-NL" dirty="0" smtClean="0">
                <a:latin typeface="Arial" charset="0"/>
                <a:cs typeface="Arial" charset="0"/>
              </a:rPr>
              <a:t>Gedrag </a:t>
            </a:r>
            <a:r>
              <a:rPr lang="nl-NL" dirty="0">
                <a:latin typeface="Arial" charset="0"/>
                <a:cs typeface="Arial" charset="0"/>
              </a:rPr>
              <a:t>om te </a:t>
            </a:r>
            <a:r>
              <a:rPr lang="nl-NL" i="1" dirty="0">
                <a:latin typeface="Arial" charset="0"/>
                <a:cs typeface="Arial" charset="0"/>
              </a:rPr>
              <a:t>verminderen</a:t>
            </a:r>
          </a:p>
        </p:txBody>
      </p:sp>
      <p:sp>
        <p:nvSpPr>
          <p:cNvPr id="33796" name="Text Placeholder 11"/>
          <p:cNvSpPr>
            <a:spLocks noGrp="1"/>
          </p:cNvSpPr>
          <p:nvPr>
            <p:ph type="body" sz="quarter" idx="12"/>
          </p:nvPr>
        </p:nvSpPr>
        <p:spPr>
          <a:xfrm>
            <a:off x="457200" y="1676400"/>
            <a:ext cx="8153400" cy="685800"/>
          </a:xfrm>
        </p:spPr>
        <p:txBody>
          <a:bodyPr/>
          <a:lstStyle/>
          <a:p>
            <a:r>
              <a:rPr lang="nl-NL" dirty="0">
                <a:latin typeface="Arial" charset="0"/>
                <a:cs typeface="Arial" charset="0"/>
              </a:rPr>
              <a:t>Ja, dat kunnen we!</a:t>
            </a:r>
            <a:endParaRPr lang="nl-NL" noProof="0" dirty="0" smtClean="0">
              <a:latin typeface="Arial" charset="0"/>
              <a:cs typeface="Arial" charset="0"/>
            </a:endParaRPr>
          </a:p>
        </p:txBody>
      </p:sp>
      <p:sp>
        <p:nvSpPr>
          <p:cNvPr id="33797"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a:latin typeface="Arial" charset="0"/>
                <a:cs typeface="Arial" charset="0"/>
              </a:rPr>
              <a:t>-</a:t>
            </a:r>
            <a:r>
              <a:rPr lang="en-AU" dirty="0" err="1">
                <a:latin typeface="Arial" charset="0"/>
                <a:cs typeface="Arial" charset="0"/>
              </a:rPr>
              <a:t>onderzoeksgids</a:t>
            </a:r>
            <a:endParaRPr lang="en-AU" dirty="0">
              <a:latin typeface="Arial" charset="0"/>
              <a:cs typeface="Arial" charset="0"/>
            </a:endParaRPr>
          </a:p>
        </p:txBody>
      </p:sp>
      <p:sp>
        <p:nvSpPr>
          <p:cNvPr id="33798" name="Slide Number Placeholder 8"/>
          <p:cNvSpPr>
            <a:spLocks noGrp="1"/>
          </p:cNvSpPr>
          <p:nvPr>
            <p:ph type="sldNum" sz="quarter" idx="18"/>
          </p:nvPr>
        </p:nvSpPr>
        <p:spPr bwMode="auto">
          <a:noFill/>
          <a:ln>
            <a:miter lim="800000"/>
            <a:headEnd/>
            <a:tailEnd/>
          </a:ln>
        </p:spPr>
        <p:txBody>
          <a:bodyPr/>
          <a:lstStyle/>
          <a:p>
            <a:fld id="{38154479-BD03-4728-9C6A-E806631856A8}" type="slidenum">
              <a:rPr lang="en-AU"/>
              <a:pPr/>
              <a:t>13</a:t>
            </a:fld>
            <a:endParaRPr lang="en-AU"/>
          </a:p>
        </p:txBody>
      </p:sp>
      <p:sp>
        <p:nvSpPr>
          <p:cNvPr id="33799" name="Text Placeholder 18"/>
          <p:cNvSpPr>
            <a:spLocks noGrp="1"/>
          </p:cNvSpPr>
          <p:nvPr>
            <p:ph type="body" sz="quarter" idx="16"/>
          </p:nvPr>
        </p:nvSpPr>
        <p:spPr>
          <a:xfrm>
            <a:off x="76200" y="6418263"/>
            <a:ext cx="2590800" cy="304800"/>
          </a:xfrm>
        </p:spPr>
        <p:txBody>
          <a:bodyPr/>
          <a:lstStyle/>
          <a:p>
            <a:r>
              <a:rPr lang="nl-NL" dirty="0">
                <a:latin typeface="Arial" charset="0"/>
                <a:cs typeface="Arial" charset="0"/>
              </a:rPr>
              <a:t>H1: Afval in zee</a:t>
            </a:r>
            <a:endParaRPr lang="nl-NL" noProof="0" dirty="0" smtClean="0">
              <a:latin typeface="Arial" charset="0"/>
              <a:cs typeface="Arial" charset="0"/>
            </a:endParaRPr>
          </a:p>
        </p:txBody>
      </p:sp>
      <p:pic>
        <p:nvPicPr>
          <p:cNvPr id="33800" name="Picture 7" descr="MD1_credit_silentreef.jpg"/>
          <p:cNvPicPr>
            <a:picLocks noChangeAspect="1"/>
          </p:cNvPicPr>
          <p:nvPr/>
        </p:nvPicPr>
        <p:blipFill>
          <a:blip r:embed="rId3" cstate="print"/>
          <a:srcRect/>
          <a:stretch>
            <a:fillRect/>
          </a:stretch>
        </p:blipFill>
        <p:spPr bwMode="auto">
          <a:xfrm>
            <a:off x="4953000" y="1981200"/>
            <a:ext cx="3657600"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638800" cy="990600"/>
          </a:xfrm>
        </p:spPr>
        <p:txBody>
          <a:bodyPr anchor="t"/>
          <a:lstStyle/>
          <a:p>
            <a:pPr>
              <a:defRPr/>
            </a:pPr>
            <a:r>
              <a:rPr lang="nl-NL" noProof="0" dirty="0" smtClean="0"/>
              <a:t>Dive Against Debris®</a:t>
            </a:r>
            <a:br>
              <a:rPr lang="nl-NL" noProof="0" dirty="0" smtClean="0"/>
            </a:br>
            <a:r>
              <a:rPr lang="nl-NL" dirty="0"/>
              <a:t>	- Duiken voor verandering</a:t>
            </a:r>
            <a:endParaRPr lang="nl-NL" noProof="0" dirty="0"/>
          </a:p>
        </p:txBody>
      </p:sp>
      <p:sp>
        <p:nvSpPr>
          <p:cNvPr id="35843" name="Content Placeholder 2"/>
          <p:cNvSpPr>
            <a:spLocks noGrp="1"/>
          </p:cNvSpPr>
          <p:nvPr>
            <p:ph idx="1"/>
          </p:nvPr>
        </p:nvSpPr>
        <p:spPr>
          <a:xfrm>
            <a:off x="685800" y="2667000"/>
            <a:ext cx="4114800" cy="3657600"/>
          </a:xfrm>
        </p:spPr>
        <p:txBody>
          <a:bodyPr>
            <a:normAutofit lnSpcReduction="10000"/>
          </a:bodyPr>
          <a:lstStyle/>
          <a:p>
            <a:r>
              <a:rPr lang="nl-NL" dirty="0" smtClean="0">
                <a:latin typeface="Arial" charset="0"/>
                <a:cs typeface="Arial" charset="0"/>
              </a:rPr>
              <a:t>Je </a:t>
            </a:r>
            <a:r>
              <a:rPr lang="nl-NL" dirty="0">
                <a:latin typeface="Arial" charset="0"/>
                <a:cs typeface="Arial" charset="0"/>
              </a:rPr>
              <a:t>kunt de oceaan veiliger maken voor het onderwaterleven</a:t>
            </a:r>
          </a:p>
          <a:p>
            <a:r>
              <a:rPr lang="nl-NL" dirty="0" smtClean="0">
                <a:latin typeface="Arial" charset="0"/>
                <a:cs typeface="Arial" charset="0"/>
              </a:rPr>
              <a:t>De </a:t>
            </a:r>
            <a:r>
              <a:rPr lang="nl-NL" dirty="0">
                <a:latin typeface="Arial" charset="0"/>
                <a:cs typeface="Arial" charset="0"/>
              </a:rPr>
              <a:t>gegevens die jij verzamelt:</a:t>
            </a:r>
          </a:p>
          <a:p>
            <a:pPr lvl="1"/>
            <a:r>
              <a:rPr lang="nl-NL" dirty="0" smtClean="0">
                <a:latin typeface="Arial" charset="0"/>
                <a:cs typeface="Arial" charset="0"/>
              </a:rPr>
              <a:t>Ondersteunen  </a:t>
            </a:r>
            <a:r>
              <a:rPr lang="nl-NL" dirty="0">
                <a:latin typeface="Arial" charset="0"/>
                <a:cs typeface="Arial" charset="0"/>
              </a:rPr>
              <a:t>de acties tegen afval in zee </a:t>
            </a:r>
          </a:p>
          <a:p>
            <a:pPr lvl="1"/>
            <a:r>
              <a:rPr lang="nl-NL" dirty="0" smtClean="0">
                <a:latin typeface="Arial" charset="0"/>
                <a:cs typeface="Arial" charset="0"/>
              </a:rPr>
              <a:t>Illustreren </a:t>
            </a:r>
            <a:r>
              <a:rPr lang="nl-NL" dirty="0">
                <a:latin typeface="Arial" charset="0"/>
                <a:cs typeface="Arial" charset="0"/>
              </a:rPr>
              <a:t>het soort en de hoeveelheid afval </a:t>
            </a:r>
          </a:p>
          <a:p>
            <a:pPr lvl="1"/>
            <a:r>
              <a:rPr lang="nl-NL" dirty="0" smtClean="0">
                <a:latin typeface="Arial" charset="0"/>
                <a:cs typeface="Arial" charset="0"/>
              </a:rPr>
              <a:t>Vergroten </a:t>
            </a:r>
            <a:r>
              <a:rPr lang="nl-NL" dirty="0">
                <a:latin typeface="Arial" charset="0"/>
                <a:cs typeface="Arial" charset="0"/>
              </a:rPr>
              <a:t>de kennis over de gevolgen</a:t>
            </a:r>
          </a:p>
          <a:p>
            <a:r>
              <a:rPr lang="nl-NL" dirty="0" smtClean="0">
                <a:latin typeface="Arial" charset="0"/>
                <a:cs typeface="Arial" charset="0"/>
              </a:rPr>
              <a:t>Je </a:t>
            </a:r>
            <a:r>
              <a:rPr lang="nl-NL" dirty="0">
                <a:latin typeface="Arial" charset="0"/>
                <a:cs typeface="Arial" charset="0"/>
              </a:rPr>
              <a:t>steunt plaatselijke Project AWARE-onderzoeksleiders</a:t>
            </a:r>
          </a:p>
          <a:p>
            <a:r>
              <a:rPr lang="nl-NL" dirty="0" smtClean="0">
                <a:latin typeface="Arial" charset="0"/>
                <a:cs typeface="Arial" charset="0"/>
              </a:rPr>
              <a:t>Je </a:t>
            </a:r>
            <a:r>
              <a:rPr lang="nl-NL" dirty="0">
                <a:latin typeface="Arial" charset="0"/>
                <a:cs typeface="Arial" charset="0"/>
              </a:rPr>
              <a:t>overtuigt anderen te veranderen</a:t>
            </a:r>
          </a:p>
        </p:txBody>
      </p:sp>
      <p:sp>
        <p:nvSpPr>
          <p:cNvPr id="35844" name="Text Placeholder 13"/>
          <p:cNvSpPr>
            <a:spLocks noGrp="1"/>
          </p:cNvSpPr>
          <p:nvPr>
            <p:ph type="body" sz="quarter" idx="12"/>
          </p:nvPr>
        </p:nvSpPr>
        <p:spPr>
          <a:xfrm>
            <a:off x="457200" y="1951038"/>
            <a:ext cx="8153400" cy="685800"/>
          </a:xfrm>
        </p:spPr>
        <p:txBody>
          <a:bodyPr>
            <a:normAutofit lnSpcReduction="10000"/>
          </a:bodyPr>
          <a:lstStyle/>
          <a:p>
            <a:r>
              <a:rPr lang="nl-NL" dirty="0">
                <a:latin typeface="Arial" charset="0"/>
                <a:cs typeface="Arial" charset="0"/>
              </a:rPr>
              <a:t>Wanneer je duikt voor Dive Against </a:t>
            </a:r>
            <a:r>
              <a:rPr lang="nl-NL" dirty="0" smtClean="0">
                <a:latin typeface="Arial" charset="0"/>
                <a:cs typeface="Arial" charset="0"/>
              </a:rPr>
              <a:t>Debris®, </a:t>
            </a:r>
            <a:r>
              <a:rPr lang="nl-NL" dirty="0">
                <a:latin typeface="Arial" charset="0"/>
                <a:cs typeface="Arial" charset="0"/>
              </a:rPr>
              <a:t>dan duik je voor </a:t>
            </a:r>
            <a:r>
              <a:rPr lang="nl-NL" dirty="0" smtClean="0">
                <a:latin typeface="Arial" charset="0"/>
                <a:cs typeface="Arial" charset="0"/>
              </a:rPr>
              <a:t>verandering</a:t>
            </a:r>
            <a:endParaRPr lang="nl-NL" noProof="0" dirty="0" smtClean="0">
              <a:latin typeface="Arial" charset="0"/>
              <a:cs typeface="Arial" charset="0"/>
            </a:endParaRPr>
          </a:p>
        </p:txBody>
      </p:sp>
      <p:sp>
        <p:nvSpPr>
          <p:cNvPr id="35845"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a:latin typeface="Arial" charset="0"/>
                <a:cs typeface="Arial" charset="0"/>
              </a:rPr>
              <a:t>-</a:t>
            </a:r>
            <a:r>
              <a:rPr lang="en-AU" dirty="0" err="1">
                <a:latin typeface="Arial" charset="0"/>
                <a:cs typeface="Arial" charset="0"/>
              </a:rPr>
              <a:t>onderzoeksgids</a:t>
            </a:r>
            <a:endParaRPr lang="en-AU" dirty="0">
              <a:latin typeface="Arial" charset="0"/>
              <a:cs typeface="Arial" charset="0"/>
            </a:endParaRPr>
          </a:p>
        </p:txBody>
      </p:sp>
      <p:sp>
        <p:nvSpPr>
          <p:cNvPr id="35846" name="Slide Number Placeholder 8"/>
          <p:cNvSpPr>
            <a:spLocks noGrp="1"/>
          </p:cNvSpPr>
          <p:nvPr>
            <p:ph type="sldNum" sz="quarter" idx="18"/>
          </p:nvPr>
        </p:nvSpPr>
        <p:spPr bwMode="auto">
          <a:noFill/>
          <a:ln>
            <a:miter lim="800000"/>
            <a:headEnd/>
            <a:tailEnd/>
          </a:ln>
        </p:spPr>
        <p:txBody>
          <a:bodyPr/>
          <a:lstStyle/>
          <a:p>
            <a:fld id="{4372DDB3-EF38-49A3-AE80-193D99B7A9BB}" type="slidenum">
              <a:rPr lang="en-AU"/>
              <a:pPr/>
              <a:t>14</a:t>
            </a:fld>
            <a:endParaRPr lang="en-AU"/>
          </a:p>
        </p:txBody>
      </p:sp>
      <p:sp>
        <p:nvSpPr>
          <p:cNvPr id="35847" name="Text Placeholder 13"/>
          <p:cNvSpPr>
            <a:spLocks noGrp="1"/>
          </p:cNvSpPr>
          <p:nvPr>
            <p:ph type="body" sz="quarter" idx="16"/>
          </p:nvPr>
        </p:nvSpPr>
        <p:spPr>
          <a:xfrm>
            <a:off x="76200" y="6418263"/>
            <a:ext cx="2590800" cy="304800"/>
          </a:xfrm>
        </p:spPr>
        <p:txBody>
          <a:bodyPr/>
          <a:lstStyle/>
          <a:p>
            <a:r>
              <a:rPr lang="nl-NL" dirty="0">
                <a:latin typeface="Arial" charset="0"/>
                <a:cs typeface="Arial" charset="0"/>
              </a:rPr>
              <a:t>H1: Afval in zee</a:t>
            </a:r>
            <a:endParaRPr lang="nl-NL" noProof="0" dirty="0" smtClean="0">
              <a:latin typeface="Arial" charset="0"/>
              <a:cs typeface="Arial" charset="0"/>
            </a:endParaRPr>
          </a:p>
        </p:txBody>
      </p:sp>
      <p:pic>
        <p:nvPicPr>
          <p:cNvPr id="35848" name="Picture 8" descr="EmperorDivers_Nuweibalder_4852_1.jpg"/>
          <p:cNvPicPr>
            <a:picLocks noChangeAspect="1"/>
          </p:cNvPicPr>
          <p:nvPr/>
        </p:nvPicPr>
        <p:blipFill>
          <a:blip r:embed="rId3" cstate="print"/>
          <a:srcRect/>
          <a:stretch>
            <a:fillRect/>
          </a:stretch>
        </p:blipFill>
        <p:spPr bwMode="auto">
          <a:xfrm>
            <a:off x="4953000" y="2819400"/>
            <a:ext cx="3657600"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15000" cy="990600"/>
          </a:xfrm>
        </p:spPr>
        <p:txBody>
          <a:bodyPr anchor="t"/>
          <a:lstStyle/>
          <a:p>
            <a:pPr>
              <a:defRPr/>
            </a:pPr>
            <a:r>
              <a:rPr lang="nl-NL" dirty="0"/>
              <a:t>Gemaakt voor duikers</a:t>
            </a:r>
            <a:endParaRPr lang="nl-NL" noProof="0" dirty="0"/>
          </a:p>
        </p:txBody>
      </p:sp>
      <p:sp>
        <p:nvSpPr>
          <p:cNvPr id="37891" name="Content Placeholder 2"/>
          <p:cNvSpPr>
            <a:spLocks noGrp="1"/>
          </p:cNvSpPr>
          <p:nvPr>
            <p:ph idx="1"/>
          </p:nvPr>
        </p:nvSpPr>
        <p:spPr>
          <a:xfrm>
            <a:off x="685800" y="2590800"/>
            <a:ext cx="3886200" cy="2667000"/>
          </a:xfrm>
        </p:spPr>
        <p:txBody>
          <a:bodyPr>
            <a:normAutofit/>
          </a:bodyPr>
          <a:lstStyle/>
          <a:p>
            <a:r>
              <a:rPr lang="nl-NL" dirty="0" smtClean="0">
                <a:latin typeface="Arial" charset="0"/>
                <a:cs typeface="Arial" charset="0"/>
              </a:rPr>
              <a:t>70</a:t>
            </a:r>
            <a:r>
              <a:rPr lang="nl-NL" dirty="0">
                <a:latin typeface="Arial" charset="0"/>
                <a:cs typeface="Arial" charset="0"/>
              </a:rPr>
              <a:t>% van het afval dat in zee terecht komt, zinkt naar de bodem</a:t>
            </a:r>
          </a:p>
          <a:p>
            <a:r>
              <a:rPr lang="nl-NL" dirty="0" smtClean="0">
                <a:latin typeface="Arial" charset="0"/>
                <a:cs typeface="Arial" charset="0"/>
              </a:rPr>
              <a:t>Het </a:t>
            </a:r>
            <a:r>
              <a:rPr lang="nl-NL" dirty="0">
                <a:latin typeface="Arial" charset="0"/>
                <a:cs typeface="Arial" charset="0"/>
              </a:rPr>
              <a:t>probleem is groot maar de wereldwijde kracht van Project AWARE-duikers is ook groot.</a:t>
            </a:r>
          </a:p>
          <a:p>
            <a:r>
              <a:rPr lang="nl-NL" dirty="0" smtClean="0">
                <a:latin typeface="Arial" charset="0"/>
                <a:cs typeface="Arial" charset="0"/>
              </a:rPr>
              <a:t>Onze </a:t>
            </a:r>
            <a:r>
              <a:rPr lang="nl-NL" dirty="0">
                <a:latin typeface="Arial" charset="0"/>
                <a:cs typeface="Arial" charset="0"/>
              </a:rPr>
              <a:t>gezamenlijke acties maken het verschil</a:t>
            </a:r>
          </a:p>
        </p:txBody>
      </p:sp>
      <p:sp>
        <p:nvSpPr>
          <p:cNvPr id="37892" name="Text Placeholder 11"/>
          <p:cNvSpPr>
            <a:spLocks noGrp="1"/>
          </p:cNvSpPr>
          <p:nvPr>
            <p:ph type="body" sz="quarter" idx="12"/>
          </p:nvPr>
        </p:nvSpPr>
        <p:spPr>
          <a:xfrm>
            <a:off x="457200" y="1676400"/>
            <a:ext cx="8153400" cy="685800"/>
          </a:xfrm>
        </p:spPr>
        <p:txBody>
          <a:bodyPr>
            <a:normAutofit lnSpcReduction="10000"/>
          </a:bodyPr>
          <a:lstStyle/>
          <a:p>
            <a:r>
              <a:rPr lang="nl-NL" dirty="0">
                <a:latin typeface="Arial" charset="0"/>
                <a:ea typeface="Calibri" pitchFamily="34" charset="0"/>
                <a:cs typeface="Times New Roman" pitchFamily="18" charset="0"/>
              </a:rPr>
              <a:t>Alleen duikers beschikken over de opleiding, kennis en vaardigheden om afval onderwater te verwijderen</a:t>
            </a:r>
            <a:endParaRPr lang="nl-NL" noProof="0" dirty="0" smtClean="0">
              <a:latin typeface="Arial" charset="0"/>
              <a:ea typeface="Calibri" pitchFamily="34" charset="0"/>
              <a:cs typeface="Times New Roman" pitchFamily="18" charset="0"/>
            </a:endParaRPr>
          </a:p>
        </p:txBody>
      </p:sp>
      <p:sp>
        <p:nvSpPr>
          <p:cNvPr id="37893"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a:latin typeface="Arial" charset="0"/>
                <a:cs typeface="Arial" charset="0"/>
              </a:rPr>
              <a:t>-</a:t>
            </a:r>
            <a:r>
              <a:rPr lang="en-AU" dirty="0" err="1">
                <a:latin typeface="Arial" charset="0"/>
                <a:cs typeface="Arial" charset="0"/>
              </a:rPr>
              <a:t>onderzoeksgids</a:t>
            </a:r>
            <a:endParaRPr lang="en-AU" dirty="0">
              <a:latin typeface="Arial" charset="0"/>
              <a:cs typeface="Arial" charset="0"/>
            </a:endParaRPr>
          </a:p>
        </p:txBody>
      </p:sp>
      <p:sp>
        <p:nvSpPr>
          <p:cNvPr id="37894" name="Slide Number Placeholder 8"/>
          <p:cNvSpPr>
            <a:spLocks noGrp="1"/>
          </p:cNvSpPr>
          <p:nvPr>
            <p:ph type="sldNum" sz="quarter" idx="18"/>
          </p:nvPr>
        </p:nvSpPr>
        <p:spPr bwMode="auto">
          <a:noFill/>
          <a:ln>
            <a:miter lim="800000"/>
            <a:headEnd/>
            <a:tailEnd/>
          </a:ln>
        </p:spPr>
        <p:txBody>
          <a:bodyPr/>
          <a:lstStyle/>
          <a:p>
            <a:fld id="{1E08FBFE-2EA2-4E08-BBAE-9C3335B5204F}" type="slidenum">
              <a:rPr lang="en-AU"/>
              <a:pPr/>
              <a:t>15</a:t>
            </a:fld>
            <a:endParaRPr lang="en-AU"/>
          </a:p>
        </p:txBody>
      </p:sp>
      <p:sp>
        <p:nvSpPr>
          <p:cNvPr id="37895" name="Text Placeholder 12"/>
          <p:cNvSpPr>
            <a:spLocks noGrp="1"/>
          </p:cNvSpPr>
          <p:nvPr>
            <p:ph type="body" sz="quarter" idx="16"/>
          </p:nvPr>
        </p:nvSpPr>
        <p:spPr>
          <a:xfrm>
            <a:off x="76200" y="6418263"/>
            <a:ext cx="2590800" cy="304800"/>
          </a:xfrm>
        </p:spPr>
        <p:txBody>
          <a:bodyPr/>
          <a:lstStyle/>
          <a:p>
            <a:r>
              <a:rPr lang="nl-NL" dirty="0">
                <a:latin typeface="Arial" charset="0"/>
                <a:cs typeface="Arial" charset="0"/>
              </a:rPr>
              <a:t>H1: Afval in zee</a:t>
            </a:r>
            <a:endParaRPr lang="nl-NL" noProof="0" dirty="0" smtClean="0">
              <a:latin typeface="Arial" charset="0"/>
              <a:cs typeface="Arial" charset="0"/>
            </a:endParaRPr>
          </a:p>
        </p:txBody>
      </p:sp>
      <p:sp>
        <p:nvSpPr>
          <p:cNvPr id="37896" name="Text Placeholder 11"/>
          <p:cNvSpPr txBox="1">
            <a:spLocks/>
          </p:cNvSpPr>
          <p:nvPr/>
        </p:nvSpPr>
        <p:spPr bwMode="auto">
          <a:xfrm>
            <a:off x="457200" y="5181600"/>
            <a:ext cx="8153400" cy="8382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nl-NL" sz="2800" b="1" dirty="0">
                <a:solidFill>
                  <a:srgbClr val="376092"/>
                </a:solidFill>
                <a:latin typeface="Arial" panose="020B0604020202020204" pitchFamily="34" charset="0"/>
                <a:cs typeface="Arial" panose="020B0604020202020204" pitchFamily="34" charset="0"/>
              </a:rPr>
              <a:t>Laat jouw duiken niet voor niets zijn. </a:t>
            </a:r>
          </a:p>
          <a:p>
            <a:pPr algn="ctr">
              <a:spcBef>
                <a:spcPct val="20000"/>
              </a:spcBef>
              <a:buSzPct val="75000"/>
              <a:buFont typeface="Wingdings" pitchFamily="2" charset="2"/>
              <a:buNone/>
            </a:pPr>
            <a:r>
              <a:rPr lang="nl-NL" sz="2800" b="1" dirty="0">
                <a:solidFill>
                  <a:srgbClr val="376092"/>
                </a:solidFill>
                <a:latin typeface="Arial" panose="020B0604020202020204" pitchFamily="34" charset="0"/>
                <a:cs typeface="Arial" panose="020B0604020202020204" pitchFamily="34" charset="0"/>
              </a:rPr>
              <a:t>Ga naar de haaien!</a:t>
            </a:r>
          </a:p>
        </p:txBody>
      </p:sp>
      <p:pic>
        <p:nvPicPr>
          <p:cNvPr id="37897" name="Picture 8" descr="Blenheim Dive Centre NZ retouch.jpg"/>
          <p:cNvPicPr>
            <a:picLocks noChangeAspect="1"/>
          </p:cNvPicPr>
          <p:nvPr/>
        </p:nvPicPr>
        <p:blipFill>
          <a:blip r:embed="rId3" cstate="print"/>
          <a:srcRect/>
          <a:stretch>
            <a:fillRect/>
          </a:stretch>
        </p:blipFill>
        <p:spPr bwMode="auto">
          <a:xfrm>
            <a:off x="4876800" y="2362200"/>
            <a:ext cx="36576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84238"/>
            <a:ext cx="5334000" cy="990600"/>
          </a:xfrm>
        </p:spPr>
        <p:txBody>
          <a:bodyPr/>
          <a:lstStyle/>
          <a:p>
            <a:pPr>
              <a:defRPr/>
            </a:pPr>
            <a:r>
              <a:rPr lang="nl-NL" dirty="0"/>
              <a:t>Wij hebben het gehad over</a:t>
            </a:r>
            <a:endParaRPr lang="nl-NL" noProof="0" dirty="0"/>
          </a:p>
        </p:txBody>
      </p:sp>
      <p:sp>
        <p:nvSpPr>
          <p:cNvPr id="39939" name="Content Placeholder 7"/>
          <p:cNvSpPr>
            <a:spLocks noGrp="1"/>
          </p:cNvSpPr>
          <p:nvPr>
            <p:ph idx="1"/>
          </p:nvPr>
        </p:nvSpPr>
        <p:spPr>
          <a:xfrm>
            <a:off x="685800" y="3276600"/>
            <a:ext cx="4876800" cy="2438400"/>
          </a:xfrm>
        </p:spPr>
        <p:txBody>
          <a:bodyPr/>
          <a:lstStyle/>
          <a:p>
            <a:r>
              <a:rPr lang="nl-NL" dirty="0" smtClean="0">
                <a:latin typeface="Arial" charset="0"/>
                <a:cs typeface="Arial" charset="0"/>
              </a:rPr>
              <a:t>De </a:t>
            </a:r>
            <a:r>
              <a:rPr lang="nl-NL" dirty="0">
                <a:latin typeface="Arial" charset="0"/>
                <a:cs typeface="Arial" charset="0"/>
              </a:rPr>
              <a:t>schade die is aangericht</a:t>
            </a:r>
          </a:p>
          <a:p>
            <a:r>
              <a:rPr lang="nl-NL" dirty="0" smtClean="0">
                <a:latin typeface="Arial" charset="0"/>
                <a:cs typeface="Arial" charset="0"/>
              </a:rPr>
              <a:t>Waaruit </a:t>
            </a:r>
            <a:r>
              <a:rPr lang="nl-NL" dirty="0">
                <a:latin typeface="Arial" charset="0"/>
                <a:cs typeface="Arial" charset="0"/>
              </a:rPr>
              <a:t>bestaat dat afval?</a:t>
            </a:r>
          </a:p>
          <a:p>
            <a:r>
              <a:rPr lang="nl-NL" dirty="0" smtClean="0">
                <a:latin typeface="Arial" charset="0"/>
                <a:cs typeface="Arial" charset="0"/>
              </a:rPr>
              <a:t>Waar </a:t>
            </a:r>
            <a:r>
              <a:rPr lang="nl-NL" dirty="0">
                <a:latin typeface="Arial" charset="0"/>
                <a:cs typeface="Arial" charset="0"/>
              </a:rPr>
              <a:t>komt het vandaan?</a:t>
            </a:r>
          </a:p>
          <a:p>
            <a:r>
              <a:rPr lang="nl-NL" dirty="0" smtClean="0">
                <a:latin typeface="Arial" charset="0"/>
                <a:cs typeface="Arial" charset="0"/>
              </a:rPr>
              <a:t>Kunnen </a:t>
            </a:r>
            <a:r>
              <a:rPr lang="nl-NL" dirty="0">
                <a:latin typeface="Arial" charset="0"/>
                <a:cs typeface="Arial" charset="0"/>
              </a:rPr>
              <a:t>we er iets aan doen?</a:t>
            </a:r>
          </a:p>
          <a:p>
            <a:r>
              <a:rPr lang="nl-NL" dirty="0" smtClean="0">
                <a:latin typeface="Arial" charset="0"/>
                <a:cs typeface="Arial" charset="0"/>
              </a:rPr>
              <a:t>Dive </a:t>
            </a:r>
            <a:r>
              <a:rPr lang="nl-NL" dirty="0">
                <a:latin typeface="Arial" charset="0"/>
                <a:cs typeface="Arial" charset="0"/>
              </a:rPr>
              <a:t>Against </a:t>
            </a:r>
            <a:r>
              <a:rPr lang="nl-NL" dirty="0" smtClean="0">
                <a:latin typeface="Arial" charset="0"/>
                <a:cs typeface="Arial" charset="0"/>
              </a:rPr>
              <a:t>Debris® </a:t>
            </a:r>
            <a:r>
              <a:rPr lang="nl-NL" dirty="0">
                <a:latin typeface="Arial" charset="0"/>
                <a:cs typeface="Arial" charset="0"/>
              </a:rPr>
              <a:t>- Duiken voor verandering</a:t>
            </a:r>
          </a:p>
          <a:p>
            <a:r>
              <a:rPr lang="nl-NL" dirty="0" smtClean="0">
                <a:latin typeface="Arial" charset="0"/>
                <a:cs typeface="Arial" charset="0"/>
              </a:rPr>
              <a:t>Gemaakt </a:t>
            </a:r>
            <a:r>
              <a:rPr lang="nl-NL" dirty="0">
                <a:latin typeface="Arial" charset="0"/>
                <a:cs typeface="Arial" charset="0"/>
              </a:rPr>
              <a:t>voor duikers</a:t>
            </a:r>
          </a:p>
        </p:txBody>
      </p:sp>
      <p:sp>
        <p:nvSpPr>
          <p:cNvPr id="39940" name="Text Placeholder 8"/>
          <p:cNvSpPr>
            <a:spLocks noGrp="1"/>
          </p:cNvSpPr>
          <p:nvPr>
            <p:ph type="body" sz="quarter" idx="12"/>
          </p:nvPr>
        </p:nvSpPr>
        <p:spPr>
          <a:xfrm>
            <a:off x="457200" y="1951038"/>
            <a:ext cx="8153400" cy="685800"/>
          </a:xfrm>
        </p:spPr>
        <p:txBody>
          <a:bodyPr/>
          <a:lstStyle/>
          <a:p>
            <a:r>
              <a:rPr lang="nl-NL" dirty="0">
                <a:latin typeface="Arial" charset="0"/>
                <a:cs typeface="Arial" charset="0"/>
              </a:rPr>
              <a:t>HOOFDSTUK 1: Het rommelige probleem van afval in zee</a:t>
            </a:r>
            <a:endParaRPr lang="nl-NL" noProof="0" dirty="0" smtClean="0">
              <a:latin typeface="Arial" charset="0"/>
              <a:cs typeface="Arial" charset="0"/>
            </a:endParaRPr>
          </a:p>
        </p:txBody>
      </p:sp>
      <p:sp>
        <p:nvSpPr>
          <p:cNvPr id="39941" name="Footer Placeholder 3"/>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a:latin typeface="Arial" charset="0"/>
                <a:cs typeface="Arial" charset="0"/>
              </a:rPr>
              <a:t>-</a:t>
            </a:r>
            <a:r>
              <a:rPr lang="en-AU" dirty="0" err="1">
                <a:latin typeface="Arial" charset="0"/>
                <a:cs typeface="Arial" charset="0"/>
              </a:rPr>
              <a:t>onderzoeksgids</a:t>
            </a:r>
            <a:endParaRPr lang="en-AU" dirty="0">
              <a:latin typeface="Arial" charset="0"/>
              <a:cs typeface="Arial" charset="0"/>
            </a:endParaRPr>
          </a:p>
        </p:txBody>
      </p:sp>
      <p:sp>
        <p:nvSpPr>
          <p:cNvPr id="39942" name="Slide Number Placeholder 4"/>
          <p:cNvSpPr>
            <a:spLocks noGrp="1"/>
          </p:cNvSpPr>
          <p:nvPr>
            <p:ph type="sldNum" sz="quarter" idx="18"/>
          </p:nvPr>
        </p:nvSpPr>
        <p:spPr bwMode="auto">
          <a:noFill/>
          <a:ln>
            <a:miter lim="800000"/>
            <a:headEnd/>
            <a:tailEnd/>
          </a:ln>
        </p:spPr>
        <p:txBody>
          <a:bodyPr/>
          <a:lstStyle/>
          <a:p>
            <a:fld id="{219A7D9C-D921-4CC9-B7EB-5D7217E60853}" type="slidenum">
              <a:rPr lang="en-US"/>
              <a:pPr/>
              <a:t>16</a:t>
            </a:fld>
            <a:endParaRPr lang="en-US"/>
          </a:p>
        </p:txBody>
      </p:sp>
      <p:sp>
        <p:nvSpPr>
          <p:cNvPr id="39943" name="Text Placeholder 19"/>
          <p:cNvSpPr>
            <a:spLocks noGrp="1"/>
          </p:cNvSpPr>
          <p:nvPr>
            <p:ph type="body" sz="quarter" idx="16"/>
          </p:nvPr>
        </p:nvSpPr>
        <p:spPr>
          <a:xfrm>
            <a:off x="76200" y="6418263"/>
            <a:ext cx="2590800" cy="304800"/>
          </a:xfrm>
        </p:spPr>
        <p:txBody>
          <a:bodyPr/>
          <a:lstStyle/>
          <a:p>
            <a:r>
              <a:rPr lang="nl-NL" dirty="0">
                <a:latin typeface="Arial" charset="0"/>
                <a:cs typeface="Arial" charset="0"/>
              </a:rPr>
              <a:t>H1: Afval in zee</a:t>
            </a:r>
            <a:endParaRPr lang="nl-NL" noProof="0" dirty="0" smtClean="0">
              <a:latin typeface="Arial" charset="0"/>
              <a:cs typeface="Arial" charset="0"/>
            </a:endParaRPr>
          </a:p>
        </p:txBody>
      </p:sp>
      <p:sp>
        <p:nvSpPr>
          <p:cNvPr id="39944"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err="1">
                <a:solidFill>
                  <a:srgbClr val="376092"/>
                </a:solidFill>
              </a:rPr>
              <a:t>Vragen</a:t>
            </a:r>
            <a:r>
              <a:rPr lang="en-US" sz="2000" b="1" dirty="0">
                <a:solidFill>
                  <a:srgbClr val="376092"/>
                </a:solidFill>
              </a:rPr>
              <a:t>?</a:t>
            </a:r>
            <a:endParaRPr lang="en-GB" sz="2000" b="1" dirty="0">
              <a:solidFill>
                <a:srgbClr val="376092"/>
              </a:solidFill>
            </a:endParaRPr>
          </a:p>
        </p:txBody>
      </p:sp>
      <p:sp>
        <p:nvSpPr>
          <p:cNvPr id="39945" name="Text Placeholder 28"/>
          <p:cNvSpPr txBox="1">
            <a:spLocks/>
          </p:cNvSpPr>
          <p:nvPr/>
        </p:nvSpPr>
        <p:spPr bwMode="auto">
          <a:xfrm>
            <a:off x="685800" y="2590800"/>
            <a:ext cx="8153400" cy="609600"/>
          </a:xfrm>
          <a:prstGeom prst="rect">
            <a:avLst/>
          </a:prstGeom>
          <a:noFill/>
          <a:ln w="9525">
            <a:noFill/>
            <a:miter lim="800000"/>
            <a:headEnd/>
            <a:tailEnd/>
          </a:ln>
        </p:spPr>
        <p:txBody>
          <a:bodyPr/>
          <a:lstStyle/>
          <a:p>
            <a:pPr>
              <a:spcBef>
                <a:spcPct val="20000"/>
              </a:spcBef>
              <a:buSzPct val="75000"/>
            </a:pPr>
            <a:r>
              <a:rPr lang="nl-NL" b="1" dirty="0">
                <a:solidFill>
                  <a:srgbClr val="376092"/>
                </a:solidFill>
                <a:latin typeface="Arial" panose="020B0604020202020204" pitchFamily="34" charset="0"/>
                <a:cs typeface="Arial" panose="020B0604020202020204" pitchFamily="34" charset="0"/>
              </a:rPr>
              <a:t>Het probleem van afval in zee en hoe duikers kunnen helpen dit probleem te </a:t>
            </a:r>
            <a:r>
              <a:rPr lang="nl-NL" b="1" dirty="0" smtClean="0">
                <a:solidFill>
                  <a:srgbClr val="376092"/>
                </a:solidFill>
                <a:latin typeface="Arial" panose="020B0604020202020204" pitchFamily="34" charset="0"/>
                <a:cs typeface="Arial" panose="020B0604020202020204" pitchFamily="34" charset="0"/>
              </a:rPr>
              <a:t>klaren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nl-NL" dirty="0"/>
              <a:t>Tijd voor </a:t>
            </a:r>
            <a:r>
              <a:rPr lang="nl-NL" noProof="0" dirty="0" smtClean="0"/>
              <a:t/>
            </a:r>
            <a:br>
              <a:rPr lang="nl-NL" noProof="0" dirty="0" smtClean="0"/>
            </a:br>
            <a:r>
              <a:rPr lang="nl-NL" noProof="0" dirty="0" smtClean="0"/>
              <a:t>Dive Against Debris®</a:t>
            </a:r>
            <a:endParaRPr lang="nl-NL" noProof="0" dirty="0"/>
          </a:p>
        </p:txBody>
      </p:sp>
      <p:sp>
        <p:nvSpPr>
          <p:cNvPr id="41987" name="Text Placeholder 13"/>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nl-NL" dirty="0" smtClean="0">
                <a:latin typeface="Arial" charset="0"/>
                <a:cs typeface="Arial" charset="0"/>
              </a:rPr>
              <a:t>HOOFDSTUK </a:t>
            </a:r>
            <a:r>
              <a:rPr lang="nl-NL" dirty="0">
                <a:latin typeface="Arial" charset="0"/>
                <a:cs typeface="Arial" charset="0"/>
              </a:rPr>
              <a:t>2:</a:t>
            </a:r>
            <a:endParaRPr lang="nl-NL" noProof="0"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44562"/>
          </a:xfrm>
        </p:spPr>
        <p:txBody>
          <a:bodyPr anchor="t"/>
          <a:lstStyle/>
          <a:p>
            <a:pPr>
              <a:defRPr/>
            </a:pPr>
            <a:r>
              <a:rPr lang="nl-NL" dirty="0"/>
              <a:t>Plan je duik</a:t>
            </a:r>
            <a:endParaRPr lang="nl-NL" noProof="0" dirty="0" smtClean="0"/>
          </a:p>
        </p:txBody>
      </p:sp>
      <p:sp>
        <p:nvSpPr>
          <p:cNvPr id="44035" name="Content Placeholder 2"/>
          <p:cNvSpPr>
            <a:spLocks noGrp="1"/>
          </p:cNvSpPr>
          <p:nvPr>
            <p:ph idx="1"/>
          </p:nvPr>
        </p:nvSpPr>
        <p:spPr>
          <a:xfrm>
            <a:off x="533400" y="2392363"/>
            <a:ext cx="4267200" cy="3703637"/>
          </a:xfrm>
        </p:spPr>
        <p:txBody>
          <a:bodyPr>
            <a:normAutofit fontScale="92500" lnSpcReduction="10000"/>
          </a:bodyPr>
          <a:lstStyle/>
          <a:p>
            <a:r>
              <a:rPr lang="nl-NL" dirty="0" smtClean="0">
                <a:latin typeface="Arial" charset="0"/>
                <a:cs typeface="Arial" charset="0"/>
              </a:rPr>
              <a:t>Zorg </a:t>
            </a:r>
            <a:r>
              <a:rPr lang="nl-NL" dirty="0">
                <a:latin typeface="Arial" charset="0"/>
                <a:cs typeface="Arial" charset="0"/>
              </a:rPr>
              <a:t>voor argumenten om te veranderen</a:t>
            </a:r>
          </a:p>
          <a:p>
            <a:r>
              <a:rPr lang="nl-NL" dirty="0" smtClean="0">
                <a:latin typeface="Arial" charset="0"/>
                <a:cs typeface="Arial" charset="0"/>
              </a:rPr>
              <a:t>Help </a:t>
            </a:r>
            <a:r>
              <a:rPr lang="nl-NL" dirty="0">
                <a:latin typeface="Arial" charset="0"/>
                <a:cs typeface="Arial" charset="0"/>
              </a:rPr>
              <a:t>seizoensinvloeden te herkennen</a:t>
            </a:r>
          </a:p>
          <a:p>
            <a:pPr lvl="1"/>
            <a:r>
              <a:rPr lang="nl-NL" dirty="0" smtClean="0">
                <a:latin typeface="Arial" charset="0"/>
                <a:cs typeface="Arial" charset="0"/>
              </a:rPr>
              <a:t>Weersinvloeden</a:t>
            </a:r>
            <a:endParaRPr lang="nl-NL" dirty="0">
              <a:latin typeface="Arial" charset="0"/>
              <a:cs typeface="Arial" charset="0"/>
            </a:endParaRPr>
          </a:p>
          <a:p>
            <a:pPr lvl="1"/>
            <a:r>
              <a:rPr lang="nl-NL" dirty="0" smtClean="0">
                <a:latin typeface="Arial" charset="0"/>
                <a:cs typeface="Arial" charset="0"/>
              </a:rPr>
              <a:t>Toeristenseizoen</a:t>
            </a:r>
            <a:endParaRPr lang="nl-NL" dirty="0">
              <a:latin typeface="Arial" charset="0"/>
              <a:cs typeface="Arial" charset="0"/>
            </a:endParaRPr>
          </a:p>
          <a:p>
            <a:r>
              <a:rPr lang="nl-NL" dirty="0" smtClean="0">
                <a:latin typeface="Arial" charset="0"/>
                <a:cs typeface="Arial" charset="0"/>
              </a:rPr>
              <a:t>Hoe </a:t>
            </a:r>
            <a:r>
              <a:rPr lang="nl-NL" dirty="0">
                <a:latin typeface="Arial" charset="0"/>
                <a:cs typeface="Arial" charset="0"/>
              </a:rPr>
              <a:t>vaak moeten we het onderzoek houden?</a:t>
            </a:r>
          </a:p>
          <a:p>
            <a:pPr lvl="1"/>
            <a:r>
              <a:rPr lang="nl-NL" dirty="0" smtClean="0">
                <a:latin typeface="Arial" charset="0"/>
                <a:cs typeface="Arial" charset="0"/>
              </a:rPr>
              <a:t>Geen </a:t>
            </a:r>
            <a:r>
              <a:rPr lang="nl-NL" dirty="0">
                <a:latin typeface="Arial" charset="0"/>
                <a:cs typeface="Arial" charset="0"/>
              </a:rPr>
              <a:t>verplichting maar</a:t>
            </a:r>
          </a:p>
          <a:p>
            <a:pPr lvl="2"/>
            <a:r>
              <a:rPr lang="nl-NL" dirty="0" smtClean="0">
                <a:latin typeface="Arial" charset="0"/>
                <a:cs typeface="Arial" charset="0"/>
              </a:rPr>
              <a:t>Maandelijks </a:t>
            </a:r>
            <a:r>
              <a:rPr lang="nl-NL" dirty="0">
                <a:latin typeface="Arial" charset="0"/>
                <a:cs typeface="Arial" charset="0"/>
              </a:rPr>
              <a:t>- best</a:t>
            </a:r>
          </a:p>
          <a:p>
            <a:pPr lvl="2"/>
            <a:r>
              <a:rPr lang="nl-NL" dirty="0" smtClean="0">
                <a:latin typeface="Arial" charset="0"/>
                <a:cs typeface="Arial" charset="0"/>
              </a:rPr>
              <a:t>Tweemaandelijks </a:t>
            </a:r>
            <a:r>
              <a:rPr lang="nl-NL" dirty="0">
                <a:latin typeface="Arial" charset="0"/>
                <a:cs typeface="Arial" charset="0"/>
              </a:rPr>
              <a:t>- goed</a:t>
            </a:r>
          </a:p>
          <a:p>
            <a:pPr lvl="2"/>
            <a:r>
              <a:rPr lang="nl-NL" dirty="0" smtClean="0">
                <a:latin typeface="Arial" charset="0"/>
                <a:cs typeface="Arial" charset="0"/>
              </a:rPr>
              <a:t>Een </a:t>
            </a:r>
            <a:r>
              <a:rPr lang="nl-NL" dirty="0">
                <a:latin typeface="Arial" charset="0"/>
                <a:cs typeface="Arial" charset="0"/>
              </a:rPr>
              <a:t>keer per kwartaal - minimaal</a:t>
            </a:r>
          </a:p>
          <a:p>
            <a:endParaRPr lang="nl-NL" noProof="0" dirty="0" smtClean="0">
              <a:latin typeface="Arial" charset="0"/>
              <a:cs typeface="Arial" charset="0"/>
            </a:endParaRPr>
          </a:p>
        </p:txBody>
      </p:sp>
      <p:sp>
        <p:nvSpPr>
          <p:cNvPr id="44036"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a:latin typeface="Arial" charset="0"/>
                <a:cs typeface="Arial" charset="0"/>
              </a:rPr>
              <a:t>-</a:t>
            </a:r>
            <a:r>
              <a:rPr lang="en-AU" dirty="0" err="1">
                <a:latin typeface="Arial" charset="0"/>
                <a:cs typeface="Arial" charset="0"/>
              </a:rPr>
              <a:t>onderzoeksgids</a:t>
            </a:r>
            <a:endParaRPr lang="en-AU" dirty="0">
              <a:latin typeface="Arial" charset="0"/>
              <a:cs typeface="Arial" charset="0"/>
            </a:endParaRPr>
          </a:p>
        </p:txBody>
      </p:sp>
      <p:sp>
        <p:nvSpPr>
          <p:cNvPr id="44037" name="Slide Number Placeholder 8"/>
          <p:cNvSpPr>
            <a:spLocks noGrp="1"/>
          </p:cNvSpPr>
          <p:nvPr>
            <p:ph type="sldNum" sz="quarter" idx="18"/>
          </p:nvPr>
        </p:nvSpPr>
        <p:spPr bwMode="auto">
          <a:noFill/>
          <a:ln>
            <a:miter lim="800000"/>
            <a:headEnd/>
            <a:tailEnd/>
          </a:ln>
        </p:spPr>
        <p:txBody>
          <a:bodyPr/>
          <a:lstStyle/>
          <a:p>
            <a:fld id="{B0394283-9BA3-4E83-AF3B-0ED2EF2CC6DB}" type="slidenum">
              <a:rPr lang="en-AU"/>
              <a:pPr/>
              <a:t>18</a:t>
            </a:fld>
            <a:endParaRPr lang="en-AU"/>
          </a:p>
        </p:txBody>
      </p:sp>
      <p:sp>
        <p:nvSpPr>
          <p:cNvPr id="44038" name="Text Placeholder 13"/>
          <p:cNvSpPr>
            <a:spLocks noGrp="1"/>
          </p:cNvSpPr>
          <p:nvPr>
            <p:ph type="body" sz="quarter" idx="16"/>
          </p:nvPr>
        </p:nvSpPr>
        <p:spPr>
          <a:xfrm>
            <a:off x="76200" y="6418263"/>
            <a:ext cx="2590800" cy="304800"/>
          </a:xfrm>
        </p:spPr>
        <p:txBody>
          <a:bodyPr/>
          <a:lstStyle/>
          <a:p>
            <a:r>
              <a:rPr lang="nl-NL" dirty="0">
                <a:latin typeface="Arial" charset="0"/>
                <a:cs typeface="Arial" charset="0"/>
              </a:rPr>
              <a:t>H2: Duiktijd</a:t>
            </a:r>
            <a:endParaRPr lang="nl-NL" noProof="0" dirty="0" smtClean="0">
              <a:latin typeface="Arial" charset="0"/>
              <a:cs typeface="Arial" charset="0"/>
            </a:endParaRPr>
          </a:p>
        </p:txBody>
      </p:sp>
      <p:sp>
        <p:nvSpPr>
          <p:cNvPr id="44039" name="Text Placeholder 9"/>
          <p:cNvSpPr>
            <a:spLocks noGrp="1"/>
          </p:cNvSpPr>
          <p:nvPr>
            <p:ph type="body" sz="quarter" idx="12"/>
          </p:nvPr>
        </p:nvSpPr>
        <p:spPr>
          <a:xfrm>
            <a:off x="457200" y="1752600"/>
            <a:ext cx="8153400" cy="533400"/>
          </a:xfrm>
        </p:spPr>
        <p:txBody>
          <a:bodyPr>
            <a:normAutofit fontScale="85000" lnSpcReduction="10000"/>
          </a:bodyPr>
          <a:lstStyle/>
          <a:p>
            <a:r>
              <a:rPr lang="nl-NL" dirty="0">
                <a:latin typeface="Arial" charset="0"/>
                <a:cs typeface="Arial" charset="0"/>
              </a:rPr>
              <a:t>Meerdere onderzoeken op dezelfde </a:t>
            </a:r>
            <a:r>
              <a:rPr lang="nl-NL" dirty="0" smtClean="0">
                <a:latin typeface="Arial" charset="0"/>
                <a:cs typeface="Arial" charset="0"/>
              </a:rPr>
              <a:t>locatie </a:t>
            </a:r>
            <a:r>
              <a:rPr lang="nl-NL" dirty="0">
                <a:latin typeface="Arial" charset="0"/>
                <a:cs typeface="Arial" charset="0"/>
              </a:rPr>
              <a:t>leveren de beste resultaten op</a:t>
            </a:r>
            <a:endParaRPr lang="nl-NL" noProof="0" dirty="0" smtClean="0">
              <a:latin typeface="Arial" charset="0"/>
              <a:cs typeface="Arial" charset="0"/>
            </a:endParaRPr>
          </a:p>
        </p:txBody>
      </p:sp>
      <p:pic>
        <p:nvPicPr>
          <p:cNvPr id="44040" name="Picture 7" descr="jupiterdivecenter.jpg"/>
          <p:cNvPicPr>
            <a:picLocks noChangeAspect="1"/>
          </p:cNvPicPr>
          <p:nvPr/>
        </p:nvPicPr>
        <p:blipFill>
          <a:blip r:embed="rId3" cstate="print"/>
          <a:srcRect/>
          <a:stretch>
            <a:fillRect/>
          </a:stretch>
        </p:blipFill>
        <p:spPr bwMode="auto">
          <a:xfrm>
            <a:off x="4953000" y="2755900"/>
            <a:ext cx="3657600" cy="2305050"/>
          </a:xfrm>
          <a:prstGeom prst="rect">
            <a:avLst/>
          </a:prstGeom>
          <a:noFill/>
          <a:ln w="9525">
            <a:noFill/>
            <a:miter lim="800000"/>
            <a:headEnd/>
            <a:tailEnd/>
          </a:ln>
        </p:spPr>
      </p:pic>
      <p:sp>
        <p:nvSpPr>
          <p:cNvPr id="440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rPr>
              <a:t>Plan je </a:t>
            </a:r>
            <a:r>
              <a:rPr lang="en-US" sz="1600" b="1" i="1" dirty="0" err="1">
                <a:solidFill>
                  <a:srgbClr val="376092"/>
                </a:solidFill>
              </a:rPr>
              <a:t>duik</a:t>
            </a:r>
            <a:endParaRPr lang="en-GB" sz="2000" b="1" dirty="0">
              <a:solidFill>
                <a:srgbClr val="37609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8305800" cy="792162"/>
          </a:xfrm>
        </p:spPr>
        <p:txBody>
          <a:bodyPr anchor="t"/>
          <a:lstStyle/>
          <a:p>
            <a:pPr>
              <a:defRPr/>
            </a:pPr>
            <a:r>
              <a:rPr lang="nl-NL" dirty="0"/>
              <a:t>Kies jouw </a:t>
            </a:r>
            <a:r>
              <a:rPr lang="nl-NL" dirty="0" err="1"/>
              <a:t>onderzoekslocatie</a:t>
            </a:r>
            <a:endParaRPr lang="nl-NL" noProof="0" dirty="0" smtClean="0">
              <a:latin typeface="Arial" charset="0"/>
              <a:cs typeface="Arial" charset="0"/>
            </a:endParaRPr>
          </a:p>
        </p:txBody>
      </p:sp>
      <p:sp>
        <p:nvSpPr>
          <p:cNvPr id="46083" name="Content Placeholder 2"/>
          <p:cNvSpPr>
            <a:spLocks noGrp="1"/>
          </p:cNvSpPr>
          <p:nvPr>
            <p:ph idx="1"/>
          </p:nvPr>
        </p:nvSpPr>
        <p:spPr>
          <a:xfrm>
            <a:off x="685800" y="2286000"/>
            <a:ext cx="4495800" cy="2057400"/>
          </a:xfrm>
        </p:spPr>
        <p:txBody>
          <a:bodyPr>
            <a:normAutofit lnSpcReduction="10000"/>
          </a:bodyPr>
          <a:lstStyle/>
          <a:p>
            <a:r>
              <a:rPr lang="nl-NL" dirty="0" smtClean="0">
                <a:latin typeface="Arial" charset="0"/>
                <a:cs typeface="Arial" charset="0"/>
              </a:rPr>
              <a:t>Je </a:t>
            </a:r>
            <a:r>
              <a:rPr lang="nl-NL" dirty="0">
                <a:latin typeface="Arial" charset="0"/>
                <a:cs typeface="Arial" charset="0"/>
              </a:rPr>
              <a:t>kunt er regelmatig terugkeren</a:t>
            </a:r>
          </a:p>
          <a:p>
            <a:r>
              <a:rPr lang="nl-NL" dirty="0" smtClean="0">
                <a:latin typeface="Arial" charset="0"/>
                <a:cs typeface="Arial" charset="0"/>
              </a:rPr>
              <a:t>Het </a:t>
            </a:r>
            <a:r>
              <a:rPr lang="nl-NL" dirty="0">
                <a:latin typeface="Arial" charset="0"/>
                <a:cs typeface="Arial" charset="0"/>
              </a:rPr>
              <a:t>ligt binnen het bereik van de ervaringsniveaus en vaardigheden van alle deelnemers</a:t>
            </a:r>
          </a:p>
          <a:p>
            <a:r>
              <a:rPr lang="nl-NL" dirty="0" smtClean="0">
                <a:latin typeface="Arial" charset="0"/>
                <a:cs typeface="Arial" charset="0"/>
              </a:rPr>
              <a:t>Onderzoek </a:t>
            </a:r>
            <a:r>
              <a:rPr lang="nl-NL" dirty="0">
                <a:latin typeface="Arial" charset="0"/>
                <a:cs typeface="Arial" charset="0"/>
              </a:rPr>
              <a:t>zoetwatermeren en rivieren</a:t>
            </a:r>
          </a:p>
          <a:p>
            <a:r>
              <a:rPr lang="nl-NL" dirty="0" smtClean="0">
                <a:latin typeface="Arial" charset="0"/>
                <a:cs typeface="Arial" charset="0"/>
              </a:rPr>
              <a:t>Vergunning </a:t>
            </a:r>
            <a:r>
              <a:rPr lang="nl-NL" dirty="0">
                <a:latin typeface="Arial" charset="0"/>
                <a:cs typeface="Arial" charset="0"/>
              </a:rPr>
              <a:t>benodigd?</a:t>
            </a:r>
          </a:p>
          <a:p>
            <a:endParaRPr lang="nl-NL" noProof="0" dirty="0" smtClean="0">
              <a:latin typeface="Arial" charset="0"/>
              <a:cs typeface="Arial" charset="0"/>
            </a:endParaRPr>
          </a:p>
          <a:p>
            <a:endParaRPr lang="nl-NL" noProof="0" dirty="0" smtClean="0">
              <a:latin typeface="Arial" charset="0"/>
              <a:cs typeface="Arial" charset="0"/>
            </a:endParaRPr>
          </a:p>
        </p:txBody>
      </p:sp>
      <p:sp>
        <p:nvSpPr>
          <p:cNvPr id="46084" name="Text Placeholder 14"/>
          <p:cNvSpPr>
            <a:spLocks noGrp="1"/>
          </p:cNvSpPr>
          <p:nvPr>
            <p:ph type="body" sz="quarter" idx="12"/>
          </p:nvPr>
        </p:nvSpPr>
        <p:spPr>
          <a:xfrm>
            <a:off x="457200" y="1676400"/>
            <a:ext cx="8153400" cy="685800"/>
          </a:xfrm>
        </p:spPr>
        <p:txBody>
          <a:bodyPr>
            <a:normAutofit lnSpcReduction="10000"/>
          </a:bodyPr>
          <a:lstStyle/>
          <a:p>
            <a:r>
              <a:rPr lang="nl-NL" dirty="0">
                <a:latin typeface="Arial" charset="0"/>
                <a:cs typeface="Arial" charset="0"/>
              </a:rPr>
              <a:t>Neem het volgende in overweging bij het uitkiezen van je </a:t>
            </a:r>
            <a:r>
              <a:rPr lang="nl-NL" dirty="0" err="1">
                <a:latin typeface="Arial" charset="0"/>
                <a:cs typeface="Arial" charset="0"/>
              </a:rPr>
              <a:t>onderzoekslocatie</a:t>
            </a:r>
            <a:r>
              <a:rPr lang="nl-NL" dirty="0">
                <a:latin typeface="Arial" charset="0"/>
                <a:cs typeface="Arial" charset="0"/>
              </a:rPr>
              <a:t>: </a:t>
            </a:r>
            <a:endParaRPr lang="nl-NL" noProof="0" dirty="0" smtClean="0">
              <a:latin typeface="Arial" charset="0"/>
              <a:cs typeface="Arial" charset="0"/>
            </a:endParaRPr>
          </a:p>
        </p:txBody>
      </p:sp>
      <p:sp>
        <p:nvSpPr>
          <p:cNvPr id="46085"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a:latin typeface="Arial" charset="0"/>
                <a:cs typeface="Arial" charset="0"/>
              </a:rPr>
              <a:t>-</a:t>
            </a:r>
            <a:r>
              <a:rPr lang="en-AU" dirty="0" err="1">
                <a:latin typeface="Arial" charset="0"/>
                <a:cs typeface="Arial" charset="0"/>
              </a:rPr>
              <a:t>onderzoeksgids</a:t>
            </a:r>
            <a:endParaRPr lang="en-AU" dirty="0">
              <a:latin typeface="Arial" charset="0"/>
              <a:cs typeface="Arial" charset="0"/>
            </a:endParaRPr>
          </a:p>
        </p:txBody>
      </p:sp>
      <p:sp>
        <p:nvSpPr>
          <p:cNvPr id="46086" name="Slide Number Placeholder 8"/>
          <p:cNvSpPr>
            <a:spLocks noGrp="1"/>
          </p:cNvSpPr>
          <p:nvPr>
            <p:ph type="sldNum" sz="quarter" idx="18"/>
          </p:nvPr>
        </p:nvSpPr>
        <p:spPr bwMode="auto">
          <a:noFill/>
          <a:ln>
            <a:miter lim="800000"/>
            <a:headEnd/>
            <a:tailEnd/>
          </a:ln>
        </p:spPr>
        <p:txBody>
          <a:bodyPr/>
          <a:lstStyle/>
          <a:p>
            <a:fld id="{6609F001-403B-44AD-933A-2230C01F5ACB}" type="slidenum">
              <a:rPr lang="en-AU"/>
              <a:pPr/>
              <a:t>19</a:t>
            </a:fld>
            <a:endParaRPr lang="en-AU"/>
          </a:p>
        </p:txBody>
      </p:sp>
      <p:sp>
        <p:nvSpPr>
          <p:cNvPr id="46087" name="Text Placeholder 13"/>
          <p:cNvSpPr>
            <a:spLocks noGrp="1"/>
          </p:cNvSpPr>
          <p:nvPr>
            <p:ph type="body" sz="quarter" idx="16"/>
          </p:nvPr>
        </p:nvSpPr>
        <p:spPr>
          <a:xfrm>
            <a:off x="76200" y="6418263"/>
            <a:ext cx="2590800" cy="304800"/>
          </a:xfrm>
        </p:spPr>
        <p:txBody>
          <a:bodyPr/>
          <a:lstStyle/>
          <a:p>
            <a:r>
              <a:rPr lang="nl-NL" dirty="0">
                <a:latin typeface="Arial" charset="0"/>
                <a:cs typeface="Arial" charset="0"/>
              </a:rPr>
              <a:t>H2: Duiktijd</a:t>
            </a:r>
            <a:endParaRPr lang="nl-NL" noProof="0" dirty="0" smtClean="0">
              <a:latin typeface="Arial" charset="0"/>
              <a:cs typeface="Arial" charset="0"/>
            </a:endParaRPr>
          </a:p>
        </p:txBody>
      </p:sp>
      <p:sp>
        <p:nvSpPr>
          <p:cNvPr id="24584" name="Text Placeholder 11"/>
          <p:cNvSpPr txBox="1">
            <a:spLocks/>
          </p:cNvSpPr>
          <p:nvPr/>
        </p:nvSpPr>
        <p:spPr bwMode="auto">
          <a:xfrm>
            <a:off x="304800" y="4419600"/>
            <a:ext cx="4343400" cy="1752600"/>
          </a:xfrm>
          <a:prstGeom prst="rect">
            <a:avLst/>
          </a:prstGeom>
          <a:noFill/>
          <a:ln w="9525">
            <a:noFill/>
            <a:miter lim="800000"/>
            <a:headEnd/>
            <a:tailEnd/>
          </a:ln>
        </p:spPr>
        <p:txBody>
          <a:bodyPr/>
          <a:lstStyle/>
          <a:p>
            <a:pPr algn="ctr">
              <a:spcBef>
                <a:spcPct val="20000"/>
              </a:spcBef>
              <a:buSzPct val="75000"/>
              <a:defRPr/>
            </a:pPr>
            <a:r>
              <a:rPr lang="nl-NL" sz="2200" b="1" dirty="0">
                <a:solidFill>
                  <a:schemeClr val="accent2">
                    <a:lumMod val="75000"/>
                  </a:schemeClr>
                </a:solidFill>
                <a:latin typeface="Arial" panose="020B0604020202020204" pitchFamily="34" charset="0"/>
                <a:cs typeface="Arial" panose="020B0604020202020204" pitchFamily="34" charset="0"/>
              </a:rPr>
              <a:t>Schoonmaakactie onder water of aan land</a:t>
            </a:r>
            <a:r>
              <a:rPr lang="nl-NL" sz="2200" b="1" dirty="0" smtClean="0">
                <a:solidFill>
                  <a:schemeClr val="accent2">
                    <a:lumMod val="75000"/>
                  </a:schemeClr>
                </a:solidFill>
                <a:latin typeface="Arial" panose="020B0604020202020204" pitchFamily="34" charset="0"/>
                <a:cs typeface="Arial" panose="020B0604020202020204" pitchFamily="34" charset="0"/>
              </a:rPr>
              <a:t>?</a:t>
            </a:r>
          </a:p>
          <a:p>
            <a:pPr algn="ctr">
              <a:spcBef>
                <a:spcPct val="20000"/>
              </a:spcBef>
              <a:buSzPct val="75000"/>
              <a:defRPr/>
            </a:pPr>
            <a:r>
              <a:rPr lang="nl-NL" b="1" dirty="0">
                <a:solidFill>
                  <a:schemeClr val="accent2">
                    <a:lumMod val="75000"/>
                  </a:schemeClr>
                </a:solidFill>
                <a:latin typeface="Arial" panose="020B0604020202020204" pitchFamily="34" charset="0"/>
                <a:cs typeface="Arial" panose="020B0604020202020204" pitchFamily="34" charset="0"/>
              </a:rPr>
              <a:t>Doe alleen </a:t>
            </a:r>
            <a:r>
              <a:rPr lang="nl-NL" b="1" dirty="0" smtClean="0">
                <a:solidFill>
                  <a:schemeClr val="accent2">
                    <a:lumMod val="75000"/>
                  </a:schemeClr>
                </a:solidFill>
                <a:latin typeface="Arial" panose="020B0604020202020204" pitchFamily="34" charset="0"/>
                <a:cs typeface="Arial" panose="020B0604020202020204" pitchFamily="34" charset="0"/>
              </a:rPr>
              <a:t>verslag </a:t>
            </a:r>
            <a:r>
              <a:rPr lang="nl-NL" b="1" dirty="0">
                <a:solidFill>
                  <a:schemeClr val="accent2">
                    <a:lumMod val="75000"/>
                  </a:schemeClr>
                </a:solidFill>
                <a:latin typeface="Arial" panose="020B0604020202020204" pitchFamily="34" charset="0"/>
                <a:cs typeface="Arial" panose="020B0604020202020204" pitchFamily="34" charset="0"/>
              </a:rPr>
              <a:t>van afval dat door duikers naar boven is gehaald via Dive Against </a:t>
            </a:r>
            <a:r>
              <a:rPr lang="nl-NL" b="1" dirty="0" smtClean="0">
                <a:solidFill>
                  <a:schemeClr val="accent2">
                    <a:lumMod val="75000"/>
                  </a:schemeClr>
                </a:solidFill>
                <a:latin typeface="Arial" panose="020B0604020202020204" pitchFamily="34" charset="0"/>
                <a:cs typeface="Arial" panose="020B0604020202020204" pitchFamily="34" charset="0"/>
              </a:rPr>
              <a:t>Debris®</a:t>
            </a:r>
            <a:endParaRPr lang="en-AU" b="1" dirty="0">
              <a:solidFill>
                <a:schemeClr val="accent2">
                  <a:lumMod val="75000"/>
                </a:schemeClr>
              </a:solidFill>
              <a:latin typeface="Arial" panose="020B0604020202020204" pitchFamily="34" charset="0"/>
              <a:cs typeface="Arial" panose="020B0604020202020204" pitchFamily="34" charset="0"/>
            </a:endParaRPr>
          </a:p>
        </p:txBody>
      </p:sp>
      <p:sp>
        <p:nvSpPr>
          <p:cNvPr id="4608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rPr>
              <a:t>Plan je </a:t>
            </a:r>
            <a:r>
              <a:rPr lang="en-US" sz="1600" b="1" i="1" dirty="0" err="1">
                <a:solidFill>
                  <a:srgbClr val="376092"/>
                </a:solidFill>
              </a:rPr>
              <a:t>duik</a:t>
            </a:r>
            <a:endParaRPr lang="en-GB" sz="2000" b="1" dirty="0">
              <a:solidFill>
                <a:srgbClr val="376092"/>
              </a:solidFill>
            </a:endParaRPr>
          </a:p>
        </p:txBody>
      </p:sp>
      <p:pic>
        <p:nvPicPr>
          <p:cNvPr id="46090" name="Picture 10" descr="Camel_Dive_Club_585_13_fixed.jpg"/>
          <p:cNvPicPr>
            <a:picLocks noChangeAspect="1"/>
          </p:cNvPicPr>
          <p:nvPr/>
        </p:nvPicPr>
        <p:blipFill>
          <a:blip r:embed="rId3" cstate="print"/>
          <a:srcRect/>
          <a:stretch>
            <a:fillRect/>
          </a:stretch>
        </p:blipFill>
        <p:spPr bwMode="auto">
          <a:xfrm>
            <a:off x="5410200" y="2209800"/>
            <a:ext cx="2743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nl-NL" noProof="0" dirty="0" smtClean="0"/>
              <a:t>We gaan het hebben over . . .</a:t>
            </a:r>
            <a:endParaRPr lang="nl-NL" noProof="0" dirty="0"/>
          </a:p>
        </p:txBody>
      </p:sp>
      <p:sp>
        <p:nvSpPr>
          <p:cNvPr id="11267" name="Content Placeholder 2"/>
          <p:cNvSpPr>
            <a:spLocks noGrp="1"/>
          </p:cNvSpPr>
          <p:nvPr>
            <p:ph idx="1"/>
          </p:nvPr>
        </p:nvSpPr>
        <p:spPr>
          <a:xfrm>
            <a:off x="685800" y="3352800"/>
            <a:ext cx="4800600" cy="2819400"/>
          </a:xfrm>
        </p:spPr>
        <p:txBody>
          <a:bodyPr/>
          <a:lstStyle/>
          <a:p>
            <a:r>
              <a:rPr lang="nl-NL" noProof="0" dirty="0" smtClean="0">
                <a:latin typeface="Arial" charset="0"/>
                <a:cs typeface="Arial" charset="0"/>
              </a:rPr>
              <a:t>De </a:t>
            </a:r>
            <a:r>
              <a:rPr lang="nl-NL" noProof="0" dirty="0">
                <a:latin typeface="Arial" charset="0"/>
                <a:cs typeface="Arial" charset="0"/>
              </a:rPr>
              <a:t>schade die is aangericht</a:t>
            </a:r>
          </a:p>
          <a:p>
            <a:r>
              <a:rPr lang="nl-NL" noProof="0" dirty="0" smtClean="0">
                <a:latin typeface="Arial" charset="0"/>
                <a:cs typeface="Arial" charset="0"/>
              </a:rPr>
              <a:t>Waaruit </a:t>
            </a:r>
            <a:r>
              <a:rPr lang="nl-NL" noProof="0" dirty="0">
                <a:latin typeface="Arial" charset="0"/>
                <a:cs typeface="Arial" charset="0"/>
              </a:rPr>
              <a:t>bestaat dat afval?</a:t>
            </a:r>
          </a:p>
          <a:p>
            <a:r>
              <a:rPr lang="nl-NL" noProof="0" dirty="0" smtClean="0">
                <a:latin typeface="Arial" charset="0"/>
                <a:cs typeface="Arial" charset="0"/>
              </a:rPr>
              <a:t>Waar </a:t>
            </a:r>
            <a:r>
              <a:rPr lang="nl-NL" noProof="0" dirty="0">
                <a:latin typeface="Arial" charset="0"/>
                <a:cs typeface="Arial" charset="0"/>
              </a:rPr>
              <a:t>komt het vandaan?</a:t>
            </a:r>
          </a:p>
          <a:p>
            <a:r>
              <a:rPr lang="nl-NL" noProof="0" dirty="0" smtClean="0">
                <a:latin typeface="Arial" charset="0"/>
                <a:cs typeface="Arial" charset="0"/>
              </a:rPr>
              <a:t>Kunnen </a:t>
            </a:r>
            <a:r>
              <a:rPr lang="nl-NL" noProof="0" dirty="0">
                <a:latin typeface="Arial" charset="0"/>
                <a:cs typeface="Arial" charset="0"/>
              </a:rPr>
              <a:t>we er iets aan doen?</a:t>
            </a:r>
          </a:p>
          <a:p>
            <a:r>
              <a:rPr lang="nl-NL" noProof="0" dirty="0" smtClean="0">
                <a:latin typeface="Arial" charset="0"/>
                <a:cs typeface="Arial" charset="0"/>
              </a:rPr>
              <a:t>Dive </a:t>
            </a:r>
            <a:r>
              <a:rPr lang="nl-NL" noProof="0" dirty="0">
                <a:latin typeface="Arial" charset="0"/>
                <a:cs typeface="Arial" charset="0"/>
              </a:rPr>
              <a:t>Against </a:t>
            </a:r>
            <a:r>
              <a:rPr lang="nl-NL" noProof="0" dirty="0" smtClean="0">
                <a:latin typeface="Arial" charset="0"/>
                <a:cs typeface="Arial" charset="0"/>
              </a:rPr>
              <a:t>Debris® </a:t>
            </a:r>
            <a:r>
              <a:rPr lang="nl-NL" noProof="0" dirty="0">
                <a:latin typeface="Arial" charset="0"/>
                <a:cs typeface="Arial" charset="0"/>
              </a:rPr>
              <a:t>- Duiken voor verandering</a:t>
            </a:r>
          </a:p>
          <a:p>
            <a:r>
              <a:rPr lang="nl-NL" noProof="0" dirty="0" smtClean="0">
                <a:latin typeface="Arial" charset="0"/>
                <a:cs typeface="Arial" charset="0"/>
              </a:rPr>
              <a:t>Gemaakt </a:t>
            </a:r>
            <a:r>
              <a:rPr lang="nl-NL" noProof="0" dirty="0">
                <a:latin typeface="Arial" charset="0"/>
                <a:cs typeface="Arial" charset="0"/>
              </a:rPr>
              <a:t>voor duikers</a:t>
            </a:r>
          </a:p>
        </p:txBody>
      </p:sp>
      <p:sp>
        <p:nvSpPr>
          <p:cNvPr id="11268" name="Text Placeholder 28"/>
          <p:cNvSpPr>
            <a:spLocks noGrp="1"/>
          </p:cNvSpPr>
          <p:nvPr>
            <p:ph type="body" sz="quarter" idx="12"/>
          </p:nvPr>
        </p:nvSpPr>
        <p:spPr>
          <a:xfrm>
            <a:off x="457200" y="1951038"/>
            <a:ext cx="8153400" cy="685800"/>
          </a:xfrm>
        </p:spPr>
        <p:txBody>
          <a:bodyPr/>
          <a:lstStyle/>
          <a:p>
            <a:r>
              <a:rPr lang="nl-NL" noProof="0" dirty="0" smtClean="0">
                <a:latin typeface="Arial" charset="0"/>
                <a:cs typeface="Arial" charset="0"/>
              </a:rPr>
              <a:t>HOOFDSTUK 1: Het rommelige probleem van onderwaterafval</a:t>
            </a:r>
          </a:p>
        </p:txBody>
      </p:sp>
      <p:sp>
        <p:nvSpPr>
          <p:cNvPr id="11269" name="Footer Placeholder 9"/>
          <p:cNvSpPr>
            <a:spLocks noGrp="1"/>
          </p:cNvSpPr>
          <p:nvPr>
            <p:ph type="ftr" sz="quarter" idx="17"/>
          </p:nvPr>
        </p:nvSpPr>
        <p:spPr bwMode="auto">
          <a:xfrm>
            <a:off x="3581400" y="6416675"/>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err="1" smtClean="0">
                <a:latin typeface="Arial" charset="0"/>
                <a:cs typeface="Arial" charset="0"/>
              </a:rPr>
              <a:t>onderzoeksgids</a:t>
            </a:r>
            <a:endParaRPr lang="en-US" dirty="0" smtClean="0">
              <a:latin typeface="Arial" charset="0"/>
              <a:cs typeface="Arial" charset="0"/>
            </a:endParaRPr>
          </a:p>
        </p:txBody>
      </p:sp>
      <p:sp>
        <p:nvSpPr>
          <p:cNvPr id="11270" name="Slide Number Placeholder 8"/>
          <p:cNvSpPr>
            <a:spLocks noGrp="1"/>
          </p:cNvSpPr>
          <p:nvPr>
            <p:ph type="sldNum" sz="quarter" idx="18"/>
          </p:nvPr>
        </p:nvSpPr>
        <p:spPr bwMode="auto">
          <a:noFill/>
          <a:ln>
            <a:miter lim="800000"/>
            <a:headEnd/>
            <a:tailEnd/>
          </a:ln>
        </p:spPr>
        <p:txBody>
          <a:bodyPr/>
          <a:lstStyle/>
          <a:p>
            <a:fld id="{0530CA59-3F37-4B78-8C1F-3C012DE1BECF}" type="slidenum">
              <a:rPr lang="en-AU"/>
              <a:pPr/>
              <a:t>2</a:t>
            </a:fld>
            <a:endParaRPr lang="en-AU" dirty="0"/>
          </a:p>
        </p:txBody>
      </p:sp>
      <p:sp>
        <p:nvSpPr>
          <p:cNvPr id="11271" name="Text Placeholder 19"/>
          <p:cNvSpPr>
            <a:spLocks noGrp="1"/>
          </p:cNvSpPr>
          <p:nvPr>
            <p:ph type="body" sz="quarter" idx="16"/>
          </p:nvPr>
        </p:nvSpPr>
        <p:spPr>
          <a:xfrm>
            <a:off x="76200" y="6418263"/>
            <a:ext cx="2590800" cy="304800"/>
          </a:xfrm>
        </p:spPr>
        <p:txBody>
          <a:bodyPr/>
          <a:lstStyle/>
          <a:p>
            <a:r>
              <a:rPr lang="nl-NL" noProof="0" dirty="0" smtClean="0">
                <a:latin typeface="Arial" charset="0"/>
                <a:cs typeface="Arial" charset="0"/>
              </a:rPr>
              <a:t>Welkom</a:t>
            </a:r>
          </a:p>
        </p:txBody>
      </p:sp>
      <p:sp>
        <p:nvSpPr>
          <p:cNvPr id="27" name="Rounded Rectangle 26">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1273" name="TextBox 27">
            <a:hlinkClick r:id="rId3" action="ppaction://hlinksldjump"/>
          </p:cNvPr>
          <p:cNvSpPr txBox="1">
            <a:spLocks noChangeArrowheads="1"/>
          </p:cNvSpPr>
          <p:nvPr/>
        </p:nvSpPr>
        <p:spPr bwMode="auto">
          <a:xfrm>
            <a:off x="6324600" y="4927600"/>
            <a:ext cx="2133600" cy="646113"/>
          </a:xfrm>
          <a:prstGeom prst="rect">
            <a:avLst/>
          </a:prstGeom>
          <a:noFill/>
          <a:ln w="9525">
            <a:noFill/>
            <a:miter lim="800000"/>
            <a:headEnd/>
            <a:tailEnd/>
          </a:ln>
        </p:spPr>
        <p:txBody>
          <a:bodyPr anchor="ctr">
            <a:spAutoFit/>
          </a:bodyPr>
          <a:lstStyle/>
          <a:p>
            <a:pPr algn="ctr"/>
            <a:r>
              <a:rPr lang="nl-NL" b="1" dirty="0">
                <a:solidFill>
                  <a:schemeClr val="tx2"/>
                </a:solidFill>
                <a:latin typeface="Arial" panose="020B0604020202020204" pitchFamily="34" charset="0"/>
                <a:cs typeface="Arial" panose="020B0604020202020204" pitchFamily="34" charset="0"/>
              </a:rPr>
              <a:t>HOOFDSTUK 1</a:t>
            </a:r>
          </a:p>
          <a:p>
            <a:pPr algn="ctr"/>
            <a:r>
              <a:rPr lang="nl-NL" b="1" dirty="0">
                <a:solidFill>
                  <a:schemeClr val="tx2"/>
                </a:solidFill>
                <a:latin typeface="Arial" panose="020B0604020202020204" pitchFamily="34" charset="0"/>
                <a:cs typeface="Arial" panose="020B0604020202020204" pitchFamily="34" charset="0"/>
              </a:rPr>
              <a:t>Afval in zee</a:t>
            </a:r>
          </a:p>
        </p:txBody>
      </p:sp>
      <p:sp>
        <p:nvSpPr>
          <p:cNvPr id="11274"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nl-NL" b="1" dirty="0">
                <a:solidFill>
                  <a:srgbClr val="376092"/>
                </a:solidFill>
                <a:latin typeface="Arial" panose="020B0604020202020204" pitchFamily="34" charset="0"/>
                <a:cs typeface="Arial" panose="020B0604020202020204" pitchFamily="34" charset="0"/>
              </a:rPr>
              <a:t>Het probleem van afval in zee en hoe duikers kunnen helpen dit probleem te klaren.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990600"/>
          </a:xfrm>
        </p:spPr>
        <p:txBody>
          <a:bodyPr anchor="t"/>
          <a:lstStyle/>
          <a:p>
            <a:pPr>
              <a:defRPr/>
            </a:pPr>
            <a:r>
              <a:rPr lang="nl-NL" dirty="0" err="1"/>
              <a:t>Onderzoeksduikprofielen</a:t>
            </a:r>
            <a:endParaRPr lang="nl-NL" noProof="0" dirty="0" smtClean="0"/>
          </a:p>
        </p:txBody>
      </p:sp>
      <p:sp>
        <p:nvSpPr>
          <p:cNvPr id="48131" name="Content Placeholder 2"/>
          <p:cNvSpPr>
            <a:spLocks noGrp="1"/>
          </p:cNvSpPr>
          <p:nvPr>
            <p:ph idx="1"/>
          </p:nvPr>
        </p:nvSpPr>
        <p:spPr>
          <a:xfrm>
            <a:off x="685800" y="2239962"/>
            <a:ext cx="4648200" cy="3703637"/>
          </a:xfrm>
        </p:spPr>
        <p:txBody>
          <a:bodyPr>
            <a:normAutofit fontScale="92500" lnSpcReduction="10000"/>
          </a:bodyPr>
          <a:lstStyle/>
          <a:p>
            <a:r>
              <a:rPr lang="nl-NL" dirty="0" smtClean="0"/>
              <a:t>Veiligheid </a:t>
            </a:r>
            <a:r>
              <a:rPr lang="nl-NL" dirty="0"/>
              <a:t>is het belangrijkste punt van aandacht</a:t>
            </a:r>
          </a:p>
          <a:p>
            <a:r>
              <a:rPr lang="nl-NL" dirty="0" smtClean="0"/>
              <a:t>Bodemtijd </a:t>
            </a:r>
            <a:r>
              <a:rPr lang="nl-NL" dirty="0"/>
              <a:t>en maximale diepte</a:t>
            </a:r>
          </a:p>
          <a:p>
            <a:pPr lvl="1"/>
            <a:r>
              <a:rPr lang="nl-NL" dirty="0" smtClean="0"/>
              <a:t>Bepaal </a:t>
            </a:r>
            <a:r>
              <a:rPr lang="nl-NL" dirty="0"/>
              <a:t>veilige duikprofielen</a:t>
            </a:r>
          </a:p>
          <a:p>
            <a:r>
              <a:rPr lang="nl-NL" dirty="0" err="1" smtClean="0"/>
              <a:t>Uittrimmen</a:t>
            </a:r>
            <a:endParaRPr lang="nl-NL" dirty="0"/>
          </a:p>
          <a:p>
            <a:pPr lvl="1"/>
            <a:r>
              <a:rPr lang="nl-NL" dirty="0" smtClean="0"/>
              <a:t>Juist </a:t>
            </a:r>
            <a:r>
              <a:rPr lang="nl-NL" dirty="0"/>
              <a:t>uitloden</a:t>
            </a:r>
          </a:p>
          <a:p>
            <a:pPr lvl="1"/>
            <a:r>
              <a:rPr lang="nl-NL" dirty="0" smtClean="0"/>
              <a:t>Uitrusting </a:t>
            </a:r>
            <a:r>
              <a:rPr lang="nl-NL" dirty="0"/>
              <a:t>gestroomlijnd en vast</a:t>
            </a:r>
          </a:p>
          <a:p>
            <a:r>
              <a:rPr lang="nl-NL" dirty="0" smtClean="0"/>
              <a:t>Onderzoeksgebied</a:t>
            </a:r>
            <a:endParaRPr lang="nl-NL" dirty="0"/>
          </a:p>
          <a:p>
            <a:pPr lvl="1"/>
            <a:r>
              <a:rPr lang="nl-NL" dirty="0" smtClean="0"/>
              <a:t>Geen </a:t>
            </a:r>
            <a:r>
              <a:rPr lang="nl-NL" dirty="0"/>
              <a:t>afgebakend gebied</a:t>
            </a:r>
          </a:p>
          <a:p>
            <a:pPr lvl="1"/>
            <a:r>
              <a:rPr lang="nl-NL" dirty="0" smtClean="0"/>
              <a:t>Probeer </a:t>
            </a:r>
            <a:r>
              <a:rPr lang="nl-NL" dirty="0"/>
              <a:t>elke keer hetzelfde gebied te onderzoeken</a:t>
            </a:r>
          </a:p>
          <a:p>
            <a:r>
              <a:rPr lang="nl-NL" dirty="0" smtClean="0"/>
              <a:t>Aantal </a:t>
            </a:r>
            <a:r>
              <a:rPr lang="nl-NL" dirty="0"/>
              <a:t>deelnemers</a:t>
            </a:r>
          </a:p>
          <a:p>
            <a:r>
              <a:rPr lang="nl-NL" dirty="0" smtClean="0"/>
              <a:t>Strategie </a:t>
            </a:r>
            <a:r>
              <a:rPr lang="nl-NL" dirty="0"/>
              <a:t>buddyteam</a:t>
            </a:r>
          </a:p>
          <a:p>
            <a:endParaRPr lang="nl-NL" noProof="0" dirty="0" smtClean="0"/>
          </a:p>
        </p:txBody>
      </p:sp>
      <p:sp>
        <p:nvSpPr>
          <p:cNvPr id="48132" name="Text Placeholder 14"/>
          <p:cNvSpPr>
            <a:spLocks noGrp="1"/>
          </p:cNvSpPr>
          <p:nvPr>
            <p:ph type="body" sz="quarter" idx="12"/>
          </p:nvPr>
        </p:nvSpPr>
        <p:spPr>
          <a:xfrm>
            <a:off x="457200" y="1676400"/>
            <a:ext cx="8153400" cy="685800"/>
          </a:xfrm>
        </p:spPr>
        <p:txBody>
          <a:bodyPr/>
          <a:lstStyle/>
          <a:p>
            <a:r>
              <a:rPr lang="nl-NL" dirty="0"/>
              <a:t>Houd rekening met de ervaringsniveaus van alle duikers </a:t>
            </a:r>
            <a:endParaRPr lang="nl-NL" noProof="0" dirty="0" smtClean="0"/>
          </a:p>
        </p:txBody>
      </p:sp>
      <p:sp>
        <p:nvSpPr>
          <p:cNvPr id="48133"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48134" name="Slide Number Placeholder 8"/>
          <p:cNvSpPr>
            <a:spLocks noGrp="1"/>
          </p:cNvSpPr>
          <p:nvPr>
            <p:ph type="sldNum" sz="quarter" idx="18"/>
          </p:nvPr>
        </p:nvSpPr>
        <p:spPr bwMode="auto">
          <a:noFill/>
          <a:ln>
            <a:miter lim="800000"/>
            <a:headEnd/>
            <a:tailEnd/>
          </a:ln>
        </p:spPr>
        <p:txBody>
          <a:bodyPr/>
          <a:lstStyle/>
          <a:p>
            <a:fld id="{BA7ED43C-F122-4A83-83CC-C42433D115F7}" type="slidenum">
              <a:rPr lang="en-AU"/>
              <a:pPr/>
              <a:t>20</a:t>
            </a:fld>
            <a:endParaRPr lang="en-AU"/>
          </a:p>
        </p:txBody>
      </p:sp>
      <p:sp>
        <p:nvSpPr>
          <p:cNvPr id="48135" name="Text Placeholder 13"/>
          <p:cNvSpPr>
            <a:spLocks noGrp="1"/>
          </p:cNvSpPr>
          <p:nvPr>
            <p:ph type="body" sz="quarter" idx="16"/>
          </p:nvPr>
        </p:nvSpPr>
        <p:spPr>
          <a:xfrm>
            <a:off x="76200" y="6418263"/>
            <a:ext cx="2590800" cy="304800"/>
          </a:xfrm>
        </p:spPr>
        <p:txBody>
          <a:bodyPr/>
          <a:lstStyle/>
          <a:p>
            <a:r>
              <a:rPr lang="nl-NL" dirty="0"/>
              <a:t>H2: Duiktijd</a:t>
            </a:r>
            <a:endParaRPr lang="nl-NL" noProof="0" dirty="0" smtClean="0"/>
          </a:p>
        </p:txBody>
      </p:sp>
      <p:pic>
        <p:nvPicPr>
          <p:cNvPr id="4813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0" y="2348849"/>
            <a:ext cx="2743200" cy="3398552"/>
          </a:xfrm>
          <a:prstGeom prst="rect">
            <a:avLst/>
          </a:prstGeom>
          <a:noFill/>
          <a:ln w="9525">
            <a:noFill/>
            <a:miter lim="800000"/>
            <a:headEnd/>
            <a:tailEnd/>
          </a:ln>
        </p:spPr>
      </p:pic>
      <p:sp>
        <p:nvSpPr>
          <p:cNvPr id="4813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Plan je </a:t>
            </a:r>
            <a:r>
              <a:rPr lang="en-US" sz="1600" b="1" i="1" dirty="0" err="1">
                <a:solidFill>
                  <a:srgbClr val="376092"/>
                </a:solidFill>
                <a:latin typeface="Arial" panose="020B0604020202020204" pitchFamily="34" charset="0"/>
                <a:cs typeface="Arial" panose="020B0604020202020204" pitchFamily="34" charset="0"/>
              </a:rPr>
              <a:t>duik</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153400" cy="990600"/>
          </a:xfrm>
        </p:spPr>
        <p:txBody>
          <a:bodyPr anchor="t"/>
          <a:lstStyle/>
          <a:p>
            <a:pPr>
              <a:defRPr/>
            </a:pPr>
            <a:r>
              <a:rPr lang="nl-NL" dirty="0"/>
              <a:t>Plan je duik</a:t>
            </a:r>
            <a:endParaRPr lang="nl-NL" noProof="0" dirty="0"/>
          </a:p>
        </p:txBody>
      </p:sp>
      <p:sp>
        <p:nvSpPr>
          <p:cNvPr id="50179" name="Content Placeholder 2"/>
          <p:cNvSpPr>
            <a:spLocks noGrp="1"/>
          </p:cNvSpPr>
          <p:nvPr>
            <p:ph idx="1"/>
          </p:nvPr>
        </p:nvSpPr>
        <p:spPr>
          <a:xfrm>
            <a:off x="685800" y="2544763"/>
            <a:ext cx="4191000" cy="3429000"/>
          </a:xfrm>
        </p:spPr>
        <p:txBody>
          <a:bodyPr>
            <a:normAutofit lnSpcReduction="10000"/>
          </a:bodyPr>
          <a:lstStyle/>
          <a:p>
            <a:r>
              <a:rPr lang="nl-NL" dirty="0" smtClean="0">
                <a:ea typeface="Calibri" pitchFamily="34" charset="0"/>
              </a:rPr>
              <a:t>Werk </a:t>
            </a:r>
            <a:r>
              <a:rPr lang="nl-NL" dirty="0">
                <a:ea typeface="Calibri" pitchFamily="34" charset="0"/>
              </a:rPr>
              <a:t>samen met je buddy</a:t>
            </a:r>
          </a:p>
          <a:p>
            <a:r>
              <a:rPr lang="nl-NL" dirty="0" smtClean="0">
                <a:ea typeface="Calibri" pitchFamily="34" charset="0"/>
              </a:rPr>
              <a:t>Gebruik </a:t>
            </a:r>
            <a:r>
              <a:rPr lang="nl-NL" dirty="0">
                <a:ea typeface="Calibri" pitchFamily="34" charset="0"/>
              </a:rPr>
              <a:t>je ademautomaat niet als hefballon voor zware spullen</a:t>
            </a:r>
          </a:p>
          <a:p>
            <a:r>
              <a:rPr lang="nl-NL" dirty="0" smtClean="0">
                <a:ea typeface="Calibri" pitchFamily="34" charset="0"/>
              </a:rPr>
              <a:t>Zorg </a:t>
            </a:r>
            <a:r>
              <a:rPr lang="nl-NL" dirty="0">
                <a:ea typeface="Calibri" pitchFamily="34" charset="0"/>
              </a:rPr>
              <a:t>dat de afvalzak niet overvol raakt</a:t>
            </a:r>
          </a:p>
          <a:p>
            <a:r>
              <a:rPr lang="nl-NL" dirty="0" smtClean="0">
                <a:ea typeface="Calibri" pitchFamily="34" charset="0"/>
              </a:rPr>
              <a:t>Spullen </a:t>
            </a:r>
            <a:r>
              <a:rPr lang="nl-NL" dirty="0">
                <a:ea typeface="Calibri" pitchFamily="34" charset="0"/>
              </a:rPr>
              <a:t>die meer dan 4 kilo</a:t>
            </a:r>
            <a:r>
              <a:rPr lang="nl-NL" dirty="0" smtClean="0">
                <a:ea typeface="Calibri" pitchFamily="34" charset="0"/>
              </a:rPr>
              <a:t>/</a:t>
            </a:r>
            <a:br>
              <a:rPr lang="nl-NL" dirty="0" smtClean="0">
                <a:ea typeface="Calibri" pitchFamily="34" charset="0"/>
              </a:rPr>
            </a:br>
            <a:r>
              <a:rPr lang="nl-NL" dirty="0" smtClean="0">
                <a:ea typeface="Calibri" pitchFamily="34" charset="0"/>
              </a:rPr>
              <a:t>7 </a:t>
            </a:r>
            <a:r>
              <a:rPr lang="nl-NL" dirty="0">
                <a:ea typeface="Calibri" pitchFamily="34" charset="0"/>
              </a:rPr>
              <a:t>pond  wegen, mogen alleen verwijderd worden door duikers die opgeleid zijn in het gebruik van hefballonnen.</a:t>
            </a:r>
          </a:p>
          <a:p>
            <a:r>
              <a:rPr lang="nl-NL" dirty="0" smtClean="0">
                <a:ea typeface="Calibri" pitchFamily="34" charset="0"/>
              </a:rPr>
              <a:t>Maak </a:t>
            </a:r>
            <a:r>
              <a:rPr lang="nl-NL" dirty="0">
                <a:ea typeface="Calibri" pitchFamily="34" charset="0"/>
              </a:rPr>
              <a:t>zonder training/ervaring geen gebruik van hefballonnen</a:t>
            </a:r>
          </a:p>
        </p:txBody>
      </p:sp>
      <p:sp>
        <p:nvSpPr>
          <p:cNvPr id="50180" name="Text Placeholder 14"/>
          <p:cNvSpPr>
            <a:spLocks noGrp="1"/>
          </p:cNvSpPr>
          <p:nvPr>
            <p:ph type="body" sz="quarter" idx="12"/>
          </p:nvPr>
        </p:nvSpPr>
        <p:spPr>
          <a:xfrm>
            <a:off x="457200" y="1676400"/>
            <a:ext cx="8153400" cy="685800"/>
          </a:xfrm>
        </p:spPr>
        <p:txBody>
          <a:bodyPr>
            <a:normAutofit lnSpcReduction="10000"/>
          </a:bodyPr>
          <a:lstStyle/>
          <a:p>
            <a:r>
              <a:rPr lang="nl-NL" dirty="0">
                <a:ea typeface="Calibri" pitchFamily="34" charset="0"/>
              </a:rPr>
              <a:t>Verzamel afval tijdens je duik - als je terug aan land bent, sorteer je het en doe je verslag over wat je hebt </a:t>
            </a:r>
            <a:r>
              <a:rPr lang="nl-NL" dirty="0" smtClean="0">
                <a:ea typeface="Calibri" pitchFamily="34" charset="0"/>
              </a:rPr>
              <a:t>gevonden</a:t>
            </a:r>
            <a:endParaRPr lang="nl-NL" noProof="0" dirty="0" smtClean="0">
              <a:ea typeface="Calibri" pitchFamily="34" charset="0"/>
            </a:endParaRPr>
          </a:p>
        </p:txBody>
      </p:sp>
      <p:sp>
        <p:nvSpPr>
          <p:cNvPr id="50181" name="Footer Placeholder 9"/>
          <p:cNvSpPr>
            <a:spLocks noGrp="1"/>
          </p:cNvSpPr>
          <p:nvPr>
            <p:ph type="ftr" sz="quarter" idx="17"/>
          </p:nvPr>
        </p:nvSpPr>
        <p:spPr bwMode="auto">
          <a:xfrm>
            <a:off x="3581400" y="6356350"/>
            <a:ext cx="19050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50182" name="Slide Number Placeholder 8"/>
          <p:cNvSpPr>
            <a:spLocks noGrp="1"/>
          </p:cNvSpPr>
          <p:nvPr>
            <p:ph type="sldNum" sz="quarter" idx="18"/>
          </p:nvPr>
        </p:nvSpPr>
        <p:spPr bwMode="auto">
          <a:noFill/>
          <a:ln>
            <a:miter lim="800000"/>
            <a:headEnd/>
            <a:tailEnd/>
          </a:ln>
        </p:spPr>
        <p:txBody>
          <a:bodyPr/>
          <a:lstStyle/>
          <a:p>
            <a:fld id="{4CBA2256-563F-4626-B61A-654322AC1302}" type="slidenum">
              <a:rPr lang="en-AU"/>
              <a:pPr/>
              <a:t>21</a:t>
            </a:fld>
            <a:endParaRPr lang="en-AU"/>
          </a:p>
        </p:txBody>
      </p:sp>
      <p:sp>
        <p:nvSpPr>
          <p:cNvPr id="50183" name="Text Placeholder 13"/>
          <p:cNvSpPr>
            <a:spLocks noGrp="1"/>
          </p:cNvSpPr>
          <p:nvPr>
            <p:ph type="body" sz="quarter" idx="16"/>
          </p:nvPr>
        </p:nvSpPr>
        <p:spPr>
          <a:xfrm>
            <a:off x="76200" y="6418263"/>
            <a:ext cx="2590800" cy="304800"/>
          </a:xfrm>
        </p:spPr>
        <p:txBody>
          <a:bodyPr/>
          <a:lstStyle/>
          <a:p>
            <a:r>
              <a:rPr lang="nl-NL" dirty="0"/>
              <a:t>H2: Duiktijd</a:t>
            </a:r>
            <a:endParaRPr lang="nl-NL" noProof="0" dirty="0" smtClean="0"/>
          </a:p>
        </p:txBody>
      </p:sp>
      <p:sp>
        <p:nvSpPr>
          <p:cNvPr id="5018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Plan je </a:t>
            </a:r>
            <a:r>
              <a:rPr lang="en-US" sz="1600" b="1" i="1" dirty="0" err="1">
                <a:solidFill>
                  <a:srgbClr val="376092"/>
                </a:solidFill>
                <a:latin typeface="Arial" panose="020B0604020202020204" pitchFamily="34" charset="0"/>
                <a:cs typeface="Arial" panose="020B0604020202020204" pitchFamily="34" charset="0"/>
              </a:rPr>
              <a:t>duik</a:t>
            </a:r>
            <a:endParaRPr lang="en-GB" sz="2000" b="1" dirty="0">
              <a:solidFill>
                <a:srgbClr val="376092"/>
              </a:solidFill>
              <a:latin typeface="Arial" panose="020B0604020202020204" pitchFamily="34" charset="0"/>
              <a:cs typeface="Arial" panose="020B0604020202020204" pitchFamily="34" charset="0"/>
            </a:endParaRPr>
          </a:p>
        </p:txBody>
      </p:sp>
      <p:pic>
        <p:nvPicPr>
          <p:cNvPr id="50185" name="Picture 9" descr="Calypso_Diving_Resort_14591_02.jpg"/>
          <p:cNvPicPr>
            <a:picLocks noChangeAspect="1"/>
          </p:cNvPicPr>
          <p:nvPr/>
        </p:nvPicPr>
        <p:blipFill>
          <a:blip r:embed="rId3" cstate="print"/>
          <a:srcRect/>
          <a:stretch>
            <a:fillRect/>
          </a:stretch>
        </p:blipFill>
        <p:spPr bwMode="auto">
          <a:xfrm>
            <a:off x="4953000" y="2590800"/>
            <a:ext cx="36576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077200" cy="990600"/>
          </a:xfrm>
        </p:spPr>
        <p:txBody>
          <a:bodyPr anchor="t"/>
          <a:lstStyle/>
          <a:p>
            <a:pPr>
              <a:defRPr/>
            </a:pPr>
            <a:r>
              <a:rPr lang="nl-NL" dirty="0"/>
              <a:t>Benodigdheden</a:t>
            </a:r>
            <a:endParaRPr lang="nl-NL" noProof="0" dirty="0"/>
          </a:p>
        </p:txBody>
      </p:sp>
      <p:sp>
        <p:nvSpPr>
          <p:cNvPr id="52227" name="Content Placeholder 2"/>
          <p:cNvSpPr>
            <a:spLocks noGrp="1"/>
          </p:cNvSpPr>
          <p:nvPr>
            <p:ph idx="1"/>
          </p:nvPr>
        </p:nvSpPr>
        <p:spPr>
          <a:xfrm>
            <a:off x="685800" y="2636838"/>
            <a:ext cx="3962400" cy="3459162"/>
          </a:xfrm>
        </p:spPr>
        <p:txBody>
          <a:bodyPr/>
          <a:lstStyle/>
          <a:p>
            <a:r>
              <a:rPr lang="nl-NL" dirty="0" smtClean="0"/>
              <a:t>Verplicht</a:t>
            </a:r>
            <a:r>
              <a:rPr lang="nl-NL" dirty="0"/>
              <a:t>:</a:t>
            </a:r>
          </a:p>
          <a:p>
            <a:pPr lvl="1"/>
            <a:r>
              <a:rPr lang="nl-NL" dirty="0" smtClean="0"/>
              <a:t>nettentassen</a:t>
            </a:r>
            <a:endParaRPr lang="nl-NL" dirty="0"/>
          </a:p>
          <a:p>
            <a:pPr lvl="1"/>
            <a:r>
              <a:rPr lang="nl-NL" dirty="0" smtClean="0"/>
              <a:t>Duikgereedschap/</a:t>
            </a:r>
            <a:r>
              <a:rPr lang="nl-NL" dirty="0" err="1" smtClean="0"/>
              <a:t>duikmes</a:t>
            </a:r>
            <a:endParaRPr lang="nl-NL" dirty="0"/>
          </a:p>
          <a:p>
            <a:pPr lvl="1"/>
            <a:r>
              <a:rPr lang="nl-NL" dirty="0" smtClean="0"/>
              <a:t>Handschoenen</a:t>
            </a:r>
            <a:endParaRPr lang="nl-NL" dirty="0"/>
          </a:p>
        </p:txBody>
      </p:sp>
      <p:sp>
        <p:nvSpPr>
          <p:cNvPr id="52228" name="Text Placeholder 14"/>
          <p:cNvSpPr>
            <a:spLocks noGrp="1"/>
          </p:cNvSpPr>
          <p:nvPr>
            <p:ph type="body" sz="quarter" idx="12"/>
          </p:nvPr>
        </p:nvSpPr>
        <p:spPr>
          <a:xfrm>
            <a:off x="457200" y="1676400"/>
            <a:ext cx="8153400" cy="685800"/>
          </a:xfrm>
        </p:spPr>
        <p:txBody>
          <a:bodyPr>
            <a:normAutofit lnSpcReduction="10000"/>
          </a:bodyPr>
          <a:lstStyle/>
          <a:p>
            <a:r>
              <a:rPr lang="nl-NL" dirty="0"/>
              <a:t>De juiste uitrusting zorgt ervoor dat je duik veilig en plezierig </a:t>
            </a:r>
            <a:r>
              <a:rPr lang="nl-NL" dirty="0" smtClean="0"/>
              <a:t>verloopt</a:t>
            </a:r>
            <a:endParaRPr lang="nl-NL" noProof="0" dirty="0" smtClean="0"/>
          </a:p>
        </p:txBody>
      </p:sp>
      <p:sp>
        <p:nvSpPr>
          <p:cNvPr id="52229" name="Footer Placeholder 9"/>
          <p:cNvSpPr>
            <a:spLocks noGrp="1"/>
          </p:cNvSpPr>
          <p:nvPr>
            <p:ph type="ftr" sz="quarter" idx="17"/>
          </p:nvPr>
        </p:nvSpPr>
        <p:spPr bwMode="auto">
          <a:xfrm>
            <a:off x="3581400" y="6356350"/>
            <a:ext cx="19050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52230" name="Slide Number Placeholder 8"/>
          <p:cNvSpPr>
            <a:spLocks noGrp="1"/>
          </p:cNvSpPr>
          <p:nvPr>
            <p:ph type="sldNum" sz="quarter" idx="18"/>
          </p:nvPr>
        </p:nvSpPr>
        <p:spPr bwMode="auto">
          <a:noFill/>
          <a:ln>
            <a:miter lim="800000"/>
            <a:headEnd/>
            <a:tailEnd/>
          </a:ln>
        </p:spPr>
        <p:txBody>
          <a:bodyPr/>
          <a:lstStyle/>
          <a:p>
            <a:fld id="{05883EFC-F47B-4BC6-A035-E22217B272D0}" type="slidenum">
              <a:rPr lang="en-AU"/>
              <a:pPr/>
              <a:t>22</a:t>
            </a:fld>
            <a:endParaRPr lang="en-AU"/>
          </a:p>
        </p:txBody>
      </p:sp>
      <p:sp>
        <p:nvSpPr>
          <p:cNvPr id="52231" name="Text Placeholder 13"/>
          <p:cNvSpPr>
            <a:spLocks noGrp="1"/>
          </p:cNvSpPr>
          <p:nvPr>
            <p:ph type="body" sz="quarter" idx="16"/>
          </p:nvPr>
        </p:nvSpPr>
        <p:spPr>
          <a:xfrm>
            <a:off x="76200" y="6418263"/>
            <a:ext cx="2590800" cy="304800"/>
          </a:xfrm>
        </p:spPr>
        <p:txBody>
          <a:bodyPr/>
          <a:lstStyle/>
          <a:p>
            <a:r>
              <a:rPr lang="nl-NL" dirty="0"/>
              <a:t>H2: Duiktijd</a:t>
            </a:r>
            <a:endParaRPr lang="nl-NL" noProof="0" dirty="0" smtClean="0"/>
          </a:p>
        </p:txBody>
      </p:sp>
      <p:sp>
        <p:nvSpPr>
          <p:cNvPr id="52232" name="Content Placeholder 2"/>
          <p:cNvSpPr txBox="1">
            <a:spLocks/>
          </p:cNvSpPr>
          <p:nvPr/>
        </p:nvSpPr>
        <p:spPr bwMode="auto">
          <a:xfrm>
            <a:off x="4419600" y="2636838"/>
            <a:ext cx="3962400" cy="3198812"/>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Aanbevolen</a:t>
            </a:r>
            <a:r>
              <a:rPr lang="en-AU" b="1" dirty="0">
                <a:solidFill>
                  <a:srgbClr val="376092"/>
                </a:solidFill>
                <a:latin typeface="Arial" panose="020B0604020202020204" pitchFamily="34" charset="0"/>
                <a:cs typeface="Arial" panose="020B0604020202020204" pitchFamily="34" charset="0"/>
              </a:rPr>
              <a:t>:</a:t>
            </a:r>
          </a:p>
          <a:p>
            <a:pPr marL="800100" lvl="1"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Schaar</a:t>
            </a:r>
            <a:endParaRPr lang="en-AU"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GPS</a:t>
            </a:r>
            <a:endParaRPr lang="en-AU"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Weegschaal</a:t>
            </a:r>
            <a:endParaRPr lang="en-AU"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Onderwatercamera</a:t>
            </a:r>
            <a:endParaRPr lang="en-AU"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Container </a:t>
            </a:r>
            <a:r>
              <a:rPr lang="en-AU" b="1" dirty="0" err="1">
                <a:solidFill>
                  <a:srgbClr val="376092"/>
                </a:solidFill>
                <a:latin typeface="Arial" panose="020B0604020202020204" pitchFamily="34" charset="0"/>
                <a:cs typeface="Arial" panose="020B0604020202020204" pitchFamily="34" charset="0"/>
              </a:rPr>
              <a:t>voor</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scherpe</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voorwerpen</a:t>
            </a:r>
            <a:endParaRPr lang="en-AU"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Blanco </a:t>
            </a:r>
            <a:r>
              <a:rPr lang="en-AU" b="1" dirty="0" err="1">
                <a:solidFill>
                  <a:srgbClr val="376092"/>
                </a:solidFill>
                <a:latin typeface="Arial" panose="020B0604020202020204" pitchFamily="34" charset="0"/>
                <a:cs typeface="Arial" panose="020B0604020202020204" pitchFamily="34" charset="0"/>
              </a:rPr>
              <a:t>leitje</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en</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potlood</a:t>
            </a:r>
            <a:endParaRPr lang="en-AU" b="1" dirty="0">
              <a:solidFill>
                <a:srgbClr val="376092"/>
              </a:solidFill>
              <a:latin typeface="Arial" panose="020B0604020202020204" pitchFamily="34" charset="0"/>
              <a:cs typeface="Arial" panose="020B0604020202020204" pitchFamily="34" charset="0"/>
            </a:endParaRPr>
          </a:p>
        </p:txBody>
      </p:sp>
      <p:sp>
        <p:nvSpPr>
          <p:cNvPr id="5223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Plan je </a:t>
            </a:r>
            <a:r>
              <a:rPr lang="en-US" sz="1600" b="1" i="1" dirty="0" err="1">
                <a:solidFill>
                  <a:srgbClr val="376092"/>
                </a:solidFill>
                <a:latin typeface="Arial" panose="020B0604020202020204" pitchFamily="34" charset="0"/>
                <a:cs typeface="Arial" panose="020B0604020202020204" pitchFamily="34" charset="0"/>
              </a:rPr>
              <a:t>duik</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639762"/>
          </a:xfrm>
        </p:spPr>
        <p:txBody>
          <a:bodyPr anchor="t"/>
          <a:lstStyle/>
          <a:p>
            <a:pPr>
              <a:defRPr/>
            </a:pPr>
            <a:r>
              <a:rPr lang="nl-NL" dirty="0"/>
              <a:t>Drijfobjecten</a:t>
            </a:r>
            <a:endParaRPr lang="nl-NL" noProof="0" dirty="0"/>
          </a:p>
        </p:txBody>
      </p:sp>
      <p:sp>
        <p:nvSpPr>
          <p:cNvPr id="54275" name="Content Placeholder 2"/>
          <p:cNvSpPr>
            <a:spLocks noGrp="1"/>
          </p:cNvSpPr>
          <p:nvPr>
            <p:ph idx="1"/>
          </p:nvPr>
        </p:nvSpPr>
        <p:spPr>
          <a:xfrm>
            <a:off x="685800" y="2484438"/>
            <a:ext cx="3886200" cy="3154362"/>
          </a:xfrm>
        </p:spPr>
        <p:txBody>
          <a:bodyPr>
            <a:normAutofit/>
          </a:bodyPr>
          <a:lstStyle/>
          <a:p>
            <a:r>
              <a:rPr lang="nl-NL" dirty="0" smtClean="0"/>
              <a:t>Houd </a:t>
            </a:r>
            <a:r>
              <a:rPr lang="nl-NL" dirty="0"/>
              <a:t>je </a:t>
            </a:r>
          </a:p>
          <a:p>
            <a:pPr lvl="1"/>
            <a:r>
              <a:rPr lang="nl-NL" dirty="0" smtClean="0"/>
              <a:t>uitrusting </a:t>
            </a:r>
            <a:endParaRPr lang="nl-NL" dirty="0"/>
          </a:p>
          <a:p>
            <a:pPr lvl="1"/>
            <a:r>
              <a:rPr lang="nl-NL" dirty="0" smtClean="0"/>
              <a:t>lichaam</a:t>
            </a:r>
            <a:endParaRPr lang="nl-NL" dirty="0"/>
          </a:p>
          <a:p>
            <a:pPr lvl="1"/>
            <a:r>
              <a:rPr lang="nl-NL" dirty="0" smtClean="0"/>
              <a:t>En </a:t>
            </a:r>
            <a:r>
              <a:rPr lang="nl-NL" dirty="0"/>
              <a:t>vinnen van de bodem </a:t>
            </a:r>
            <a:r>
              <a:rPr lang="nl-NL" dirty="0" smtClean="0"/>
              <a:t>af</a:t>
            </a:r>
          </a:p>
          <a:p>
            <a:endParaRPr lang="nl-NL" dirty="0"/>
          </a:p>
          <a:p>
            <a:r>
              <a:rPr lang="nl-NL" dirty="0" smtClean="0"/>
              <a:t>Let </a:t>
            </a:r>
            <a:r>
              <a:rPr lang="nl-NL" dirty="0"/>
              <a:t>de hele duik door op je lichaamspositie</a:t>
            </a:r>
          </a:p>
          <a:p>
            <a:endParaRPr lang="nl-NL" noProof="0" dirty="0" smtClean="0"/>
          </a:p>
          <a:p>
            <a:pPr lvl="1"/>
            <a:endParaRPr lang="nl-NL" noProof="0" dirty="0" smtClean="0"/>
          </a:p>
        </p:txBody>
      </p:sp>
      <p:sp>
        <p:nvSpPr>
          <p:cNvPr id="54276" name="Text Placeholder 13"/>
          <p:cNvSpPr>
            <a:spLocks noGrp="1"/>
          </p:cNvSpPr>
          <p:nvPr>
            <p:ph type="body" sz="quarter" idx="12"/>
          </p:nvPr>
        </p:nvSpPr>
        <p:spPr>
          <a:xfrm>
            <a:off x="457200" y="1616075"/>
            <a:ext cx="8153400" cy="685800"/>
          </a:xfrm>
        </p:spPr>
        <p:txBody>
          <a:bodyPr>
            <a:normAutofit/>
          </a:bodyPr>
          <a:lstStyle/>
          <a:p>
            <a:r>
              <a:rPr lang="nl-NL" dirty="0"/>
              <a:t>Let op je drijfvermogen en op juist </a:t>
            </a:r>
            <a:r>
              <a:rPr lang="nl-NL" dirty="0" err="1"/>
              <a:t>uittrimmen</a:t>
            </a:r>
            <a:endParaRPr lang="nl-NL" noProof="0" dirty="0" smtClean="0"/>
          </a:p>
        </p:txBody>
      </p:sp>
      <p:sp>
        <p:nvSpPr>
          <p:cNvPr id="54277"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23</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nl-NL" dirty="0"/>
              <a:t>H2: Duiktijd</a:t>
            </a:r>
            <a:endParaRPr lang="nl-NL" noProof="0" dirty="0" smtClean="0"/>
          </a:p>
        </p:txBody>
      </p:sp>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Plan je </a:t>
            </a:r>
            <a:r>
              <a:rPr lang="en-US" sz="1600" b="1" i="1" dirty="0" err="1">
                <a:solidFill>
                  <a:srgbClr val="376092"/>
                </a:solidFill>
                <a:latin typeface="Arial" panose="020B0604020202020204" pitchFamily="34" charset="0"/>
                <a:cs typeface="Arial" panose="020B0604020202020204" pitchFamily="34" charset="0"/>
              </a:rPr>
              <a:t>duik</a:t>
            </a:r>
            <a:endParaRPr lang="en-GB" sz="2000" b="1" dirty="0">
              <a:solidFill>
                <a:srgbClr val="376092"/>
              </a:solidFill>
              <a:latin typeface="Arial" panose="020B0604020202020204" pitchFamily="34" charset="0"/>
              <a:cs typeface="Arial" panose="020B0604020202020204" pitchFamily="34" charset="0"/>
            </a:endParaRPr>
          </a:p>
        </p:txBody>
      </p:sp>
      <p:pic>
        <p:nvPicPr>
          <p:cNvPr id="10" name="Picture 9" descr="HondurasMayan Divers - Roatan, Anja Garrido Barnet (6).jpg"/>
          <p:cNvPicPr>
            <a:picLocks noChangeAspect="1"/>
          </p:cNvPicPr>
          <p:nvPr/>
        </p:nvPicPr>
        <p:blipFill>
          <a:blip r:embed="rId3" cstate="print"/>
          <a:srcRect/>
          <a:stretch>
            <a:fillRect/>
          </a:stretch>
        </p:blipFill>
        <p:spPr bwMode="auto">
          <a:xfrm>
            <a:off x="5105400" y="2590800"/>
            <a:ext cx="36576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796925"/>
          </a:xfrm>
        </p:spPr>
        <p:txBody>
          <a:bodyPr anchor="t"/>
          <a:lstStyle/>
          <a:p>
            <a:pPr>
              <a:defRPr/>
            </a:pPr>
            <a:r>
              <a:rPr lang="nl-NL" dirty="0"/>
              <a:t>Scherpe voorwerpen</a:t>
            </a:r>
            <a:endParaRPr lang="nl-NL" noProof="0" dirty="0"/>
          </a:p>
        </p:txBody>
      </p:sp>
      <p:sp>
        <p:nvSpPr>
          <p:cNvPr id="54275" name="Content Placeholder 2"/>
          <p:cNvSpPr>
            <a:spLocks noGrp="1"/>
          </p:cNvSpPr>
          <p:nvPr>
            <p:ph idx="1"/>
          </p:nvPr>
        </p:nvSpPr>
        <p:spPr>
          <a:xfrm>
            <a:off x="457200" y="2408238"/>
            <a:ext cx="3886200" cy="3154362"/>
          </a:xfrm>
        </p:spPr>
        <p:txBody>
          <a:bodyPr>
            <a:normAutofit/>
          </a:bodyPr>
          <a:lstStyle/>
          <a:p>
            <a:r>
              <a:rPr lang="nl-NL" dirty="0" smtClean="0"/>
              <a:t>Als </a:t>
            </a:r>
            <a:r>
              <a:rPr lang="nl-NL" dirty="0"/>
              <a:t>het niet veilig is, laat het dan </a:t>
            </a:r>
            <a:r>
              <a:rPr lang="nl-NL" dirty="0" smtClean="0"/>
              <a:t>liggen</a:t>
            </a:r>
            <a:endParaRPr lang="nl-NL" dirty="0"/>
          </a:p>
          <a:p>
            <a:r>
              <a:rPr lang="nl-NL" dirty="0" smtClean="0"/>
              <a:t>Gebruik </a:t>
            </a:r>
            <a:r>
              <a:rPr lang="nl-NL" dirty="0"/>
              <a:t>een sterke </a:t>
            </a:r>
            <a:r>
              <a:rPr lang="nl-NL" dirty="0" smtClean="0"/>
              <a:t>container</a:t>
            </a:r>
            <a:endParaRPr lang="nl-NL" dirty="0"/>
          </a:p>
          <a:p>
            <a:r>
              <a:rPr lang="nl-NL" dirty="0" smtClean="0"/>
              <a:t>Wees </a:t>
            </a:r>
            <a:r>
              <a:rPr lang="nl-NL" dirty="0"/>
              <a:t>extra voorzichtig bij het verwijderen van medische scherpe voorwerpen:</a:t>
            </a:r>
          </a:p>
          <a:p>
            <a:pPr lvl="1"/>
            <a:r>
              <a:rPr lang="nl-NL" dirty="0" smtClean="0"/>
              <a:t>Injectiespuiten</a:t>
            </a:r>
            <a:r>
              <a:rPr lang="nl-NL" dirty="0"/>
              <a:t>, naalden</a:t>
            </a:r>
            <a:r>
              <a:rPr lang="nl-NL" dirty="0" smtClean="0"/>
              <a:t>, </a:t>
            </a:r>
            <a:r>
              <a:rPr lang="nl-NL" dirty="0"/>
              <a:t>scalpels, chirurgische mesjes en hechtingsnaalden</a:t>
            </a:r>
          </a:p>
          <a:p>
            <a:endParaRPr lang="nl-NL" noProof="0" dirty="0" smtClean="0"/>
          </a:p>
          <a:p>
            <a:pPr lvl="1"/>
            <a:endParaRPr lang="nl-NL" noProof="0" dirty="0" smtClean="0"/>
          </a:p>
        </p:txBody>
      </p:sp>
      <p:sp>
        <p:nvSpPr>
          <p:cNvPr id="54276" name="Text Placeholder 13"/>
          <p:cNvSpPr>
            <a:spLocks noGrp="1"/>
          </p:cNvSpPr>
          <p:nvPr>
            <p:ph type="body" sz="quarter" idx="12"/>
          </p:nvPr>
        </p:nvSpPr>
        <p:spPr>
          <a:xfrm>
            <a:off x="457200" y="1616075"/>
            <a:ext cx="8153400" cy="685800"/>
          </a:xfrm>
        </p:spPr>
        <p:txBody>
          <a:bodyPr>
            <a:normAutofit lnSpcReduction="10000"/>
          </a:bodyPr>
          <a:lstStyle/>
          <a:p>
            <a:r>
              <a:rPr lang="nl-NL" dirty="0"/>
              <a:t>Wees voorzichtig met voorwerpen waaraan je je zou kunnen snijden of </a:t>
            </a:r>
            <a:r>
              <a:rPr lang="nl-NL" dirty="0" smtClean="0"/>
              <a:t>steken</a:t>
            </a:r>
            <a:endParaRPr lang="nl-NL" noProof="0" dirty="0" smtClean="0"/>
          </a:p>
        </p:txBody>
      </p:sp>
      <p:sp>
        <p:nvSpPr>
          <p:cNvPr id="54277"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24</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nl-NL" dirty="0"/>
              <a:t>H2: Duiktijd</a:t>
            </a:r>
            <a:endParaRPr lang="nl-NL" noProof="0" dirty="0" smtClean="0"/>
          </a:p>
        </p:txBody>
      </p:sp>
      <p:pic>
        <p:nvPicPr>
          <p:cNvPr id="54280" name="Picture 7" descr="syringes_silentreef.jpg"/>
          <p:cNvPicPr>
            <a:picLocks noChangeAspect="1"/>
          </p:cNvPicPr>
          <p:nvPr/>
        </p:nvPicPr>
        <p:blipFill>
          <a:blip r:embed="rId3" cstate="print"/>
          <a:srcRect/>
          <a:stretch>
            <a:fillRect/>
          </a:stretch>
        </p:blipFill>
        <p:spPr bwMode="auto">
          <a:xfrm>
            <a:off x="4724400" y="2514600"/>
            <a:ext cx="3657600" cy="3008313"/>
          </a:xfrm>
          <a:prstGeom prst="rect">
            <a:avLst/>
          </a:prstGeom>
          <a:noFill/>
          <a:ln w="9525">
            <a:noFill/>
            <a:miter lim="800000"/>
            <a:headEnd/>
            <a:tailEnd/>
          </a:ln>
        </p:spPr>
      </p:pic>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Plan je </a:t>
            </a:r>
            <a:r>
              <a:rPr lang="en-US" sz="1600" b="1" i="1" dirty="0" err="1">
                <a:solidFill>
                  <a:srgbClr val="376092"/>
                </a:solidFill>
                <a:latin typeface="Arial" panose="020B0604020202020204" pitchFamily="34" charset="0"/>
                <a:cs typeface="Arial" panose="020B0604020202020204" pitchFamily="34" charset="0"/>
              </a:rPr>
              <a:t>duik</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990600"/>
          </a:xfrm>
        </p:spPr>
        <p:txBody>
          <a:bodyPr anchor="t"/>
          <a:lstStyle/>
          <a:p>
            <a:pPr>
              <a:defRPr/>
            </a:pPr>
            <a:r>
              <a:rPr lang="nl-NL" dirty="0"/>
              <a:t>Neem foto's om het verhaal </a:t>
            </a:r>
            <a:r>
              <a:rPr lang="nl-NL" dirty="0" smtClean="0"/>
              <a:t/>
            </a:r>
            <a:br>
              <a:rPr lang="nl-NL" dirty="0" smtClean="0"/>
            </a:br>
            <a:r>
              <a:rPr lang="nl-NL" dirty="0" smtClean="0"/>
              <a:t>te </a:t>
            </a:r>
            <a:r>
              <a:rPr lang="nl-NL" dirty="0"/>
              <a:t>vertellen</a:t>
            </a:r>
            <a:endParaRPr lang="nl-NL" noProof="0" dirty="0"/>
          </a:p>
        </p:txBody>
      </p:sp>
      <p:sp>
        <p:nvSpPr>
          <p:cNvPr id="56323" name="Content Placeholder 2"/>
          <p:cNvSpPr>
            <a:spLocks noGrp="1"/>
          </p:cNvSpPr>
          <p:nvPr>
            <p:ph idx="1"/>
          </p:nvPr>
        </p:nvSpPr>
        <p:spPr>
          <a:xfrm>
            <a:off x="457200" y="2590800"/>
            <a:ext cx="4267200" cy="3200400"/>
          </a:xfrm>
        </p:spPr>
        <p:txBody>
          <a:bodyPr>
            <a:normAutofit fontScale="92500" lnSpcReduction="10000"/>
          </a:bodyPr>
          <a:lstStyle/>
          <a:p>
            <a:pPr>
              <a:buSzPct val="100000"/>
              <a:buFont typeface="+mj-lt"/>
              <a:buAutoNum type="arabicPeriod"/>
            </a:pPr>
            <a:r>
              <a:rPr lang="nl-NL" sz="1600" dirty="0" smtClean="0">
                <a:ea typeface="Calibri" pitchFamily="34" charset="0"/>
              </a:rPr>
              <a:t>Foto's </a:t>
            </a:r>
            <a:r>
              <a:rPr lang="nl-NL" sz="1600" dirty="0">
                <a:ea typeface="Calibri" pitchFamily="34" charset="0"/>
              </a:rPr>
              <a:t>die helpen bij de uitleg van jouw gegevens:</a:t>
            </a:r>
          </a:p>
          <a:p>
            <a:pPr lvl="1"/>
            <a:r>
              <a:rPr lang="nl-NL" sz="1600" dirty="0" smtClean="0">
                <a:ea typeface="Calibri" pitchFamily="34" charset="0"/>
              </a:rPr>
              <a:t>Afval </a:t>
            </a:r>
            <a:r>
              <a:rPr lang="nl-NL" sz="1600" dirty="0">
                <a:ea typeface="Calibri" pitchFamily="34" charset="0"/>
              </a:rPr>
              <a:t>dat een gevaar vormt voor het </a:t>
            </a:r>
            <a:r>
              <a:rPr lang="nl-NL" sz="1600" dirty="0" smtClean="0">
                <a:ea typeface="Calibri" pitchFamily="34" charset="0"/>
              </a:rPr>
              <a:t>milieu</a:t>
            </a:r>
          </a:p>
          <a:p>
            <a:pPr lvl="1"/>
            <a:r>
              <a:rPr lang="nl-NL" sz="1600" dirty="0" smtClean="0">
                <a:ea typeface="Calibri" pitchFamily="34" charset="0"/>
              </a:rPr>
              <a:t>Verstrikt </a:t>
            </a:r>
            <a:r>
              <a:rPr lang="nl-NL" sz="1600" dirty="0">
                <a:ea typeface="Calibri" pitchFamily="34" charset="0"/>
              </a:rPr>
              <a:t>geraakte </a:t>
            </a:r>
            <a:r>
              <a:rPr lang="nl-NL" sz="1600" dirty="0" smtClean="0">
                <a:ea typeface="Calibri" pitchFamily="34" charset="0"/>
              </a:rPr>
              <a:t>dieren</a:t>
            </a:r>
          </a:p>
          <a:p>
            <a:pPr lvl="1"/>
            <a:r>
              <a:rPr lang="nl-NL" sz="1600" dirty="0" smtClean="0">
                <a:ea typeface="Calibri" pitchFamily="34" charset="0"/>
              </a:rPr>
              <a:t>Voorwerpen </a:t>
            </a:r>
            <a:r>
              <a:rPr lang="nl-NL" sz="1600" dirty="0">
                <a:ea typeface="Calibri" pitchFamily="34" charset="0"/>
              </a:rPr>
              <a:t>die je niet kunt </a:t>
            </a:r>
            <a:r>
              <a:rPr lang="nl-NL" sz="1600" dirty="0" smtClean="0">
                <a:ea typeface="Calibri" pitchFamily="34" charset="0"/>
              </a:rPr>
              <a:t>identificeren</a:t>
            </a:r>
          </a:p>
          <a:p>
            <a:pPr lvl="1"/>
            <a:r>
              <a:rPr lang="nl-NL" sz="1600" dirty="0" smtClean="0">
                <a:ea typeface="Calibri" pitchFamily="34" charset="0"/>
              </a:rPr>
              <a:t>Afval onderwater</a:t>
            </a:r>
          </a:p>
          <a:p>
            <a:pPr lvl="1"/>
            <a:r>
              <a:rPr lang="nl-NL" sz="1600" dirty="0" smtClean="0">
                <a:ea typeface="Calibri" pitchFamily="34" charset="0"/>
              </a:rPr>
              <a:t>Voorwerpen </a:t>
            </a:r>
            <a:r>
              <a:rPr lang="nl-NL" sz="1600" dirty="0">
                <a:ea typeface="Calibri" pitchFamily="34" charset="0"/>
              </a:rPr>
              <a:t>die je niet hebt </a:t>
            </a:r>
            <a:r>
              <a:rPr lang="nl-NL" sz="1600" dirty="0" smtClean="0">
                <a:ea typeface="Calibri" pitchFamily="34" charset="0"/>
              </a:rPr>
              <a:t>verwijderd</a:t>
            </a:r>
          </a:p>
          <a:p>
            <a:pPr marL="57150" indent="0">
              <a:buNone/>
            </a:pPr>
            <a:endParaRPr lang="nl-NL" sz="1600" dirty="0">
              <a:ea typeface="Calibri" pitchFamily="34" charset="0"/>
            </a:endParaRPr>
          </a:p>
          <a:p>
            <a:pPr>
              <a:buNone/>
            </a:pPr>
            <a:r>
              <a:rPr lang="nl-NL" sz="1600" dirty="0">
                <a:ea typeface="Calibri" pitchFamily="34" charset="0"/>
              </a:rPr>
              <a:t>•	Deel deze foto's wanneer je jouw gegevens </a:t>
            </a:r>
            <a:r>
              <a:rPr lang="nl-NL" sz="1600" dirty="0" smtClean="0">
                <a:ea typeface="Calibri" pitchFamily="34" charset="0"/>
              </a:rPr>
              <a:t>instuurt</a:t>
            </a:r>
            <a:endParaRPr lang="nl-NL" sz="1600" dirty="0">
              <a:ea typeface="Calibri" pitchFamily="34" charset="0"/>
            </a:endParaRPr>
          </a:p>
        </p:txBody>
      </p:sp>
      <p:sp>
        <p:nvSpPr>
          <p:cNvPr id="56324" name="Text Placeholder 10"/>
          <p:cNvSpPr>
            <a:spLocks noGrp="1"/>
          </p:cNvSpPr>
          <p:nvPr>
            <p:ph type="body" sz="quarter" idx="12"/>
          </p:nvPr>
        </p:nvSpPr>
        <p:spPr>
          <a:xfrm>
            <a:off x="457200" y="1798638"/>
            <a:ext cx="8153400" cy="868362"/>
          </a:xfrm>
        </p:spPr>
        <p:txBody>
          <a:bodyPr>
            <a:normAutofit/>
          </a:bodyPr>
          <a:lstStyle/>
          <a:p>
            <a:r>
              <a:rPr lang="nl-NL" sz="1500" dirty="0"/>
              <a:t>Foto's zijn niet verplicht maar ze geven een goed beeld van het probleem en kunnen helpen bij het overtuigen van andere </a:t>
            </a:r>
            <a:r>
              <a:rPr lang="nl-NL" sz="1500" dirty="0" smtClean="0"/>
              <a:t>mensen. </a:t>
            </a:r>
            <a:r>
              <a:rPr lang="nl-NL" sz="1500" dirty="0"/>
              <a:t>Er zijn twee soorten foto's die je kunt maken:</a:t>
            </a:r>
            <a:endParaRPr lang="nl-NL" sz="1500" noProof="0" dirty="0" smtClean="0"/>
          </a:p>
        </p:txBody>
      </p:sp>
      <p:sp>
        <p:nvSpPr>
          <p:cNvPr id="56325" name="Footer Placeholder 3"/>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56326" name="Slide Number Placeholder 4"/>
          <p:cNvSpPr>
            <a:spLocks noGrp="1"/>
          </p:cNvSpPr>
          <p:nvPr>
            <p:ph type="sldNum" sz="quarter" idx="18"/>
          </p:nvPr>
        </p:nvSpPr>
        <p:spPr bwMode="auto">
          <a:noFill/>
          <a:ln>
            <a:miter lim="800000"/>
            <a:headEnd/>
            <a:tailEnd/>
          </a:ln>
        </p:spPr>
        <p:txBody>
          <a:bodyPr/>
          <a:lstStyle/>
          <a:p>
            <a:fld id="{74E42DC3-3F02-44CE-ACFB-1ABCFC477E78}" type="slidenum">
              <a:rPr lang="en-AU"/>
              <a:pPr/>
              <a:t>25</a:t>
            </a:fld>
            <a:endParaRPr lang="en-AU"/>
          </a:p>
        </p:txBody>
      </p:sp>
      <p:sp>
        <p:nvSpPr>
          <p:cNvPr id="56327" name="Text Placeholder 11"/>
          <p:cNvSpPr>
            <a:spLocks noGrp="1"/>
          </p:cNvSpPr>
          <p:nvPr>
            <p:ph type="body" sz="quarter" idx="16"/>
          </p:nvPr>
        </p:nvSpPr>
        <p:spPr>
          <a:xfrm>
            <a:off x="76200" y="6418263"/>
            <a:ext cx="2590800" cy="304800"/>
          </a:xfrm>
        </p:spPr>
        <p:txBody>
          <a:bodyPr/>
          <a:lstStyle/>
          <a:p>
            <a:r>
              <a:rPr lang="nl-NL" dirty="0"/>
              <a:t>H2: Duiktijd</a:t>
            </a:r>
            <a:endParaRPr lang="nl-NL" noProof="0" dirty="0" smtClean="0"/>
          </a:p>
        </p:txBody>
      </p:sp>
      <p:sp>
        <p:nvSpPr>
          <p:cNvPr id="56328" name="Content Placeholder 2"/>
          <p:cNvSpPr txBox="1">
            <a:spLocks/>
          </p:cNvSpPr>
          <p:nvPr/>
        </p:nvSpPr>
        <p:spPr bwMode="auto">
          <a:xfrm>
            <a:off x="4724400" y="2592388"/>
            <a:ext cx="4038600" cy="3122612"/>
          </a:xfrm>
          <a:prstGeom prst="rect">
            <a:avLst/>
          </a:prstGeom>
          <a:noFill/>
          <a:ln w="9525">
            <a:noFill/>
            <a:miter lim="800000"/>
            <a:headEnd/>
            <a:tailEnd/>
          </a:ln>
        </p:spPr>
        <p:txBody>
          <a:bodyPr/>
          <a:lstStyle/>
          <a:p>
            <a:pPr marL="342900" indent="-342900">
              <a:spcBef>
                <a:spcPct val="20000"/>
              </a:spcBef>
              <a:buSzPct val="100000"/>
              <a:buFont typeface="+mj-lt"/>
              <a:buAutoNum type="arabicPeriod" startAt="2"/>
            </a:pPr>
            <a:r>
              <a:rPr lang="nl-NL" sz="1500" b="1" dirty="0" smtClean="0">
                <a:solidFill>
                  <a:srgbClr val="376092"/>
                </a:solidFill>
                <a:latin typeface="Arial" pitchFamily="34" charset="0"/>
                <a:ea typeface="Calibri" pitchFamily="34" charset="0"/>
                <a:cs typeface="Arial" pitchFamily="34" charset="0"/>
              </a:rPr>
              <a:t>Foto's </a:t>
            </a:r>
            <a:r>
              <a:rPr lang="nl-NL" sz="1500" b="1" dirty="0">
                <a:solidFill>
                  <a:srgbClr val="376092"/>
                </a:solidFill>
                <a:latin typeface="Arial" pitchFamily="34" charset="0"/>
                <a:ea typeface="Calibri" pitchFamily="34" charset="0"/>
                <a:cs typeface="Arial" pitchFamily="34" charset="0"/>
              </a:rPr>
              <a:t>die je verhaal vertellen:</a:t>
            </a:r>
          </a:p>
          <a:p>
            <a:pPr marL="742950" lvl="1" indent="-285750">
              <a:spcBef>
                <a:spcPct val="20000"/>
              </a:spcBef>
              <a:buSzPct val="100000"/>
              <a:buFont typeface="Arial" panose="020B0604020202020204" pitchFamily="34" charset="0"/>
              <a:buChar char="•"/>
            </a:pPr>
            <a:r>
              <a:rPr lang="nl-NL" sz="1500" b="1" dirty="0" smtClean="0">
                <a:solidFill>
                  <a:srgbClr val="376092"/>
                </a:solidFill>
                <a:latin typeface="Arial" pitchFamily="34" charset="0"/>
                <a:ea typeface="Calibri" pitchFamily="34" charset="0"/>
                <a:cs typeface="Arial" pitchFamily="34" charset="0"/>
              </a:rPr>
              <a:t>Groepsfoto's</a:t>
            </a:r>
          </a:p>
          <a:p>
            <a:pPr marL="742950" lvl="1" indent="-285750">
              <a:spcBef>
                <a:spcPct val="20000"/>
              </a:spcBef>
              <a:buSzPct val="100000"/>
              <a:buFont typeface="Arial" panose="020B0604020202020204" pitchFamily="34" charset="0"/>
              <a:buChar char="•"/>
            </a:pPr>
            <a:r>
              <a:rPr lang="nl-NL" sz="1500" b="1" dirty="0" smtClean="0">
                <a:solidFill>
                  <a:srgbClr val="376092"/>
                </a:solidFill>
                <a:latin typeface="Arial" pitchFamily="34" charset="0"/>
                <a:ea typeface="Calibri" pitchFamily="34" charset="0"/>
                <a:cs typeface="Arial" pitchFamily="34" charset="0"/>
              </a:rPr>
              <a:t>Duikers </a:t>
            </a:r>
            <a:r>
              <a:rPr lang="nl-NL" sz="1500" b="1" dirty="0">
                <a:solidFill>
                  <a:srgbClr val="376092"/>
                </a:solidFill>
                <a:latin typeface="Arial" pitchFamily="34" charset="0"/>
                <a:ea typeface="Calibri" pitchFamily="34" charset="0"/>
                <a:cs typeface="Arial" pitchFamily="34" charset="0"/>
              </a:rPr>
              <a:t>in </a:t>
            </a:r>
            <a:r>
              <a:rPr lang="nl-NL" sz="1500" b="1" dirty="0" smtClean="0">
                <a:solidFill>
                  <a:srgbClr val="376092"/>
                </a:solidFill>
                <a:latin typeface="Arial" pitchFamily="34" charset="0"/>
                <a:ea typeface="Calibri" pitchFamily="34" charset="0"/>
                <a:cs typeface="Arial" pitchFamily="34" charset="0"/>
              </a:rPr>
              <a:t>actie</a:t>
            </a:r>
          </a:p>
          <a:p>
            <a:pPr marL="742950" lvl="1" indent="-285750">
              <a:spcBef>
                <a:spcPct val="20000"/>
              </a:spcBef>
              <a:buSzPct val="100000"/>
              <a:buFont typeface="Arial" panose="020B0604020202020204" pitchFamily="34" charset="0"/>
              <a:buChar char="•"/>
            </a:pPr>
            <a:r>
              <a:rPr lang="nl-NL" sz="1500" b="1" dirty="0" smtClean="0">
                <a:solidFill>
                  <a:srgbClr val="376092"/>
                </a:solidFill>
                <a:latin typeface="Arial" pitchFamily="34" charset="0"/>
                <a:ea typeface="Calibri" pitchFamily="34" charset="0"/>
                <a:cs typeface="Arial" pitchFamily="34" charset="0"/>
              </a:rPr>
              <a:t>Duikers </a:t>
            </a:r>
            <a:r>
              <a:rPr lang="nl-NL" sz="1500" b="1" dirty="0">
                <a:solidFill>
                  <a:srgbClr val="376092"/>
                </a:solidFill>
                <a:latin typeface="Arial" pitchFamily="34" charset="0"/>
                <a:ea typeface="Calibri" pitchFamily="34" charset="0"/>
                <a:cs typeface="Arial" pitchFamily="34" charset="0"/>
              </a:rPr>
              <a:t>die bezig zijn het afval te </a:t>
            </a:r>
            <a:r>
              <a:rPr lang="nl-NL" sz="1500" b="1" dirty="0" smtClean="0">
                <a:solidFill>
                  <a:srgbClr val="376092"/>
                </a:solidFill>
                <a:latin typeface="Arial" pitchFamily="34" charset="0"/>
                <a:ea typeface="Calibri" pitchFamily="34" charset="0"/>
                <a:cs typeface="Arial" pitchFamily="34" charset="0"/>
              </a:rPr>
              <a:t>tellen</a:t>
            </a:r>
          </a:p>
          <a:p>
            <a:pPr marL="742950" lvl="1" indent="-285750">
              <a:spcBef>
                <a:spcPct val="20000"/>
              </a:spcBef>
              <a:buSzPct val="100000"/>
              <a:buFont typeface="Arial" panose="020B0604020202020204" pitchFamily="34" charset="0"/>
              <a:buChar char="•"/>
            </a:pPr>
            <a:r>
              <a:rPr lang="nl-NL" sz="1500" b="1" dirty="0" smtClean="0">
                <a:solidFill>
                  <a:srgbClr val="376092"/>
                </a:solidFill>
                <a:latin typeface="Arial" pitchFamily="34" charset="0"/>
                <a:ea typeface="Calibri" pitchFamily="34" charset="0"/>
                <a:cs typeface="Arial" pitchFamily="34" charset="0"/>
              </a:rPr>
              <a:t>Een </a:t>
            </a:r>
            <a:r>
              <a:rPr lang="nl-NL" sz="1500" b="1" dirty="0">
                <a:solidFill>
                  <a:srgbClr val="376092"/>
                </a:solidFill>
                <a:latin typeface="Arial" pitchFamily="34" charset="0"/>
                <a:ea typeface="Calibri" pitchFamily="34" charset="0"/>
                <a:cs typeface="Arial" pitchFamily="34" charset="0"/>
              </a:rPr>
              <a:t>foto aan land met al het verzamelde afval</a:t>
            </a:r>
          </a:p>
          <a:p>
            <a:pPr marL="342900" indent="-342900">
              <a:spcBef>
                <a:spcPct val="20000"/>
              </a:spcBef>
              <a:buSzPct val="75000"/>
            </a:pPr>
            <a:r>
              <a:rPr lang="nl-NL" sz="1500" b="1" dirty="0">
                <a:solidFill>
                  <a:srgbClr val="376092"/>
                </a:solidFill>
                <a:latin typeface="Arial" pitchFamily="34" charset="0"/>
                <a:ea typeface="Calibri" pitchFamily="34" charset="0"/>
                <a:cs typeface="Arial" pitchFamily="34" charset="0"/>
              </a:rPr>
              <a:t>•	Gebruik ze op je blog op My Ocean</a:t>
            </a:r>
          </a:p>
          <a:p>
            <a:pPr marL="342900" indent="-342900">
              <a:spcBef>
                <a:spcPct val="20000"/>
              </a:spcBef>
              <a:buSzPct val="75000"/>
            </a:pPr>
            <a:r>
              <a:rPr lang="nl-NL" sz="1500" b="1" dirty="0">
                <a:solidFill>
                  <a:srgbClr val="376092"/>
                </a:solidFill>
                <a:latin typeface="Arial" pitchFamily="34" charset="0"/>
                <a:ea typeface="Calibri" pitchFamily="34" charset="0"/>
                <a:cs typeface="Arial" pitchFamily="34" charset="0"/>
              </a:rPr>
              <a:t>•	Misschien wil je ze ook delen op Facebook® of </a:t>
            </a:r>
            <a:r>
              <a:rPr lang="nl-NL" sz="1500" b="1" dirty="0" err="1">
                <a:solidFill>
                  <a:srgbClr val="376092"/>
                </a:solidFill>
                <a:latin typeface="Arial" pitchFamily="34" charset="0"/>
                <a:ea typeface="Calibri" pitchFamily="34" charset="0"/>
                <a:cs typeface="Arial" pitchFamily="34" charset="0"/>
              </a:rPr>
              <a:t>ScubaEarth</a:t>
            </a:r>
            <a:r>
              <a:rPr lang="nl-NL" sz="1500" b="1" dirty="0">
                <a:solidFill>
                  <a:srgbClr val="376092"/>
                </a:solidFill>
                <a:latin typeface="Arial" pitchFamily="34" charset="0"/>
                <a:ea typeface="Calibri" pitchFamily="34" charset="0"/>
                <a:cs typeface="Arial" pitchFamily="34" charset="0"/>
              </a:rPr>
              <a:t>®</a:t>
            </a:r>
          </a:p>
          <a:p>
            <a:pPr marL="342900" indent="-342900">
              <a:spcBef>
                <a:spcPct val="20000"/>
              </a:spcBef>
              <a:buSzPct val="75000"/>
            </a:pPr>
            <a:r>
              <a:rPr lang="nl-NL" sz="1500" b="1" dirty="0">
                <a:solidFill>
                  <a:srgbClr val="376092"/>
                </a:solidFill>
                <a:latin typeface="Arial" pitchFamily="34" charset="0"/>
                <a:ea typeface="Calibri" pitchFamily="34" charset="0"/>
                <a:cs typeface="Arial" pitchFamily="34" charset="0"/>
              </a:rPr>
              <a:t>•	Gebruik ze als illustratie bij het </a:t>
            </a:r>
            <a:r>
              <a:rPr lang="nl-NL" sz="1500" b="1" dirty="0" smtClean="0">
                <a:solidFill>
                  <a:srgbClr val="376092"/>
                </a:solidFill>
                <a:latin typeface="Arial" pitchFamily="34" charset="0"/>
                <a:ea typeface="Calibri" pitchFamily="34" charset="0"/>
                <a:cs typeface="Arial" pitchFamily="34" charset="0"/>
              </a:rPr>
              <a:t>artikel </a:t>
            </a:r>
            <a:r>
              <a:rPr lang="nl-NL" sz="1500" b="1" dirty="0">
                <a:solidFill>
                  <a:srgbClr val="376092"/>
                </a:solidFill>
                <a:latin typeface="Arial" pitchFamily="34" charset="0"/>
                <a:ea typeface="Calibri" pitchFamily="34" charset="0"/>
                <a:cs typeface="Arial" pitchFamily="34" charset="0"/>
              </a:rPr>
              <a:t>in de plaatselijke </a:t>
            </a:r>
            <a:r>
              <a:rPr lang="nl-NL" sz="1500" b="1" dirty="0" smtClean="0">
                <a:solidFill>
                  <a:srgbClr val="376092"/>
                </a:solidFill>
                <a:latin typeface="Arial" pitchFamily="34" charset="0"/>
                <a:ea typeface="Calibri" pitchFamily="34" charset="0"/>
                <a:cs typeface="Arial" pitchFamily="34" charset="0"/>
              </a:rPr>
              <a:t>krant</a:t>
            </a:r>
            <a:endParaRPr lang="nl-NL" sz="1500" b="1" dirty="0">
              <a:solidFill>
                <a:srgbClr val="376092"/>
              </a:solidFill>
              <a:latin typeface="Arial" pitchFamily="34" charset="0"/>
              <a:ea typeface="Calibri" pitchFamily="34" charset="0"/>
              <a:cs typeface="Arial" pitchFamily="34" charset="0"/>
            </a:endParaRPr>
          </a:p>
        </p:txBody>
      </p:sp>
      <p:sp>
        <p:nvSpPr>
          <p:cNvPr id="5632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Plan je </a:t>
            </a:r>
            <a:r>
              <a:rPr lang="en-US" sz="1600" b="1" i="1" dirty="0" err="1">
                <a:solidFill>
                  <a:srgbClr val="376092"/>
                </a:solidFill>
                <a:latin typeface="Arial" panose="020B0604020202020204" pitchFamily="34" charset="0"/>
                <a:cs typeface="Arial" panose="020B0604020202020204" pitchFamily="34" charset="0"/>
              </a:rPr>
              <a:t>duik</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nl-NL" dirty="0"/>
              <a:t>Dingen om achter te laten</a:t>
            </a:r>
            <a:endParaRPr lang="nl-NL" noProof="0" dirty="0" smtClean="0"/>
          </a:p>
        </p:txBody>
      </p:sp>
      <p:sp>
        <p:nvSpPr>
          <p:cNvPr id="58371" name="Content Placeholder 2"/>
          <p:cNvSpPr>
            <a:spLocks noGrp="1"/>
          </p:cNvSpPr>
          <p:nvPr>
            <p:ph idx="1"/>
          </p:nvPr>
        </p:nvSpPr>
        <p:spPr>
          <a:xfrm>
            <a:off x="685800" y="2514600"/>
            <a:ext cx="4343400" cy="2209800"/>
          </a:xfrm>
        </p:spPr>
        <p:txBody>
          <a:bodyPr>
            <a:normAutofit fontScale="92500" lnSpcReduction="10000"/>
          </a:bodyPr>
          <a:lstStyle/>
          <a:p>
            <a:r>
              <a:rPr lang="nl-NL" dirty="0" smtClean="0"/>
              <a:t>VEILIGHEID </a:t>
            </a:r>
            <a:r>
              <a:rPr lang="nl-NL" dirty="0"/>
              <a:t>STAAT VOOROP</a:t>
            </a:r>
          </a:p>
          <a:p>
            <a:r>
              <a:rPr lang="nl-NL" dirty="0" smtClean="0"/>
              <a:t>Is </a:t>
            </a:r>
            <a:r>
              <a:rPr lang="nl-NL" dirty="0"/>
              <a:t>het ongevaarlijk?</a:t>
            </a:r>
          </a:p>
          <a:p>
            <a:pPr lvl="1"/>
            <a:r>
              <a:rPr lang="nl-NL" dirty="0" smtClean="0"/>
              <a:t>Misschien </a:t>
            </a:r>
            <a:r>
              <a:rPr lang="nl-NL" dirty="0"/>
              <a:t>kun je het dan beter laten liggen</a:t>
            </a:r>
          </a:p>
          <a:p>
            <a:r>
              <a:rPr lang="nl-NL" dirty="0" smtClean="0"/>
              <a:t>Kan </a:t>
            </a:r>
            <a:r>
              <a:rPr lang="nl-NL" dirty="0"/>
              <a:t>het schade toebrengen?</a:t>
            </a:r>
          </a:p>
          <a:p>
            <a:pPr lvl="1"/>
            <a:r>
              <a:rPr lang="nl-NL" dirty="0" smtClean="0"/>
              <a:t>Misschien </a:t>
            </a:r>
            <a:r>
              <a:rPr lang="nl-NL" dirty="0"/>
              <a:t>is de verstoring die je veroorzaakt bij het verwijderen maar van korte duur </a:t>
            </a:r>
          </a:p>
          <a:p>
            <a:endParaRPr lang="nl-NL" noProof="0" dirty="0" smtClean="0"/>
          </a:p>
        </p:txBody>
      </p:sp>
      <p:sp>
        <p:nvSpPr>
          <p:cNvPr id="58372" name="Text Placeholder 14"/>
          <p:cNvSpPr>
            <a:spLocks noGrp="1"/>
          </p:cNvSpPr>
          <p:nvPr>
            <p:ph type="body" sz="quarter" idx="12"/>
          </p:nvPr>
        </p:nvSpPr>
        <p:spPr>
          <a:xfrm>
            <a:off x="457200" y="1676400"/>
            <a:ext cx="8153400" cy="762000"/>
          </a:xfrm>
        </p:spPr>
        <p:txBody>
          <a:bodyPr/>
          <a:lstStyle/>
          <a:p>
            <a:r>
              <a:rPr lang="nl-NL" dirty="0"/>
              <a:t>Onderwaterdieren en </a:t>
            </a:r>
            <a:r>
              <a:rPr lang="nl-NL" dirty="0" smtClean="0"/>
              <a:t>- planten </a:t>
            </a:r>
            <a:r>
              <a:rPr lang="nl-NL" dirty="0"/>
              <a:t>leven op en soms in het afval - waarom moeten we het dan verwijderen?</a:t>
            </a:r>
            <a:endParaRPr lang="nl-NL" noProof="0" dirty="0" smtClean="0"/>
          </a:p>
        </p:txBody>
      </p:sp>
      <p:sp>
        <p:nvSpPr>
          <p:cNvPr id="58373"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58374" name="Slide Number Placeholder 8"/>
          <p:cNvSpPr>
            <a:spLocks noGrp="1"/>
          </p:cNvSpPr>
          <p:nvPr>
            <p:ph type="sldNum" sz="quarter" idx="18"/>
          </p:nvPr>
        </p:nvSpPr>
        <p:spPr bwMode="auto">
          <a:noFill/>
          <a:ln>
            <a:miter lim="800000"/>
            <a:headEnd/>
            <a:tailEnd/>
          </a:ln>
        </p:spPr>
        <p:txBody>
          <a:bodyPr/>
          <a:lstStyle/>
          <a:p>
            <a:fld id="{1397E2FB-7052-46C6-B1FD-6E3BF2FDD66E}" type="slidenum">
              <a:rPr lang="en-AU"/>
              <a:pPr/>
              <a:t>26</a:t>
            </a:fld>
            <a:endParaRPr lang="en-AU"/>
          </a:p>
        </p:txBody>
      </p:sp>
      <p:sp>
        <p:nvSpPr>
          <p:cNvPr id="58375" name="Text Placeholder 20"/>
          <p:cNvSpPr>
            <a:spLocks noGrp="1"/>
          </p:cNvSpPr>
          <p:nvPr>
            <p:ph type="body" sz="quarter" idx="16"/>
          </p:nvPr>
        </p:nvSpPr>
        <p:spPr>
          <a:xfrm>
            <a:off x="76200" y="6418263"/>
            <a:ext cx="2590800" cy="304800"/>
          </a:xfrm>
        </p:spPr>
        <p:txBody>
          <a:bodyPr/>
          <a:lstStyle/>
          <a:p>
            <a:r>
              <a:rPr lang="nl-NL" dirty="0"/>
              <a:t>H2: Duiktijd</a:t>
            </a:r>
            <a:endParaRPr lang="nl-NL" noProof="0" dirty="0" smtClean="0"/>
          </a:p>
        </p:txBody>
      </p:sp>
      <p:sp>
        <p:nvSpPr>
          <p:cNvPr id="30728" name="TextBox 16"/>
          <p:cNvSpPr txBox="1">
            <a:spLocks noChangeArrowheads="1"/>
          </p:cNvSpPr>
          <p:nvPr/>
        </p:nvSpPr>
        <p:spPr bwMode="auto">
          <a:xfrm>
            <a:off x="685800" y="4876800"/>
            <a:ext cx="4267200" cy="769441"/>
          </a:xfrm>
          <a:prstGeom prst="rect">
            <a:avLst/>
          </a:prstGeom>
          <a:noFill/>
          <a:ln w="9525">
            <a:noFill/>
            <a:miter lim="800000"/>
            <a:headEnd/>
            <a:tailEnd/>
          </a:ln>
        </p:spPr>
        <p:txBody>
          <a:bodyPr>
            <a:spAutoFit/>
          </a:bodyPr>
          <a:lstStyle/>
          <a:p>
            <a:pPr algn="ctr">
              <a:spcBef>
                <a:spcPct val="20000"/>
              </a:spcBef>
              <a:buSzPct val="75000"/>
              <a:defRPr/>
            </a:pPr>
            <a:r>
              <a:rPr lang="nl-NL" sz="2200" b="1" dirty="0">
                <a:solidFill>
                  <a:schemeClr val="accent2">
                    <a:lumMod val="75000"/>
                  </a:schemeClr>
                </a:solidFill>
                <a:latin typeface="Arial" panose="020B0604020202020204" pitchFamily="34" charset="0"/>
                <a:cs typeface="Arial" panose="020B0604020202020204" pitchFamily="34" charset="0"/>
              </a:rPr>
              <a:t>Als je het niet zeker weet, laat het dan waar het is</a:t>
            </a:r>
            <a:endParaRPr lang="en-GB" dirty="0">
              <a:latin typeface="Arial" panose="020B0604020202020204" pitchFamily="34" charset="0"/>
              <a:cs typeface="Arial" panose="020B0604020202020204" pitchFamily="34" charset="0"/>
            </a:endParaRPr>
          </a:p>
        </p:txBody>
      </p:sp>
      <p:pic>
        <p:nvPicPr>
          <p:cNvPr id="58377" name="Picture 10" descr="Picture 024.jpg"/>
          <p:cNvPicPr>
            <a:picLocks noChangeAspect="1"/>
          </p:cNvPicPr>
          <p:nvPr/>
        </p:nvPicPr>
        <p:blipFill>
          <a:blip r:embed="rId3" cstate="print"/>
          <a:srcRect/>
          <a:stretch>
            <a:fillRect/>
          </a:stretch>
        </p:blipFill>
        <p:spPr bwMode="auto">
          <a:xfrm>
            <a:off x="5105400" y="2514600"/>
            <a:ext cx="3657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nl-NL" dirty="0"/>
              <a:t>Dingen om achter te laten</a:t>
            </a:r>
            <a:endParaRPr lang="nl-NL" noProof="0" dirty="0" smtClean="0"/>
          </a:p>
        </p:txBody>
      </p:sp>
      <p:sp>
        <p:nvSpPr>
          <p:cNvPr id="60419" name="Content Placeholder 2"/>
          <p:cNvSpPr>
            <a:spLocks noGrp="1"/>
          </p:cNvSpPr>
          <p:nvPr>
            <p:ph idx="1"/>
          </p:nvPr>
        </p:nvSpPr>
        <p:spPr>
          <a:xfrm>
            <a:off x="685800" y="2286000"/>
            <a:ext cx="4343400" cy="3886200"/>
          </a:xfrm>
        </p:spPr>
        <p:txBody>
          <a:bodyPr>
            <a:normAutofit fontScale="92500" lnSpcReduction="10000"/>
          </a:bodyPr>
          <a:lstStyle/>
          <a:p>
            <a:r>
              <a:rPr lang="nl-NL" dirty="0" smtClean="0">
                <a:latin typeface="Arial" charset="0"/>
                <a:cs typeface="Arial" charset="0"/>
              </a:rPr>
              <a:t>Bouwmateriaal</a:t>
            </a:r>
            <a:endParaRPr lang="nl-NL" dirty="0">
              <a:latin typeface="Arial" charset="0"/>
              <a:cs typeface="Arial" charset="0"/>
            </a:endParaRPr>
          </a:p>
          <a:p>
            <a:pPr lvl="1"/>
            <a:r>
              <a:rPr lang="nl-NL" sz="1700" b="0" dirty="0" smtClean="0">
                <a:latin typeface="Arial" charset="0"/>
                <a:cs typeface="Arial" charset="0"/>
              </a:rPr>
              <a:t>Glazen </a:t>
            </a:r>
            <a:r>
              <a:rPr lang="nl-NL" sz="1700" b="0" dirty="0">
                <a:latin typeface="Arial" charset="0"/>
                <a:cs typeface="Arial" charset="0"/>
              </a:rPr>
              <a:t>flessen en conservenblikken</a:t>
            </a:r>
          </a:p>
          <a:p>
            <a:pPr lvl="2"/>
            <a:r>
              <a:rPr lang="nl-NL" sz="1700" b="0" dirty="0" smtClean="0">
                <a:latin typeface="Arial" charset="0"/>
                <a:cs typeface="Arial" charset="0"/>
              </a:rPr>
              <a:t>Misschien </a:t>
            </a:r>
            <a:r>
              <a:rPr lang="nl-NL" sz="1700" b="0" dirty="0">
                <a:latin typeface="Arial" charset="0"/>
                <a:cs typeface="Arial" charset="0"/>
              </a:rPr>
              <a:t>laten liggen </a:t>
            </a:r>
          </a:p>
          <a:p>
            <a:pPr lvl="1"/>
            <a:r>
              <a:rPr lang="nl-NL" sz="1700" b="0" dirty="0" smtClean="0">
                <a:latin typeface="Arial" charset="0"/>
                <a:cs typeface="Arial" charset="0"/>
              </a:rPr>
              <a:t>Hard </a:t>
            </a:r>
            <a:r>
              <a:rPr lang="nl-NL" sz="1700" b="0" dirty="0">
                <a:latin typeface="Arial" charset="0"/>
                <a:cs typeface="Arial" charset="0"/>
              </a:rPr>
              <a:t>plastic, vis fuiken, verpakkingsmateriaal etc.</a:t>
            </a:r>
          </a:p>
          <a:p>
            <a:pPr lvl="2"/>
            <a:r>
              <a:rPr lang="nl-NL" sz="1700" b="0" dirty="0" smtClean="0">
                <a:latin typeface="Arial" charset="0"/>
                <a:cs typeface="Arial" charset="0"/>
              </a:rPr>
              <a:t>Misschien </a:t>
            </a:r>
            <a:r>
              <a:rPr lang="nl-NL" sz="1700" b="0" dirty="0">
                <a:latin typeface="Arial" charset="0"/>
                <a:cs typeface="Arial" charset="0"/>
              </a:rPr>
              <a:t>verwijderen</a:t>
            </a:r>
          </a:p>
          <a:p>
            <a:r>
              <a:rPr lang="nl-NL" dirty="0" smtClean="0">
                <a:latin typeface="Arial" charset="0"/>
                <a:cs typeface="Arial" charset="0"/>
              </a:rPr>
              <a:t>Inhoud </a:t>
            </a:r>
            <a:r>
              <a:rPr lang="nl-NL" dirty="0">
                <a:latin typeface="Arial" charset="0"/>
                <a:cs typeface="Arial" charset="0"/>
              </a:rPr>
              <a:t>van het voorwerp?</a:t>
            </a:r>
          </a:p>
          <a:p>
            <a:pPr lvl="1"/>
            <a:r>
              <a:rPr lang="nl-NL" sz="1700" b="0" dirty="0" smtClean="0">
                <a:latin typeface="Arial" charset="0"/>
                <a:cs typeface="Arial" charset="0"/>
              </a:rPr>
              <a:t>Batterijen</a:t>
            </a:r>
            <a:r>
              <a:rPr lang="nl-NL" sz="1700" b="0" dirty="0">
                <a:latin typeface="Arial" charset="0"/>
                <a:cs typeface="Arial" charset="0"/>
              </a:rPr>
              <a:t>, benzinetank, verfblikken, etc.</a:t>
            </a:r>
          </a:p>
          <a:p>
            <a:pPr lvl="2"/>
            <a:r>
              <a:rPr lang="nl-NL" sz="1700" b="0" dirty="0" smtClean="0">
                <a:latin typeface="Arial" charset="0"/>
                <a:cs typeface="Arial" charset="0"/>
              </a:rPr>
              <a:t>Verwijderen </a:t>
            </a:r>
            <a:r>
              <a:rPr lang="nl-NL" sz="1700" b="0" dirty="0">
                <a:latin typeface="Arial" charset="0"/>
                <a:cs typeface="Arial" charset="0"/>
              </a:rPr>
              <a:t>als dat op een veilige manier kan</a:t>
            </a:r>
          </a:p>
          <a:p>
            <a:r>
              <a:rPr lang="nl-NL" dirty="0" smtClean="0">
                <a:latin typeface="Arial" charset="0"/>
                <a:cs typeface="Arial" charset="0"/>
              </a:rPr>
              <a:t>Visnetten</a:t>
            </a:r>
            <a:r>
              <a:rPr lang="nl-NL" dirty="0">
                <a:latin typeface="Arial" charset="0"/>
                <a:cs typeface="Arial" charset="0"/>
              </a:rPr>
              <a:t>, vislijnen en touw</a:t>
            </a:r>
          </a:p>
          <a:p>
            <a:pPr lvl="1"/>
            <a:r>
              <a:rPr lang="nl-NL" sz="1700" b="0" dirty="0" smtClean="0">
                <a:latin typeface="Arial" charset="0"/>
                <a:cs typeface="Arial" charset="0"/>
              </a:rPr>
              <a:t>Selectief </a:t>
            </a:r>
            <a:r>
              <a:rPr lang="nl-NL" sz="1700" b="0" dirty="0">
                <a:latin typeface="Arial" charset="0"/>
                <a:cs typeface="Arial" charset="0"/>
              </a:rPr>
              <a:t>verwijderen?</a:t>
            </a:r>
          </a:p>
          <a:p>
            <a:pPr lvl="2"/>
            <a:r>
              <a:rPr lang="nl-NL" sz="1700" b="0" dirty="0" smtClean="0">
                <a:latin typeface="Arial" charset="0"/>
                <a:cs typeface="Arial" charset="0"/>
              </a:rPr>
              <a:t>Een </a:t>
            </a:r>
            <a:r>
              <a:rPr lang="nl-NL" sz="1700" b="0" dirty="0">
                <a:latin typeface="Arial" charset="0"/>
                <a:cs typeface="Arial" charset="0"/>
              </a:rPr>
              <a:t>schaar kan helpen</a:t>
            </a:r>
          </a:p>
        </p:txBody>
      </p:sp>
      <p:sp>
        <p:nvSpPr>
          <p:cNvPr id="60420" name="Text Placeholder 14"/>
          <p:cNvSpPr>
            <a:spLocks noGrp="1"/>
          </p:cNvSpPr>
          <p:nvPr>
            <p:ph type="body" sz="quarter" idx="12"/>
          </p:nvPr>
        </p:nvSpPr>
        <p:spPr>
          <a:xfrm>
            <a:off x="457200" y="1676400"/>
            <a:ext cx="8153400" cy="533400"/>
          </a:xfrm>
        </p:spPr>
        <p:txBody>
          <a:bodyPr>
            <a:normAutofit fontScale="85000" lnSpcReduction="20000"/>
          </a:bodyPr>
          <a:lstStyle/>
          <a:p>
            <a:r>
              <a:rPr lang="nl-NL" dirty="0">
                <a:latin typeface="Arial" charset="0"/>
                <a:cs typeface="Arial" charset="0"/>
              </a:rPr>
              <a:t>Neem de volgende dingen in overweging bij je besluit om een voorwerp te verwijderen:</a:t>
            </a:r>
            <a:endParaRPr lang="nl-NL" noProof="0" dirty="0" smtClean="0">
              <a:latin typeface="Arial" charset="0"/>
              <a:cs typeface="Arial" charset="0"/>
            </a:endParaRPr>
          </a:p>
        </p:txBody>
      </p:sp>
      <p:sp>
        <p:nvSpPr>
          <p:cNvPr id="60421"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a:latin typeface="Arial" charset="0"/>
                <a:cs typeface="Arial" charset="0"/>
              </a:rPr>
              <a:t>-</a:t>
            </a:r>
            <a:r>
              <a:rPr lang="en-AU" dirty="0" err="1">
                <a:latin typeface="Arial" charset="0"/>
                <a:cs typeface="Arial" charset="0"/>
              </a:rPr>
              <a:t>onderzoeksgids</a:t>
            </a:r>
            <a:endParaRPr lang="en-AU" dirty="0">
              <a:latin typeface="Arial" charset="0"/>
              <a:cs typeface="Arial" charset="0"/>
            </a:endParaRPr>
          </a:p>
        </p:txBody>
      </p:sp>
      <p:sp>
        <p:nvSpPr>
          <p:cNvPr id="60422" name="Slide Number Placeholder 8"/>
          <p:cNvSpPr>
            <a:spLocks noGrp="1"/>
          </p:cNvSpPr>
          <p:nvPr>
            <p:ph type="sldNum" sz="quarter" idx="18"/>
          </p:nvPr>
        </p:nvSpPr>
        <p:spPr bwMode="auto">
          <a:noFill/>
          <a:ln>
            <a:miter lim="800000"/>
            <a:headEnd/>
            <a:tailEnd/>
          </a:ln>
        </p:spPr>
        <p:txBody>
          <a:bodyPr/>
          <a:lstStyle/>
          <a:p>
            <a:fld id="{0BE69869-3EE7-4FCF-ABD9-FDE5B5CC468F}" type="slidenum">
              <a:rPr lang="en-AU"/>
              <a:pPr/>
              <a:t>27</a:t>
            </a:fld>
            <a:endParaRPr lang="en-AU"/>
          </a:p>
        </p:txBody>
      </p:sp>
      <p:sp>
        <p:nvSpPr>
          <p:cNvPr id="60423" name="Text Placeholder 20"/>
          <p:cNvSpPr>
            <a:spLocks noGrp="1"/>
          </p:cNvSpPr>
          <p:nvPr>
            <p:ph type="body" sz="quarter" idx="16"/>
          </p:nvPr>
        </p:nvSpPr>
        <p:spPr>
          <a:xfrm>
            <a:off x="76200" y="6418263"/>
            <a:ext cx="2590800" cy="304800"/>
          </a:xfrm>
        </p:spPr>
        <p:txBody>
          <a:bodyPr/>
          <a:lstStyle/>
          <a:p>
            <a:r>
              <a:rPr lang="nl-NL" dirty="0">
                <a:latin typeface="Arial" charset="0"/>
                <a:cs typeface="Arial" charset="0"/>
              </a:rPr>
              <a:t>H2: Duiktijd</a:t>
            </a:r>
            <a:endParaRPr lang="nl-NL" noProof="0" dirty="0" smtClean="0">
              <a:latin typeface="Arial" charset="0"/>
              <a:cs typeface="Arial" charset="0"/>
            </a:endParaRPr>
          </a:p>
        </p:txBody>
      </p:sp>
      <p:pic>
        <p:nvPicPr>
          <p:cNvPr id="60424" name="Picture 10" descr="Deborah Marx_NOAA_SBNMSMarine Photobank.jpg"/>
          <p:cNvPicPr>
            <a:picLocks noChangeAspect="1"/>
          </p:cNvPicPr>
          <p:nvPr/>
        </p:nvPicPr>
        <p:blipFill>
          <a:blip r:embed="rId3" cstate="print"/>
          <a:srcRect/>
          <a:stretch>
            <a:fillRect/>
          </a:stretch>
        </p:blipFill>
        <p:spPr bwMode="auto">
          <a:xfrm>
            <a:off x="5410200" y="2438400"/>
            <a:ext cx="2743200" cy="309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nl-NL" dirty="0"/>
              <a:t>Wij hebben het gehad over</a:t>
            </a:r>
            <a:endParaRPr lang="nl-NL" noProof="0" dirty="0"/>
          </a:p>
        </p:txBody>
      </p:sp>
      <p:sp>
        <p:nvSpPr>
          <p:cNvPr id="62467" name="Content Placeholder 2"/>
          <p:cNvSpPr>
            <a:spLocks noGrp="1"/>
          </p:cNvSpPr>
          <p:nvPr>
            <p:ph idx="1"/>
          </p:nvPr>
        </p:nvSpPr>
        <p:spPr>
          <a:xfrm>
            <a:off x="685800" y="3048001"/>
            <a:ext cx="5638800" cy="2514600"/>
          </a:xfrm>
        </p:spPr>
        <p:txBody>
          <a:bodyPr/>
          <a:lstStyle/>
          <a:p>
            <a:r>
              <a:rPr lang="nl-NL" dirty="0" smtClean="0"/>
              <a:t>Onderzoeken </a:t>
            </a:r>
            <a:r>
              <a:rPr lang="nl-NL" dirty="0"/>
              <a:t>op lange termijn geven de beste resultaten</a:t>
            </a:r>
          </a:p>
          <a:p>
            <a:r>
              <a:rPr lang="nl-NL" dirty="0" smtClean="0"/>
              <a:t>Kies </a:t>
            </a:r>
            <a:r>
              <a:rPr lang="nl-NL" dirty="0"/>
              <a:t>jouw </a:t>
            </a:r>
            <a:r>
              <a:rPr lang="nl-NL" dirty="0" err="1"/>
              <a:t>onderzoekslocatie</a:t>
            </a:r>
            <a:endParaRPr lang="nl-NL" dirty="0"/>
          </a:p>
          <a:p>
            <a:r>
              <a:rPr lang="nl-NL" dirty="0" err="1" smtClean="0"/>
              <a:t>Onderzoeksduikprofielen</a:t>
            </a:r>
            <a:endParaRPr lang="nl-NL" dirty="0"/>
          </a:p>
          <a:p>
            <a:r>
              <a:rPr lang="nl-NL" dirty="0" smtClean="0"/>
              <a:t>Benodigdheden</a:t>
            </a:r>
            <a:endParaRPr lang="nl-NL" dirty="0"/>
          </a:p>
          <a:p>
            <a:r>
              <a:rPr lang="nl-NL" dirty="0" smtClean="0"/>
              <a:t>Neem </a:t>
            </a:r>
            <a:r>
              <a:rPr lang="nl-NL" dirty="0"/>
              <a:t>foto's om het verhaal te vertellen</a:t>
            </a:r>
          </a:p>
          <a:p>
            <a:r>
              <a:rPr lang="nl-NL" dirty="0" smtClean="0"/>
              <a:t>Dingen </a:t>
            </a:r>
            <a:r>
              <a:rPr lang="nl-NL" dirty="0"/>
              <a:t>om achter te laten</a:t>
            </a:r>
          </a:p>
        </p:txBody>
      </p:sp>
      <p:sp>
        <p:nvSpPr>
          <p:cNvPr id="62468" name="Text Placeholder 3"/>
          <p:cNvSpPr>
            <a:spLocks noGrp="1"/>
          </p:cNvSpPr>
          <p:nvPr>
            <p:ph type="body" sz="quarter" idx="12"/>
          </p:nvPr>
        </p:nvSpPr>
        <p:spPr>
          <a:xfrm>
            <a:off x="457200" y="1951038"/>
            <a:ext cx="8153400" cy="685800"/>
          </a:xfrm>
        </p:spPr>
        <p:txBody>
          <a:bodyPr/>
          <a:lstStyle/>
          <a:p>
            <a:r>
              <a:rPr lang="nl-NL" dirty="0"/>
              <a:t>HOOFDSTUK 2: Tijd voor Dive Against </a:t>
            </a:r>
            <a:r>
              <a:rPr lang="nl-NL" dirty="0" smtClean="0"/>
              <a:t>Debris®</a:t>
            </a:r>
            <a:endParaRPr lang="nl-NL" noProof="0" dirty="0" smtClean="0"/>
          </a:p>
        </p:txBody>
      </p:sp>
      <p:sp>
        <p:nvSpPr>
          <p:cNvPr id="62469" name="Footer Placeholder 4"/>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62470" name="Slide Number Placeholder 5"/>
          <p:cNvSpPr>
            <a:spLocks noGrp="1"/>
          </p:cNvSpPr>
          <p:nvPr>
            <p:ph type="sldNum" sz="quarter" idx="18"/>
          </p:nvPr>
        </p:nvSpPr>
        <p:spPr bwMode="auto">
          <a:noFill/>
          <a:ln>
            <a:miter lim="800000"/>
            <a:headEnd/>
            <a:tailEnd/>
          </a:ln>
        </p:spPr>
        <p:txBody>
          <a:bodyPr/>
          <a:lstStyle/>
          <a:p>
            <a:fld id="{9C7CB8A9-2FED-41A2-B6D2-7179EC9B1311}" type="slidenum">
              <a:rPr lang="en-US"/>
              <a:pPr/>
              <a:t>28</a:t>
            </a:fld>
            <a:endParaRPr lang="en-US"/>
          </a:p>
        </p:txBody>
      </p:sp>
      <p:sp>
        <p:nvSpPr>
          <p:cNvPr id="62471" name="Text Placeholder 14"/>
          <p:cNvSpPr>
            <a:spLocks noGrp="1"/>
          </p:cNvSpPr>
          <p:nvPr>
            <p:ph type="body" sz="quarter" idx="16"/>
          </p:nvPr>
        </p:nvSpPr>
        <p:spPr>
          <a:xfrm>
            <a:off x="76200" y="6418263"/>
            <a:ext cx="2590800" cy="304800"/>
          </a:xfrm>
        </p:spPr>
        <p:txBody>
          <a:bodyPr/>
          <a:lstStyle/>
          <a:p>
            <a:r>
              <a:rPr lang="nl-NL" dirty="0"/>
              <a:t>H2: Duiktijd</a:t>
            </a:r>
            <a:endParaRPr lang="nl-NL" noProof="0" dirty="0" smtClean="0"/>
          </a:p>
        </p:txBody>
      </p:sp>
      <p:sp>
        <p:nvSpPr>
          <p:cNvPr id="6247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nl-NL" b="1" dirty="0">
                <a:solidFill>
                  <a:srgbClr val="376092"/>
                </a:solidFill>
                <a:latin typeface="Arial" panose="020B0604020202020204" pitchFamily="34" charset="0"/>
                <a:cs typeface="Arial" panose="020B0604020202020204" pitchFamily="34" charset="0"/>
              </a:rPr>
              <a:t>Plan je duik - Duik je plan</a:t>
            </a:r>
            <a:endParaRPr lang="en-GB" b="1" dirty="0">
              <a:solidFill>
                <a:srgbClr val="376092"/>
              </a:solidFill>
              <a:latin typeface="Arial" panose="020B0604020202020204" pitchFamily="34" charset="0"/>
              <a:cs typeface="Arial" panose="020B0604020202020204" pitchFamily="34" charset="0"/>
            </a:endParaRPr>
          </a:p>
        </p:txBody>
      </p:sp>
      <p:sp>
        <p:nvSpPr>
          <p:cNvPr id="62473"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err="1">
                <a:solidFill>
                  <a:srgbClr val="376092"/>
                </a:solidFill>
                <a:latin typeface="Arial" panose="020B0604020202020204" pitchFamily="34" charset="0"/>
                <a:cs typeface="Arial" panose="020B0604020202020204" pitchFamily="34" charset="0"/>
              </a:rPr>
              <a:t>Vragen</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nl-NL" dirty="0">
                <a:latin typeface="Arial" charset="0"/>
                <a:cs typeface="Arial" charset="0"/>
              </a:rPr>
              <a:t>Zorg dat jouw </a:t>
            </a:r>
            <a:r>
              <a:rPr lang="nl-NL" dirty="0" smtClean="0">
                <a:latin typeface="Arial" charset="0"/>
                <a:cs typeface="Arial" charset="0"/>
              </a:rPr>
              <a:t/>
            </a:r>
            <a:br>
              <a:rPr lang="nl-NL" dirty="0" smtClean="0">
                <a:latin typeface="Arial" charset="0"/>
                <a:cs typeface="Arial" charset="0"/>
              </a:rPr>
            </a:br>
            <a:r>
              <a:rPr lang="nl-NL" dirty="0" smtClean="0">
                <a:latin typeface="Arial" charset="0"/>
                <a:cs typeface="Arial" charset="0"/>
              </a:rPr>
              <a:t>onderzoek </a:t>
            </a:r>
            <a:r>
              <a:rPr lang="nl-NL" dirty="0">
                <a:latin typeface="Arial" charset="0"/>
                <a:cs typeface="Arial" charset="0"/>
              </a:rPr>
              <a:t>ertoe doet</a:t>
            </a:r>
            <a:endParaRPr lang="nl-NL" noProof="0" dirty="0" smtClean="0">
              <a:latin typeface="Arial" charset="0"/>
              <a:cs typeface="Arial" charset="0"/>
            </a:endParaRPr>
          </a:p>
        </p:txBody>
      </p:sp>
      <p:sp>
        <p:nvSpPr>
          <p:cNvPr id="64515" name="Text Placeholder 10"/>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nl-NL" dirty="0" smtClean="0">
                <a:latin typeface="Arial" charset="0"/>
                <a:cs typeface="Arial" charset="0"/>
              </a:rPr>
              <a:t>HOOFDSTUK </a:t>
            </a:r>
            <a:r>
              <a:rPr lang="nl-NL" dirty="0">
                <a:latin typeface="Arial" charset="0"/>
                <a:cs typeface="Arial" charset="0"/>
              </a:rPr>
              <a:t>3:</a:t>
            </a:r>
            <a:endParaRPr lang="nl-NL" noProof="0"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nl-NL" noProof="0" dirty="0" smtClean="0"/>
              <a:t>We gaan het hebben over . . .</a:t>
            </a:r>
            <a:endParaRPr lang="nl-NL" noProof="0" dirty="0"/>
          </a:p>
        </p:txBody>
      </p:sp>
      <p:sp>
        <p:nvSpPr>
          <p:cNvPr id="13315" name="Content Placeholder 2"/>
          <p:cNvSpPr>
            <a:spLocks noGrp="1"/>
          </p:cNvSpPr>
          <p:nvPr>
            <p:ph idx="1"/>
          </p:nvPr>
        </p:nvSpPr>
        <p:spPr>
          <a:xfrm>
            <a:off x="685800" y="3048000"/>
            <a:ext cx="5105400" cy="2316163"/>
          </a:xfrm>
        </p:spPr>
        <p:txBody>
          <a:bodyPr>
            <a:normAutofit/>
          </a:bodyPr>
          <a:lstStyle/>
          <a:p>
            <a:r>
              <a:rPr lang="nl-NL" noProof="0" dirty="0" smtClean="0">
                <a:latin typeface="Arial" charset="0"/>
                <a:cs typeface="Arial" charset="0"/>
              </a:rPr>
              <a:t>Onderzoeken </a:t>
            </a:r>
            <a:r>
              <a:rPr lang="nl-NL" noProof="0" dirty="0">
                <a:latin typeface="Arial" charset="0"/>
                <a:cs typeface="Arial" charset="0"/>
              </a:rPr>
              <a:t>op lange termijn geven de beste resultaten</a:t>
            </a:r>
          </a:p>
          <a:p>
            <a:r>
              <a:rPr lang="nl-NL" noProof="0" dirty="0" smtClean="0">
                <a:latin typeface="Arial" charset="0"/>
                <a:cs typeface="Arial" charset="0"/>
              </a:rPr>
              <a:t>Kies </a:t>
            </a:r>
            <a:r>
              <a:rPr lang="nl-NL" noProof="0" dirty="0">
                <a:latin typeface="Arial" charset="0"/>
                <a:cs typeface="Arial" charset="0"/>
              </a:rPr>
              <a:t>jouw </a:t>
            </a:r>
            <a:r>
              <a:rPr lang="nl-NL" noProof="0" dirty="0" err="1">
                <a:latin typeface="Arial" charset="0"/>
                <a:cs typeface="Arial" charset="0"/>
              </a:rPr>
              <a:t>onderzoekslocatie</a:t>
            </a:r>
            <a:endParaRPr lang="nl-NL" noProof="0" dirty="0">
              <a:latin typeface="Arial" charset="0"/>
              <a:cs typeface="Arial" charset="0"/>
            </a:endParaRPr>
          </a:p>
          <a:p>
            <a:r>
              <a:rPr lang="nl-NL" noProof="0" dirty="0" err="1" smtClean="0">
                <a:latin typeface="Arial" charset="0"/>
                <a:cs typeface="Arial" charset="0"/>
              </a:rPr>
              <a:t>Onderzoeksduikprofielen</a:t>
            </a:r>
            <a:endParaRPr lang="nl-NL" noProof="0" dirty="0">
              <a:latin typeface="Arial" charset="0"/>
              <a:cs typeface="Arial" charset="0"/>
            </a:endParaRPr>
          </a:p>
          <a:p>
            <a:r>
              <a:rPr lang="nl-NL" noProof="0" dirty="0" smtClean="0">
                <a:latin typeface="Arial" charset="0"/>
                <a:cs typeface="Arial" charset="0"/>
              </a:rPr>
              <a:t>Benodigdheden</a:t>
            </a:r>
            <a:endParaRPr lang="nl-NL" noProof="0" dirty="0">
              <a:latin typeface="Arial" charset="0"/>
              <a:cs typeface="Arial" charset="0"/>
            </a:endParaRPr>
          </a:p>
          <a:p>
            <a:r>
              <a:rPr lang="nl-NL" noProof="0" dirty="0" smtClean="0">
                <a:latin typeface="Arial" charset="0"/>
                <a:cs typeface="Arial" charset="0"/>
              </a:rPr>
              <a:t>Neem </a:t>
            </a:r>
            <a:r>
              <a:rPr lang="nl-NL" noProof="0" dirty="0">
                <a:latin typeface="Arial" charset="0"/>
                <a:cs typeface="Arial" charset="0"/>
              </a:rPr>
              <a:t>foto's om het verhaal te vertellen</a:t>
            </a:r>
          </a:p>
          <a:p>
            <a:r>
              <a:rPr lang="nl-NL" noProof="0" dirty="0" smtClean="0">
                <a:latin typeface="Arial" charset="0"/>
                <a:cs typeface="Arial" charset="0"/>
              </a:rPr>
              <a:t>Dingen </a:t>
            </a:r>
            <a:r>
              <a:rPr lang="nl-NL" noProof="0" dirty="0">
                <a:latin typeface="Arial" charset="0"/>
                <a:cs typeface="Arial" charset="0"/>
              </a:rPr>
              <a:t>om achter te laten</a:t>
            </a:r>
          </a:p>
        </p:txBody>
      </p:sp>
      <p:sp>
        <p:nvSpPr>
          <p:cNvPr id="13316" name="Text Placeholder 11"/>
          <p:cNvSpPr>
            <a:spLocks noGrp="1"/>
          </p:cNvSpPr>
          <p:nvPr>
            <p:ph type="body" sz="quarter" idx="12"/>
          </p:nvPr>
        </p:nvSpPr>
        <p:spPr>
          <a:xfrm>
            <a:off x="457200" y="1951038"/>
            <a:ext cx="8153400" cy="563562"/>
          </a:xfrm>
        </p:spPr>
        <p:txBody>
          <a:bodyPr/>
          <a:lstStyle/>
          <a:p>
            <a:r>
              <a:rPr lang="nl-NL" noProof="0" dirty="0" smtClean="0">
                <a:latin typeface="Arial" charset="0"/>
                <a:cs typeface="Arial" charset="0"/>
              </a:rPr>
              <a:t>HOOFDSTUK 2: Tijd voor Dive Against Debris®</a:t>
            </a:r>
          </a:p>
        </p:txBody>
      </p:sp>
      <p:sp>
        <p:nvSpPr>
          <p:cNvPr id="13318" name="Slide Number Placeholder 8"/>
          <p:cNvSpPr>
            <a:spLocks noGrp="1"/>
          </p:cNvSpPr>
          <p:nvPr>
            <p:ph type="sldNum" sz="quarter" idx="18"/>
          </p:nvPr>
        </p:nvSpPr>
        <p:spPr bwMode="auto">
          <a:noFill/>
          <a:ln>
            <a:miter lim="800000"/>
            <a:headEnd/>
            <a:tailEnd/>
          </a:ln>
        </p:spPr>
        <p:txBody>
          <a:bodyPr/>
          <a:lstStyle/>
          <a:p>
            <a:fld id="{2E074746-D84A-4BF2-B318-FFBE775A0601}" type="slidenum">
              <a:rPr lang="en-AU"/>
              <a:pPr/>
              <a:t>3</a:t>
            </a:fld>
            <a:endParaRPr lang="en-AU"/>
          </a:p>
        </p:txBody>
      </p:sp>
      <p:sp>
        <p:nvSpPr>
          <p:cNvPr id="13319" name="Text Placeholder 13"/>
          <p:cNvSpPr>
            <a:spLocks noGrp="1"/>
          </p:cNvSpPr>
          <p:nvPr>
            <p:ph type="body" sz="quarter" idx="16"/>
          </p:nvPr>
        </p:nvSpPr>
        <p:spPr>
          <a:xfrm>
            <a:off x="76200" y="6418263"/>
            <a:ext cx="2590800" cy="304800"/>
          </a:xfrm>
        </p:spPr>
        <p:txBody>
          <a:bodyPr/>
          <a:lstStyle/>
          <a:p>
            <a:r>
              <a:rPr lang="nl-NL" noProof="0" dirty="0" smtClean="0">
                <a:latin typeface="Arial" charset="0"/>
                <a:cs typeface="Arial" charset="0"/>
              </a:rPr>
              <a:t>Welkom</a:t>
            </a:r>
          </a:p>
        </p:txBody>
      </p:sp>
      <p:sp>
        <p:nvSpPr>
          <p:cNvPr id="28" name="Rounded Rectangle 2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321" name="TextBox 28">
            <a:hlinkClick r:id="rId3" action="ppaction://hlinksldjump"/>
          </p:cNvPr>
          <p:cNvSpPr txBox="1">
            <a:spLocks noChangeArrowheads="1"/>
          </p:cNvSpPr>
          <p:nvPr/>
        </p:nvSpPr>
        <p:spPr bwMode="auto">
          <a:xfrm>
            <a:off x="6248400" y="4926013"/>
            <a:ext cx="2286000" cy="646112"/>
          </a:xfrm>
          <a:prstGeom prst="rect">
            <a:avLst/>
          </a:prstGeom>
          <a:noFill/>
          <a:ln w="9525">
            <a:noFill/>
            <a:miter lim="800000"/>
            <a:headEnd/>
            <a:tailEnd/>
          </a:ln>
        </p:spPr>
        <p:txBody>
          <a:bodyPr anchor="ctr">
            <a:spAutoFit/>
          </a:bodyPr>
          <a:lstStyle/>
          <a:p>
            <a:pPr algn="ctr"/>
            <a:r>
              <a:rPr lang="en-US" b="1" dirty="0">
                <a:solidFill>
                  <a:schemeClr val="tx2"/>
                </a:solidFill>
                <a:latin typeface="Arial" panose="020B0604020202020204" pitchFamily="34" charset="0"/>
                <a:cs typeface="Arial" panose="020B0604020202020204" pitchFamily="34" charset="0"/>
              </a:rPr>
              <a:t>HOOFDSTUK 2</a:t>
            </a:r>
          </a:p>
          <a:p>
            <a:pPr algn="ctr"/>
            <a:r>
              <a:rPr lang="en-US" b="1" dirty="0" err="1">
                <a:solidFill>
                  <a:schemeClr val="tx2"/>
                </a:solidFill>
                <a:latin typeface="Arial" panose="020B0604020202020204" pitchFamily="34" charset="0"/>
                <a:cs typeface="Arial" panose="020B0604020202020204" pitchFamily="34" charset="0"/>
              </a:rPr>
              <a:t>Duiktijd</a:t>
            </a:r>
            <a:endParaRPr lang="en-US" b="1" dirty="0">
              <a:solidFill>
                <a:schemeClr val="tx2"/>
              </a:solidFill>
              <a:latin typeface="Arial" panose="020B0604020202020204" pitchFamily="34" charset="0"/>
              <a:cs typeface="Arial" panose="020B0604020202020204" pitchFamily="34" charset="0"/>
            </a:endParaRPr>
          </a:p>
        </p:txBody>
      </p:sp>
      <p:sp>
        <p:nvSpPr>
          <p:cNvPr id="1332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nl-NL" b="1" dirty="0">
                <a:solidFill>
                  <a:srgbClr val="376092"/>
                </a:solidFill>
                <a:latin typeface="Arial" panose="020B0604020202020204" pitchFamily="34" charset="0"/>
                <a:cs typeface="Arial" panose="020B0604020202020204" pitchFamily="34" charset="0"/>
              </a:rPr>
              <a:t>Plan je duik - Duik je plan</a:t>
            </a:r>
            <a:endParaRPr lang="en-GB" b="1" dirty="0">
              <a:solidFill>
                <a:srgbClr val="376092"/>
              </a:solidFill>
              <a:latin typeface="Arial" panose="020B0604020202020204" pitchFamily="34" charset="0"/>
              <a:cs typeface="Arial" panose="020B0604020202020204" pitchFamily="34" charset="0"/>
            </a:endParaRPr>
          </a:p>
        </p:txBody>
      </p:sp>
      <p:sp>
        <p:nvSpPr>
          <p:cNvPr id="12" name="Footer Placeholder 9"/>
          <p:cNvSpPr>
            <a:spLocks noGrp="1"/>
          </p:cNvSpPr>
          <p:nvPr>
            <p:ph type="ftr" sz="quarter" idx="17"/>
          </p:nvPr>
        </p:nvSpPr>
        <p:spPr bwMode="auto">
          <a:xfrm>
            <a:off x="3581400" y="6416675"/>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err="1" smtClean="0">
                <a:latin typeface="Arial" charset="0"/>
                <a:cs typeface="Arial" charset="0"/>
              </a:rPr>
              <a:t>onderzoeksgids</a:t>
            </a:r>
            <a:endParaRPr lang="en-US"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nl-NL" dirty="0"/>
              <a:t>5 makkelijke stappen </a:t>
            </a:r>
            <a:r>
              <a:rPr lang="nl-NL" dirty="0" smtClean="0"/>
              <a:t>om</a:t>
            </a:r>
            <a:br>
              <a:rPr lang="nl-NL" dirty="0" smtClean="0"/>
            </a:br>
            <a:r>
              <a:rPr lang="nl-NL" dirty="0" smtClean="0"/>
              <a:t>te </a:t>
            </a:r>
            <a:r>
              <a:rPr lang="nl-NL" dirty="0"/>
              <a:t>tellen</a:t>
            </a:r>
            <a:endParaRPr lang="nl-NL" noProof="0" dirty="0"/>
          </a:p>
        </p:txBody>
      </p:sp>
      <p:sp>
        <p:nvSpPr>
          <p:cNvPr id="66563" name="Text Placeholder 13"/>
          <p:cNvSpPr>
            <a:spLocks noGrp="1"/>
          </p:cNvSpPr>
          <p:nvPr>
            <p:ph type="body" sz="quarter" idx="12"/>
          </p:nvPr>
        </p:nvSpPr>
        <p:spPr>
          <a:xfrm>
            <a:off x="457200" y="1951038"/>
            <a:ext cx="8153400" cy="685800"/>
          </a:xfrm>
        </p:spPr>
        <p:txBody>
          <a:bodyPr>
            <a:normAutofit lnSpcReduction="10000"/>
          </a:bodyPr>
          <a:lstStyle/>
          <a:p>
            <a:r>
              <a:rPr lang="nl-NL" dirty="0"/>
              <a:t>Sorteren en vastleggen van het verzamelde afval gaat sneller als iedereen een handje meehelpt. Volg deze 5 makkelijke stappen:</a:t>
            </a:r>
            <a:endParaRPr lang="nl-NL" noProof="0" dirty="0" smtClean="0"/>
          </a:p>
        </p:txBody>
      </p:sp>
      <p:sp>
        <p:nvSpPr>
          <p:cNvPr id="66564"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66565" name="Slide Number Placeholder 8"/>
          <p:cNvSpPr>
            <a:spLocks noGrp="1"/>
          </p:cNvSpPr>
          <p:nvPr>
            <p:ph type="sldNum" sz="quarter" idx="18"/>
          </p:nvPr>
        </p:nvSpPr>
        <p:spPr bwMode="auto">
          <a:noFill/>
          <a:ln>
            <a:miter lim="800000"/>
            <a:headEnd/>
            <a:tailEnd/>
          </a:ln>
        </p:spPr>
        <p:txBody>
          <a:bodyPr/>
          <a:lstStyle/>
          <a:p>
            <a:fld id="{3EB1A44C-64E6-49F1-9D9F-F241AB62E8EF}" type="slidenum">
              <a:rPr lang="en-AU"/>
              <a:pPr/>
              <a:t>30</a:t>
            </a:fld>
            <a:endParaRPr lang="en-AU"/>
          </a:p>
        </p:txBody>
      </p:sp>
      <p:sp>
        <p:nvSpPr>
          <p:cNvPr id="66566" name="Text Placeholder 19"/>
          <p:cNvSpPr>
            <a:spLocks noGrp="1"/>
          </p:cNvSpPr>
          <p:nvPr>
            <p:ph type="body" sz="quarter" idx="16"/>
          </p:nvPr>
        </p:nvSpPr>
        <p:spPr>
          <a:xfrm>
            <a:off x="76200" y="6418263"/>
            <a:ext cx="3505200" cy="304800"/>
          </a:xfrm>
        </p:spPr>
        <p:txBody>
          <a:bodyPr/>
          <a:lstStyle/>
          <a:p>
            <a:r>
              <a:rPr lang="nl-NL" dirty="0" smtClean="0"/>
              <a:t>H3: </a:t>
            </a:r>
            <a:r>
              <a:rPr lang="nl-NL" dirty="0"/>
              <a:t>Breng verslag uit van je gegevens</a:t>
            </a:r>
            <a:endParaRPr lang="nl-NL" noProof="0" dirty="0" smtClean="0"/>
          </a:p>
        </p:txBody>
      </p:sp>
      <p:pic>
        <p:nvPicPr>
          <p:cNvPr id="66567" name="Content Placeholder 11" descr="00_weigh.eps"/>
          <p:cNvPicPr>
            <a:picLocks noGrp="1" noChangeAspect="1"/>
          </p:cNvPicPr>
          <p:nvPr>
            <p:ph idx="1"/>
          </p:nvPr>
        </p:nvPicPr>
        <p:blipFill>
          <a:blip r:embed="rId3" cstate="print"/>
          <a:srcRect/>
          <a:stretch>
            <a:fillRect/>
          </a:stretch>
        </p:blipFill>
        <p:spPr>
          <a:xfrm>
            <a:off x="533400" y="4038600"/>
            <a:ext cx="1223963" cy="1223963"/>
          </a:xfrm>
        </p:spPr>
      </p:pic>
      <p:pic>
        <p:nvPicPr>
          <p:cNvPr id="66568" name="Picture 12" descr="00_sort.eps"/>
          <p:cNvPicPr>
            <a:picLocks noChangeAspect="1"/>
          </p:cNvPicPr>
          <p:nvPr/>
        </p:nvPicPr>
        <p:blipFill>
          <a:blip r:embed="rId4" cstate="print"/>
          <a:srcRect/>
          <a:stretch>
            <a:fillRect/>
          </a:stretch>
        </p:blipFill>
        <p:spPr bwMode="auto">
          <a:xfrm>
            <a:off x="2133600" y="3200400"/>
            <a:ext cx="1228725" cy="1228725"/>
          </a:xfrm>
          <a:prstGeom prst="rect">
            <a:avLst/>
          </a:prstGeom>
          <a:noFill/>
          <a:ln w="9525">
            <a:noFill/>
            <a:miter lim="800000"/>
            <a:headEnd/>
            <a:tailEnd/>
          </a:ln>
        </p:spPr>
      </p:pic>
      <p:pic>
        <p:nvPicPr>
          <p:cNvPr id="66569" name="Picture 13" descr="00_Record.eps"/>
          <p:cNvPicPr>
            <a:picLocks noChangeAspect="1"/>
          </p:cNvPicPr>
          <p:nvPr/>
        </p:nvPicPr>
        <p:blipFill>
          <a:blip r:embed="rId5" cstate="print"/>
          <a:srcRect/>
          <a:stretch>
            <a:fillRect/>
          </a:stretch>
        </p:blipFill>
        <p:spPr bwMode="auto">
          <a:xfrm>
            <a:off x="3962400" y="2819400"/>
            <a:ext cx="1185863" cy="1185863"/>
          </a:xfrm>
          <a:prstGeom prst="rect">
            <a:avLst/>
          </a:prstGeom>
          <a:noFill/>
          <a:ln w="9525">
            <a:noFill/>
            <a:miter lim="800000"/>
            <a:headEnd/>
            <a:tailEnd/>
          </a:ln>
        </p:spPr>
      </p:pic>
      <p:pic>
        <p:nvPicPr>
          <p:cNvPr id="66570" name="Picture 15" descr="00_Dispose.eps"/>
          <p:cNvPicPr>
            <a:picLocks noChangeAspect="1"/>
          </p:cNvPicPr>
          <p:nvPr/>
        </p:nvPicPr>
        <p:blipFill>
          <a:blip r:embed="rId6" cstate="print"/>
          <a:srcRect/>
          <a:stretch>
            <a:fillRect/>
          </a:stretch>
        </p:blipFill>
        <p:spPr bwMode="auto">
          <a:xfrm>
            <a:off x="5753100" y="3190875"/>
            <a:ext cx="1152525" cy="1152525"/>
          </a:xfrm>
          <a:prstGeom prst="rect">
            <a:avLst/>
          </a:prstGeom>
          <a:noFill/>
          <a:ln w="9525">
            <a:noFill/>
            <a:miter lim="800000"/>
            <a:headEnd/>
            <a:tailEnd/>
          </a:ln>
        </p:spPr>
      </p:pic>
      <p:pic>
        <p:nvPicPr>
          <p:cNvPr id="66571" name="Picture 16" descr="00_Report.eps"/>
          <p:cNvPicPr>
            <a:picLocks noChangeAspect="1"/>
          </p:cNvPicPr>
          <p:nvPr/>
        </p:nvPicPr>
        <p:blipFill>
          <a:blip r:embed="rId7" cstate="print"/>
          <a:srcRect/>
          <a:stretch>
            <a:fillRect/>
          </a:stretch>
        </p:blipFill>
        <p:spPr bwMode="auto">
          <a:xfrm>
            <a:off x="7315200" y="4038600"/>
            <a:ext cx="1219200" cy="1219200"/>
          </a:xfrm>
          <a:prstGeom prst="rect">
            <a:avLst/>
          </a:prstGeom>
          <a:noFill/>
          <a:ln w="9525">
            <a:noFill/>
            <a:miter lim="800000"/>
            <a:headEnd/>
            <a:tailEnd/>
          </a:ln>
        </p:spPr>
      </p:pic>
      <p:sp>
        <p:nvSpPr>
          <p:cNvPr id="66572" name="Text Placeholder 13"/>
          <p:cNvSpPr txBox="1">
            <a:spLocks/>
          </p:cNvSpPr>
          <p:nvPr/>
        </p:nvSpPr>
        <p:spPr bwMode="auto">
          <a:xfrm>
            <a:off x="533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1. </a:t>
            </a:r>
            <a:r>
              <a:rPr lang="en-AU" sz="1600" b="1" dirty="0" err="1">
                <a:solidFill>
                  <a:srgbClr val="376092"/>
                </a:solidFill>
                <a:latin typeface="Arial" panose="020B0604020202020204" pitchFamily="34" charset="0"/>
                <a:cs typeface="Arial" panose="020B0604020202020204" pitchFamily="34" charset="0"/>
              </a:rPr>
              <a:t>Wegen</a:t>
            </a:r>
            <a:endParaRPr lang="en-GB" sz="1600" b="1" dirty="0">
              <a:solidFill>
                <a:srgbClr val="376092"/>
              </a:solidFill>
              <a:latin typeface="Arial" panose="020B0604020202020204" pitchFamily="34" charset="0"/>
              <a:cs typeface="Arial" panose="020B0604020202020204" pitchFamily="34" charset="0"/>
            </a:endParaRPr>
          </a:p>
        </p:txBody>
      </p:sp>
      <p:sp>
        <p:nvSpPr>
          <p:cNvPr id="66573" name="Text Placeholder 13"/>
          <p:cNvSpPr txBox="1">
            <a:spLocks/>
          </p:cNvSpPr>
          <p:nvPr/>
        </p:nvSpPr>
        <p:spPr bwMode="auto">
          <a:xfrm>
            <a:off x="2057399" y="4419600"/>
            <a:ext cx="1304925"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2. </a:t>
            </a:r>
            <a:r>
              <a:rPr lang="en-AU" sz="1600" b="1" dirty="0" err="1">
                <a:solidFill>
                  <a:srgbClr val="376092"/>
                </a:solidFill>
                <a:latin typeface="Arial" panose="020B0604020202020204" pitchFamily="34" charset="0"/>
                <a:cs typeface="Arial" panose="020B0604020202020204" pitchFamily="34" charset="0"/>
              </a:rPr>
              <a:t>Sorteren</a:t>
            </a:r>
            <a:endParaRPr lang="en-GB" sz="1600" b="1" dirty="0">
              <a:solidFill>
                <a:srgbClr val="376092"/>
              </a:solidFill>
              <a:latin typeface="Arial" panose="020B0604020202020204" pitchFamily="34" charset="0"/>
              <a:cs typeface="Arial" panose="020B0604020202020204" pitchFamily="34" charset="0"/>
            </a:endParaRPr>
          </a:p>
        </p:txBody>
      </p:sp>
      <p:sp>
        <p:nvSpPr>
          <p:cNvPr id="66574" name="Text Placeholder 13"/>
          <p:cNvSpPr txBox="1">
            <a:spLocks/>
          </p:cNvSpPr>
          <p:nvPr/>
        </p:nvSpPr>
        <p:spPr bwMode="auto">
          <a:xfrm>
            <a:off x="3809999" y="3962400"/>
            <a:ext cx="1533525"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3. </a:t>
            </a:r>
            <a:r>
              <a:rPr lang="en-AU" sz="1600" b="1" dirty="0" err="1">
                <a:solidFill>
                  <a:srgbClr val="376092"/>
                </a:solidFill>
                <a:latin typeface="Arial" panose="020B0604020202020204" pitchFamily="34" charset="0"/>
                <a:cs typeface="Arial" panose="020B0604020202020204" pitchFamily="34" charset="0"/>
              </a:rPr>
              <a:t>Vastleggen</a:t>
            </a:r>
            <a:endParaRPr lang="en-GB" sz="1600" b="1" dirty="0">
              <a:solidFill>
                <a:srgbClr val="376092"/>
              </a:solidFill>
              <a:latin typeface="Arial" panose="020B0604020202020204" pitchFamily="34" charset="0"/>
              <a:cs typeface="Arial" panose="020B0604020202020204" pitchFamily="34" charset="0"/>
            </a:endParaRPr>
          </a:p>
        </p:txBody>
      </p:sp>
      <p:sp>
        <p:nvSpPr>
          <p:cNvPr id="66575" name="Text Placeholder 13"/>
          <p:cNvSpPr txBox="1">
            <a:spLocks/>
          </p:cNvSpPr>
          <p:nvPr/>
        </p:nvSpPr>
        <p:spPr bwMode="auto">
          <a:xfrm>
            <a:off x="5419724" y="4343400"/>
            <a:ext cx="1819276"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4. </a:t>
            </a:r>
            <a:r>
              <a:rPr lang="en-AU" sz="1600" b="1" dirty="0" err="1">
                <a:solidFill>
                  <a:srgbClr val="376092"/>
                </a:solidFill>
                <a:latin typeface="Arial" panose="020B0604020202020204" pitchFamily="34" charset="0"/>
                <a:cs typeface="Arial" panose="020B0604020202020204" pitchFamily="34" charset="0"/>
              </a:rPr>
              <a:t>Rangschikken</a:t>
            </a:r>
            <a:endParaRPr lang="en-GB" sz="1600" b="1" dirty="0">
              <a:solidFill>
                <a:srgbClr val="376092"/>
              </a:solidFill>
              <a:latin typeface="Arial" panose="020B0604020202020204" pitchFamily="34" charset="0"/>
              <a:cs typeface="Arial" panose="020B0604020202020204" pitchFamily="34" charset="0"/>
            </a:endParaRPr>
          </a:p>
        </p:txBody>
      </p:sp>
      <p:sp>
        <p:nvSpPr>
          <p:cNvPr id="66576" name="Text Placeholder 13"/>
          <p:cNvSpPr txBox="1">
            <a:spLocks/>
          </p:cNvSpPr>
          <p:nvPr/>
        </p:nvSpPr>
        <p:spPr bwMode="auto">
          <a:xfrm>
            <a:off x="7086600" y="5257800"/>
            <a:ext cx="16764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5. </a:t>
            </a:r>
            <a:r>
              <a:rPr lang="en-AU" sz="1600" b="1" dirty="0" err="1">
                <a:solidFill>
                  <a:srgbClr val="376092"/>
                </a:solidFill>
                <a:latin typeface="Arial" panose="020B0604020202020204" pitchFamily="34" charset="0"/>
                <a:cs typeface="Arial" panose="020B0604020202020204" pitchFamily="34" charset="0"/>
              </a:rPr>
              <a:t>Rapporteren</a:t>
            </a:r>
            <a:endParaRPr lang="en-GB" sz="16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nl-NL" dirty="0"/>
              <a:t>Stap 1: Wegen</a:t>
            </a:r>
            <a:endParaRPr lang="nl-NL" noProof="0" dirty="0"/>
          </a:p>
        </p:txBody>
      </p:sp>
      <p:sp>
        <p:nvSpPr>
          <p:cNvPr id="68611" name="Content Placeholder 2"/>
          <p:cNvSpPr>
            <a:spLocks noGrp="1"/>
          </p:cNvSpPr>
          <p:nvPr>
            <p:ph idx="1"/>
          </p:nvPr>
        </p:nvSpPr>
        <p:spPr>
          <a:xfrm>
            <a:off x="685800" y="2239962"/>
            <a:ext cx="3810000" cy="3629025"/>
          </a:xfrm>
        </p:spPr>
        <p:txBody>
          <a:bodyPr>
            <a:normAutofit/>
          </a:bodyPr>
          <a:lstStyle/>
          <a:p>
            <a:pPr>
              <a:lnSpc>
                <a:spcPct val="110000"/>
              </a:lnSpc>
            </a:pPr>
            <a:r>
              <a:rPr lang="nl-NL" dirty="0" smtClean="0"/>
              <a:t>Trek </a:t>
            </a:r>
            <a:r>
              <a:rPr lang="nl-NL" dirty="0"/>
              <a:t>het gewicht van de lege afvalzakken ervan af (als dat aanzienlijk is)</a:t>
            </a:r>
          </a:p>
          <a:p>
            <a:pPr>
              <a:lnSpc>
                <a:spcPct val="110000"/>
              </a:lnSpc>
            </a:pPr>
            <a:r>
              <a:rPr lang="nl-NL" dirty="0" smtClean="0"/>
              <a:t>Je </a:t>
            </a:r>
            <a:r>
              <a:rPr lang="nl-NL" dirty="0"/>
              <a:t>kunt gebruik maken van een keukenweegschaal of een weegschaal die vissers gebruiken</a:t>
            </a:r>
          </a:p>
          <a:p>
            <a:pPr>
              <a:lnSpc>
                <a:spcPct val="110000"/>
              </a:lnSpc>
            </a:pPr>
            <a:r>
              <a:rPr lang="nl-NL" dirty="0" smtClean="0"/>
              <a:t>Schat </a:t>
            </a:r>
            <a:r>
              <a:rPr lang="nl-NL" dirty="0"/>
              <a:t>het gewicht als je geen weegschaal bij de hand hebt</a:t>
            </a:r>
          </a:p>
          <a:p>
            <a:pPr>
              <a:lnSpc>
                <a:spcPct val="110000"/>
              </a:lnSpc>
            </a:pPr>
            <a:r>
              <a:rPr lang="nl-NL" dirty="0" smtClean="0"/>
              <a:t>Leg </a:t>
            </a:r>
            <a:r>
              <a:rPr lang="nl-NL" dirty="0"/>
              <a:t>het gewicht vast in kilo's of ponden</a:t>
            </a:r>
          </a:p>
        </p:txBody>
      </p:sp>
      <p:sp>
        <p:nvSpPr>
          <p:cNvPr id="68612" name="Text Placeholder 11"/>
          <p:cNvSpPr>
            <a:spLocks noGrp="1"/>
          </p:cNvSpPr>
          <p:nvPr>
            <p:ph type="body" sz="quarter" idx="12"/>
          </p:nvPr>
        </p:nvSpPr>
        <p:spPr>
          <a:xfrm>
            <a:off x="457200" y="1676400"/>
            <a:ext cx="8153400" cy="685800"/>
          </a:xfrm>
        </p:spPr>
        <p:txBody>
          <a:bodyPr/>
          <a:lstStyle/>
          <a:p>
            <a:r>
              <a:rPr lang="nl-NL" dirty="0"/>
              <a:t>Weeg al het verzamelde afval als het nog in de afvalzakken </a:t>
            </a:r>
            <a:r>
              <a:rPr lang="nl-NL" dirty="0" smtClean="0"/>
              <a:t>zit</a:t>
            </a:r>
            <a:endParaRPr lang="nl-NL" noProof="0" dirty="0" smtClean="0"/>
          </a:p>
        </p:txBody>
      </p:sp>
      <p:sp>
        <p:nvSpPr>
          <p:cNvPr id="68613" name="Footer Placeholder 3"/>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68614" name="Slide Number Placeholder 4"/>
          <p:cNvSpPr>
            <a:spLocks noGrp="1"/>
          </p:cNvSpPr>
          <p:nvPr>
            <p:ph type="sldNum" sz="quarter" idx="18"/>
          </p:nvPr>
        </p:nvSpPr>
        <p:spPr bwMode="auto">
          <a:noFill/>
          <a:ln>
            <a:miter lim="800000"/>
            <a:headEnd/>
            <a:tailEnd/>
          </a:ln>
        </p:spPr>
        <p:txBody>
          <a:bodyPr/>
          <a:lstStyle/>
          <a:p>
            <a:fld id="{8AFFCCE7-B7D2-400F-AB72-525A01B2C609}" type="slidenum">
              <a:rPr lang="en-AU"/>
              <a:pPr/>
              <a:t>31</a:t>
            </a:fld>
            <a:endParaRPr lang="en-AU"/>
          </a:p>
        </p:txBody>
      </p:sp>
      <p:sp>
        <p:nvSpPr>
          <p:cNvPr id="68615" name="Text Placeholder 17"/>
          <p:cNvSpPr>
            <a:spLocks noGrp="1"/>
          </p:cNvSpPr>
          <p:nvPr>
            <p:ph type="body" sz="quarter" idx="16"/>
          </p:nvPr>
        </p:nvSpPr>
        <p:spPr>
          <a:xfrm>
            <a:off x="76200" y="6418263"/>
            <a:ext cx="3352800" cy="304800"/>
          </a:xfrm>
        </p:spPr>
        <p:txBody>
          <a:bodyPr/>
          <a:lstStyle/>
          <a:p>
            <a:r>
              <a:rPr lang="nl-NL" dirty="0" smtClean="0"/>
              <a:t>H3: </a:t>
            </a:r>
            <a:r>
              <a:rPr lang="nl-NL" dirty="0"/>
              <a:t>Breng verslag uit van je gegevens</a:t>
            </a:r>
            <a:endParaRPr lang="nl-NL" noProof="0" dirty="0" smtClean="0"/>
          </a:p>
        </p:txBody>
      </p:sp>
      <p:pic>
        <p:nvPicPr>
          <p:cNvPr id="68616" name="Picture 8" descr="Dive Downbelow Malaysia.jpg"/>
          <p:cNvPicPr>
            <a:picLocks noChangeAspect="1"/>
          </p:cNvPicPr>
          <p:nvPr/>
        </p:nvPicPr>
        <p:blipFill>
          <a:blip r:embed="rId3" cstate="print"/>
          <a:srcRect/>
          <a:stretch>
            <a:fillRect/>
          </a:stretch>
        </p:blipFill>
        <p:spPr bwMode="auto">
          <a:xfrm>
            <a:off x="4724400" y="2362200"/>
            <a:ext cx="3657600" cy="3017838"/>
          </a:xfrm>
          <a:prstGeom prst="rect">
            <a:avLst/>
          </a:prstGeom>
          <a:noFill/>
          <a:ln w="9525">
            <a:noFill/>
            <a:miter lim="800000"/>
            <a:headEnd/>
            <a:tailEnd/>
          </a:ln>
        </p:spPr>
      </p:pic>
      <p:pic>
        <p:nvPicPr>
          <p:cNvPr id="68617" name="Content Placeholder 11" descr="00_weigh.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6861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1: </a:t>
            </a:r>
            <a:r>
              <a:rPr lang="en-US" sz="1600" b="1" i="1" dirty="0" err="1">
                <a:solidFill>
                  <a:srgbClr val="376092"/>
                </a:solidFill>
                <a:latin typeface="Arial" panose="020B0604020202020204" pitchFamily="34" charset="0"/>
                <a:cs typeface="Arial" panose="020B0604020202020204" pitchFamily="34" charset="0"/>
              </a:rPr>
              <a:t>Wegen</a:t>
            </a:r>
            <a:r>
              <a:rPr lang="en-US" sz="1600" b="1" i="1" dirty="0">
                <a:solidFill>
                  <a:srgbClr val="376092"/>
                </a:solidFill>
                <a:latin typeface="Arial" panose="020B0604020202020204" pitchFamily="34" charset="0"/>
                <a:cs typeface="Arial" panose="020B0604020202020204" pitchFamily="34" charset="0"/>
              </a:rPr>
              <a:t> </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nl-NL" dirty="0"/>
              <a:t>Stap 2: Sorteren</a:t>
            </a:r>
            <a:endParaRPr lang="nl-NL" noProof="0" dirty="0"/>
          </a:p>
        </p:txBody>
      </p:sp>
      <p:sp>
        <p:nvSpPr>
          <p:cNvPr id="70659" name="Content Placeholder 2"/>
          <p:cNvSpPr>
            <a:spLocks noGrp="1"/>
          </p:cNvSpPr>
          <p:nvPr>
            <p:ph idx="1"/>
          </p:nvPr>
        </p:nvSpPr>
        <p:spPr>
          <a:xfrm>
            <a:off x="685800" y="2438400"/>
            <a:ext cx="3733800" cy="3459163"/>
          </a:xfrm>
        </p:spPr>
        <p:txBody>
          <a:bodyPr/>
          <a:lstStyle/>
          <a:p>
            <a:r>
              <a:rPr lang="nl-NL" dirty="0" smtClean="0"/>
              <a:t>Plastic</a:t>
            </a:r>
            <a:endParaRPr lang="nl-NL" dirty="0"/>
          </a:p>
          <a:p>
            <a:r>
              <a:rPr lang="nl-NL" dirty="0" smtClean="0"/>
              <a:t>Glas </a:t>
            </a:r>
            <a:r>
              <a:rPr lang="nl-NL" dirty="0"/>
              <a:t>&amp; aardewerk</a:t>
            </a:r>
          </a:p>
          <a:p>
            <a:r>
              <a:rPr lang="nl-NL" dirty="0" smtClean="0"/>
              <a:t>Metaal</a:t>
            </a:r>
            <a:endParaRPr lang="nl-NL" dirty="0"/>
          </a:p>
          <a:p>
            <a:r>
              <a:rPr lang="nl-NL" dirty="0" smtClean="0"/>
              <a:t>Rubber</a:t>
            </a:r>
            <a:endParaRPr lang="nl-NL" dirty="0"/>
          </a:p>
          <a:p>
            <a:r>
              <a:rPr lang="nl-NL" dirty="0" smtClean="0"/>
              <a:t>Hout</a:t>
            </a:r>
            <a:endParaRPr lang="nl-NL" dirty="0"/>
          </a:p>
          <a:p>
            <a:r>
              <a:rPr lang="nl-NL" dirty="0" smtClean="0"/>
              <a:t>Stof</a:t>
            </a:r>
            <a:endParaRPr lang="nl-NL" dirty="0"/>
          </a:p>
          <a:p>
            <a:r>
              <a:rPr lang="nl-NL" dirty="0" smtClean="0"/>
              <a:t>Papier/karton</a:t>
            </a:r>
            <a:endParaRPr lang="nl-NL" dirty="0"/>
          </a:p>
          <a:p>
            <a:r>
              <a:rPr lang="nl-NL" dirty="0" smtClean="0"/>
              <a:t>Meerdere </a:t>
            </a:r>
            <a:r>
              <a:rPr lang="nl-NL" dirty="0"/>
              <a:t>materialen (gemengd)</a:t>
            </a:r>
          </a:p>
          <a:p>
            <a:r>
              <a:rPr lang="nl-NL" dirty="0" smtClean="0"/>
              <a:t>Overig</a:t>
            </a:r>
            <a:endParaRPr lang="nl-NL" dirty="0"/>
          </a:p>
        </p:txBody>
      </p:sp>
      <p:sp>
        <p:nvSpPr>
          <p:cNvPr id="70660" name="Text Placeholder 12"/>
          <p:cNvSpPr>
            <a:spLocks noGrp="1"/>
          </p:cNvSpPr>
          <p:nvPr>
            <p:ph type="body" sz="quarter" idx="12"/>
          </p:nvPr>
        </p:nvSpPr>
        <p:spPr>
          <a:xfrm>
            <a:off x="457200" y="1676400"/>
            <a:ext cx="8153400" cy="685800"/>
          </a:xfrm>
        </p:spPr>
        <p:txBody>
          <a:bodyPr>
            <a:normAutofit lnSpcReduction="10000"/>
          </a:bodyPr>
          <a:lstStyle/>
          <a:p>
            <a:r>
              <a:rPr lang="nl-NL" dirty="0"/>
              <a:t>Leeg je afvalzakken en sorteer het afval op stapels volgens de negen categorieën:</a:t>
            </a:r>
            <a:endParaRPr lang="nl-NL" noProof="0" dirty="0" smtClean="0"/>
          </a:p>
        </p:txBody>
      </p:sp>
      <p:sp>
        <p:nvSpPr>
          <p:cNvPr id="70661"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70662" name="Slide Number Placeholder 8"/>
          <p:cNvSpPr>
            <a:spLocks noGrp="1"/>
          </p:cNvSpPr>
          <p:nvPr>
            <p:ph type="sldNum" sz="quarter" idx="18"/>
          </p:nvPr>
        </p:nvSpPr>
        <p:spPr bwMode="auto">
          <a:noFill/>
          <a:ln>
            <a:miter lim="800000"/>
            <a:headEnd/>
            <a:tailEnd/>
          </a:ln>
        </p:spPr>
        <p:txBody>
          <a:bodyPr/>
          <a:lstStyle/>
          <a:p>
            <a:fld id="{A69C741C-4ABE-4728-B877-BC5A8626FA11}" type="slidenum">
              <a:rPr lang="en-AU"/>
              <a:pPr/>
              <a:t>32</a:t>
            </a:fld>
            <a:endParaRPr lang="en-AU"/>
          </a:p>
        </p:txBody>
      </p:sp>
      <p:sp>
        <p:nvSpPr>
          <p:cNvPr id="70663" name="Text Placeholder 18"/>
          <p:cNvSpPr>
            <a:spLocks noGrp="1"/>
          </p:cNvSpPr>
          <p:nvPr>
            <p:ph type="body" sz="quarter" idx="16"/>
          </p:nvPr>
        </p:nvSpPr>
        <p:spPr>
          <a:xfrm>
            <a:off x="76200" y="6418263"/>
            <a:ext cx="3352800" cy="304800"/>
          </a:xfrm>
        </p:spPr>
        <p:txBody>
          <a:bodyPr/>
          <a:lstStyle/>
          <a:p>
            <a:r>
              <a:rPr lang="nl-NL" dirty="0" smtClean="0"/>
              <a:t>H3: </a:t>
            </a:r>
            <a:r>
              <a:rPr lang="nl-NL" dirty="0"/>
              <a:t>Breng verslag uit van je gegevens</a:t>
            </a:r>
            <a:endParaRPr lang="nl-NL" noProof="0" dirty="0" smtClean="0"/>
          </a:p>
        </p:txBody>
      </p:sp>
      <p:pic>
        <p:nvPicPr>
          <p:cNvPr id="70664" name="Picture 11" descr="00_s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0665"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2: </a:t>
            </a:r>
            <a:r>
              <a:rPr lang="en-US" sz="1600" b="1" i="1" dirty="0" err="1">
                <a:solidFill>
                  <a:srgbClr val="376092"/>
                </a:solidFill>
                <a:latin typeface="Arial" panose="020B0604020202020204" pitchFamily="34" charset="0"/>
                <a:cs typeface="Arial" panose="020B0604020202020204" pitchFamily="34" charset="0"/>
              </a:rPr>
              <a:t>Sorteren</a:t>
            </a:r>
            <a:r>
              <a:rPr lang="en-US" sz="1600" b="1" i="1" dirty="0">
                <a:solidFill>
                  <a:srgbClr val="376092"/>
                </a:solidFill>
                <a:latin typeface="Arial" panose="020B0604020202020204" pitchFamily="34" charset="0"/>
                <a:cs typeface="Arial" panose="020B0604020202020204" pitchFamily="34" charset="0"/>
              </a:rPr>
              <a:t> </a:t>
            </a:r>
            <a:endParaRPr lang="en-GB" sz="2000" b="1" dirty="0">
              <a:solidFill>
                <a:srgbClr val="376092"/>
              </a:solidFill>
              <a:latin typeface="Arial" panose="020B0604020202020204" pitchFamily="34" charset="0"/>
              <a:cs typeface="Arial" panose="020B0604020202020204" pitchFamily="34" charset="0"/>
            </a:endParaRPr>
          </a:p>
        </p:txBody>
      </p:sp>
      <p:pic>
        <p:nvPicPr>
          <p:cNvPr id="70666" name="Picture 10" descr="Ahlan_Aqaba_Scuba_DC_7618_03.jpg"/>
          <p:cNvPicPr>
            <a:picLocks noChangeAspect="1"/>
          </p:cNvPicPr>
          <p:nvPr/>
        </p:nvPicPr>
        <p:blipFill>
          <a:blip r:embed="rId4" cstate="print"/>
          <a:srcRect/>
          <a:stretch>
            <a:fillRect/>
          </a:stretch>
        </p:blipFill>
        <p:spPr bwMode="auto">
          <a:xfrm>
            <a:off x="4495800" y="2743200"/>
            <a:ext cx="3657600"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3"/>
          <p:cNvSpPr>
            <a:spLocks noGrp="1"/>
          </p:cNvSpPr>
          <p:nvPr>
            <p:ph idx="1"/>
          </p:nvPr>
        </p:nvSpPr>
        <p:spPr>
          <a:xfrm>
            <a:off x="685800" y="2438400"/>
            <a:ext cx="3810000" cy="3459163"/>
          </a:xfrm>
        </p:spPr>
        <p:txBody>
          <a:bodyPr/>
          <a:lstStyle/>
          <a:p>
            <a:r>
              <a:rPr lang="nl-NL" dirty="0" smtClean="0"/>
              <a:t>Tel </a:t>
            </a:r>
            <a:r>
              <a:rPr lang="nl-NL" dirty="0"/>
              <a:t>elk stuk afval afzonderlijk mee</a:t>
            </a:r>
          </a:p>
          <a:p>
            <a:r>
              <a:rPr lang="nl-NL" dirty="0" smtClean="0"/>
              <a:t>Tel </a:t>
            </a:r>
            <a:r>
              <a:rPr lang="nl-NL" dirty="0"/>
              <a:t>veel kleine stukjes mee als ‘fragmenten’  </a:t>
            </a:r>
          </a:p>
          <a:p>
            <a:r>
              <a:rPr lang="nl-NL" dirty="0" smtClean="0"/>
              <a:t>Vermeld </a:t>
            </a:r>
            <a:r>
              <a:rPr lang="nl-NL" dirty="0"/>
              <a:t>alle bevindingen van de duikers uit dezelfde </a:t>
            </a:r>
            <a:r>
              <a:rPr lang="nl-NL" dirty="0" err="1"/>
              <a:t>onderzoeksduik</a:t>
            </a:r>
            <a:r>
              <a:rPr lang="nl-NL" dirty="0"/>
              <a:t> op één gegevenskaart.</a:t>
            </a:r>
          </a:p>
        </p:txBody>
      </p:sp>
      <p:sp>
        <p:nvSpPr>
          <p:cNvPr id="72707" name="Text Placeholder 24"/>
          <p:cNvSpPr>
            <a:spLocks noGrp="1"/>
          </p:cNvSpPr>
          <p:nvPr>
            <p:ph type="body" sz="quarter" idx="12"/>
          </p:nvPr>
        </p:nvSpPr>
        <p:spPr>
          <a:xfrm>
            <a:off x="457200" y="1676400"/>
            <a:ext cx="8153400" cy="685800"/>
          </a:xfrm>
        </p:spPr>
        <p:txBody>
          <a:bodyPr>
            <a:normAutofit lnSpcReduction="10000"/>
          </a:bodyPr>
          <a:lstStyle/>
          <a:p>
            <a:r>
              <a:rPr lang="nl-NL" dirty="0"/>
              <a:t>Werk elke stapel door om ieder gevonden voorwerp op de Dive Against </a:t>
            </a:r>
            <a:r>
              <a:rPr lang="nl-NL" dirty="0" smtClean="0"/>
              <a:t>Debris®-</a:t>
            </a:r>
            <a:r>
              <a:rPr lang="nl-NL" dirty="0"/>
              <a:t>gegevenskaart te kunnen </a:t>
            </a:r>
            <a:r>
              <a:rPr lang="nl-NL" dirty="0" smtClean="0"/>
              <a:t>vermelden</a:t>
            </a:r>
            <a:endParaRPr lang="nl-NL" noProof="0" dirty="0" smtClean="0"/>
          </a:p>
        </p:txBody>
      </p:sp>
      <p:sp>
        <p:nvSpPr>
          <p:cNvPr id="72708"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72709" name="Slide Number Placeholder 8"/>
          <p:cNvSpPr>
            <a:spLocks noGrp="1"/>
          </p:cNvSpPr>
          <p:nvPr>
            <p:ph type="sldNum" sz="quarter" idx="18"/>
          </p:nvPr>
        </p:nvSpPr>
        <p:spPr bwMode="auto">
          <a:noFill/>
          <a:ln>
            <a:miter lim="800000"/>
            <a:headEnd/>
            <a:tailEnd/>
          </a:ln>
        </p:spPr>
        <p:txBody>
          <a:bodyPr/>
          <a:lstStyle/>
          <a:p>
            <a:fld id="{973986FA-EFAE-40BB-A291-D24042F24C82}" type="slidenum">
              <a:rPr lang="en-AU"/>
              <a:pPr/>
              <a:t>33</a:t>
            </a:fld>
            <a:endParaRPr lang="en-AU"/>
          </a:p>
        </p:txBody>
      </p:sp>
      <p:sp>
        <p:nvSpPr>
          <p:cNvPr id="72710" name="Text Placeholder 25"/>
          <p:cNvSpPr>
            <a:spLocks noGrp="1"/>
          </p:cNvSpPr>
          <p:nvPr>
            <p:ph type="body" sz="quarter" idx="16"/>
          </p:nvPr>
        </p:nvSpPr>
        <p:spPr>
          <a:xfrm>
            <a:off x="76200" y="6418263"/>
            <a:ext cx="3352800" cy="304800"/>
          </a:xfrm>
        </p:spPr>
        <p:txBody>
          <a:bodyPr/>
          <a:lstStyle/>
          <a:p>
            <a:r>
              <a:rPr lang="nl-NL" dirty="0" smtClean="0"/>
              <a:t>H3: </a:t>
            </a:r>
            <a:r>
              <a:rPr lang="nl-NL" dirty="0"/>
              <a:t>Breng verslag uit van je gegevens</a:t>
            </a:r>
            <a:endParaRPr lang="nl-NL" noProof="0" dirty="0" smtClean="0"/>
          </a:p>
        </p:txBody>
      </p:sp>
      <p:sp>
        <p:nvSpPr>
          <p:cNvPr id="9" name="Title 8"/>
          <p:cNvSpPr>
            <a:spLocks noGrp="1"/>
          </p:cNvSpPr>
          <p:nvPr>
            <p:ph type="title"/>
          </p:nvPr>
        </p:nvSpPr>
        <p:spPr>
          <a:xfrm>
            <a:off x="457200" y="884238"/>
            <a:ext cx="5334000" cy="990600"/>
          </a:xfrm>
        </p:spPr>
        <p:txBody>
          <a:bodyPr anchor="t"/>
          <a:lstStyle/>
          <a:p>
            <a:pPr>
              <a:defRPr/>
            </a:pPr>
            <a:r>
              <a:rPr lang="nl-NL" dirty="0"/>
              <a:t>Stap 3: Vastleggen</a:t>
            </a:r>
            <a:endParaRPr lang="nl-NL" noProof="0" dirty="0"/>
          </a:p>
        </p:txBody>
      </p:sp>
      <p:pic>
        <p:nvPicPr>
          <p:cNvPr id="72712" name="Picture 9" descr="PADI &amp; Project AWARE Swanage UK3.jpg"/>
          <p:cNvPicPr>
            <a:picLocks noChangeAspect="1"/>
          </p:cNvPicPr>
          <p:nvPr/>
        </p:nvPicPr>
        <p:blipFill>
          <a:blip r:embed="rId3" cstate="print"/>
          <a:srcRect/>
          <a:stretch>
            <a:fillRect/>
          </a:stretch>
        </p:blipFill>
        <p:spPr bwMode="auto">
          <a:xfrm>
            <a:off x="4876800" y="2438400"/>
            <a:ext cx="3657600" cy="3328988"/>
          </a:xfrm>
          <a:prstGeom prst="rect">
            <a:avLst/>
          </a:prstGeom>
          <a:noFill/>
          <a:ln w="9525">
            <a:noFill/>
            <a:miter lim="800000"/>
            <a:headEnd/>
            <a:tailEnd/>
          </a:ln>
        </p:spPr>
      </p:pic>
      <p:pic>
        <p:nvPicPr>
          <p:cNvPr id="72713" name="Picture 15" descr="00_Record.eps"/>
          <p:cNvPicPr>
            <a:picLocks noChangeAspect="1"/>
          </p:cNvPicPr>
          <p:nvPr/>
        </p:nvPicPr>
        <p:blipFill>
          <a:blip r:embed="rId4" cstate="print"/>
          <a:srcRect/>
          <a:stretch>
            <a:fillRect/>
          </a:stretch>
        </p:blipFill>
        <p:spPr bwMode="auto">
          <a:xfrm>
            <a:off x="3810000" y="685800"/>
            <a:ext cx="990600" cy="990600"/>
          </a:xfrm>
          <a:prstGeom prst="rect">
            <a:avLst/>
          </a:prstGeom>
          <a:noFill/>
          <a:ln w="9525">
            <a:noFill/>
            <a:miter lim="800000"/>
            <a:headEnd/>
            <a:tailEnd/>
          </a:ln>
        </p:spPr>
      </p:pic>
      <p:sp>
        <p:nvSpPr>
          <p:cNvPr id="7271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Vastleggen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84238"/>
            <a:ext cx="8153400" cy="990600"/>
          </a:xfrm>
        </p:spPr>
        <p:txBody>
          <a:bodyPr anchor="t"/>
          <a:lstStyle/>
          <a:p>
            <a:pPr>
              <a:defRPr/>
            </a:pPr>
            <a:r>
              <a:rPr lang="nl-NL" dirty="0"/>
              <a:t>Stap 3: Vastleggen</a:t>
            </a:r>
            <a:endParaRPr lang="nl-NL" noProof="0" dirty="0"/>
          </a:p>
        </p:txBody>
      </p:sp>
      <p:sp>
        <p:nvSpPr>
          <p:cNvPr id="74755" name="Content Placeholder 8"/>
          <p:cNvSpPr>
            <a:spLocks noGrp="1"/>
          </p:cNvSpPr>
          <p:nvPr>
            <p:ph idx="1"/>
          </p:nvPr>
        </p:nvSpPr>
        <p:spPr>
          <a:xfrm>
            <a:off x="685800" y="2438400"/>
            <a:ext cx="4495800" cy="3459163"/>
          </a:xfrm>
        </p:spPr>
        <p:txBody>
          <a:bodyPr/>
          <a:lstStyle/>
          <a:p>
            <a:r>
              <a:rPr lang="nl-NL" dirty="0" smtClean="0"/>
              <a:t>Hier </a:t>
            </a:r>
            <a:r>
              <a:rPr lang="nl-NL" dirty="0"/>
              <a:t>volgt een snelle manier om grote aantallen kleine stukjes te tellen:</a:t>
            </a:r>
          </a:p>
          <a:p>
            <a:pPr lvl="1"/>
            <a:r>
              <a:rPr lang="nl-NL" dirty="0" smtClean="0"/>
              <a:t>Sorteer </a:t>
            </a:r>
            <a:r>
              <a:rPr lang="nl-NL" dirty="0"/>
              <a:t>de stukjes in stapeltjes van gelijke grootte</a:t>
            </a:r>
          </a:p>
          <a:p>
            <a:pPr lvl="1"/>
            <a:r>
              <a:rPr lang="nl-NL" dirty="0" smtClean="0"/>
              <a:t>Tel </a:t>
            </a:r>
            <a:r>
              <a:rPr lang="nl-NL" dirty="0"/>
              <a:t>de stukjes van één stapeltje</a:t>
            </a:r>
          </a:p>
          <a:p>
            <a:pPr lvl="1"/>
            <a:r>
              <a:rPr lang="nl-NL" dirty="0" smtClean="0"/>
              <a:t>Vermenigvuldig </a:t>
            </a:r>
            <a:r>
              <a:rPr lang="nl-NL" dirty="0"/>
              <a:t>dit getal met het aantal stapeltjes</a:t>
            </a:r>
          </a:p>
          <a:p>
            <a:r>
              <a:rPr lang="nl-NL" dirty="0" smtClean="0"/>
              <a:t>Noteer </a:t>
            </a:r>
            <a:r>
              <a:rPr lang="nl-NL" dirty="0"/>
              <a:t>het als ‘fragmenten’</a:t>
            </a:r>
          </a:p>
          <a:p>
            <a:pPr lvl="1"/>
            <a:endParaRPr lang="nl-NL" noProof="0" dirty="0" smtClean="0"/>
          </a:p>
        </p:txBody>
      </p:sp>
      <p:sp>
        <p:nvSpPr>
          <p:cNvPr id="74756" name="Text Placeholder 9"/>
          <p:cNvSpPr>
            <a:spLocks noGrp="1"/>
          </p:cNvSpPr>
          <p:nvPr>
            <p:ph type="body" sz="quarter" idx="12"/>
          </p:nvPr>
        </p:nvSpPr>
        <p:spPr>
          <a:xfrm>
            <a:off x="457200" y="1676400"/>
            <a:ext cx="8153400" cy="685800"/>
          </a:xfrm>
        </p:spPr>
        <p:txBody>
          <a:bodyPr/>
          <a:lstStyle/>
          <a:p>
            <a:r>
              <a:rPr lang="nl-NL" dirty="0"/>
              <a:t>Te klein om te tellen?</a:t>
            </a:r>
            <a:endParaRPr lang="nl-NL" noProof="0" dirty="0" smtClean="0"/>
          </a:p>
        </p:txBody>
      </p:sp>
      <p:sp>
        <p:nvSpPr>
          <p:cNvPr id="74757" name="Footer Placeholder 4"/>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74758" name="Slide Number Placeholder 5"/>
          <p:cNvSpPr>
            <a:spLocks noGrp="1"/>
          </p:cNvSpPr>
          <p:nvPr>
            <p:ph type="sldNum" sz="quarter" idx="18"/>
          </p:nvPr>
        </p:nvSpPr>
        <p:spPr bwMode="auto">
          <a:noFill/>
          <a:ln>
            <a:miter lim="800000"/>
            <a:headEnd/>
            <a:tailEnd/>
          </a:ln>
        </p:spPr>
        <p:txBody>
          <a:bodyPr/>
          <a:lstStyle/>
          <a:p>
            <a:fld id="{40DE02A5-DF7E-4E0C-AC0E-924BEAB6A5B7}" type="slidenum">
              <a:rPr lang="en-US"/>
              <a:pPr/>
              <a:t>34</a:t>
            </a:fld>
            <a:endParaRPr lang="en-US"/>
          </a:p>
        </p:txBody>
      </p:sp>
      <p:sp>
        <p:nvSpPr>
          <p:cNvPr id="74759" name="Text Placeholder 10"/>
          <p:cNvSpPr>
            <a:spLocks noGrp="1"/>
          </p:cNvSpPr>
          <p:nvPr>
            <p:ph type="body" sz="quarter" idx="16"/>
          </p:nvPr>
        </p:nvSpPr>
        <p:spPr>
          <a:xfrm>
            <a:off x="76200" y="6418263"/>
            <a:ext cx="3429000" cy="304800"/>
          </a:xfrm>
        </p:spPr>
        <p:txBody>
          <a:bodyPr/>
          <a:lstStyle/>
          <a:p>
            <a:r>
              <a:rPr lang="nl-NL" dirty="0" smtClean="0"/>
              <a:t>H3: </a:t>
            </a:r>
            <a:r>
              <a:rPr lang="nl-NL" dirty="0"/>
              <a:t>Breng verslag uit van je gegevens</a:t>
            </a:r>
            <a:endParaRPr lang="nl-NL" noProof="0" dirty="0" smtClean="0"/>
          </a:p>
        </p:txBody>
      </p:sp>
      <p:pic>
        <p:nvPicPr>
          <p:cNvPr id="74760" name="Picture 14" descr="00_Record.eps"/>
          <p:cNvPicPr>
            <a:picLocks noChangeAspect="1"/>
          </p:cNvPicPr>
          <p:nvPr/>
        </p:nvPicPr>
        <p:blipFill>
          <a:blip r:embed="rId3" cstate="print"/>
          <a:srcRect/>
          <a:stretch>
            <a:fillRect/>
          </a:stretch>
        </p:blipFill>
        <p:spPr bwMode="auto">
          <a:xfrm>
            <a:off x="3810000" y="685800"/>
            <a:ext cx="990600" cy="990600"/>
          </a:xfrm>
          <a:prstGeom prst="rect">
            <a:avLst/>
          </a:prstGeom>
          <a:noFill/>
          <a:ln w="9525">
            <a:noFill/>
            <a:miter lim="800000"/>
            <a:headEnd/>
            <a:tailEnd/>
          </a:ln>
        </p:spPr>
      </p:pic>
      <p:pic>
        <p:nvPicPr>
          <p:cNvPr id="74761" name="Picture 9" descr="H20 divers  Dahab 2.jpg"/>
          <p:cNvPicPr>
            <a:picLocks noChangeAspect="1"/>
          </p:cNvPicPr>
          <p:nvPr/>
        </p:nvPicPr>
        <p:blipFill>
          <a:blip r:embed="rId4" cstate="print"/>
          <a:srcRect/>
          <a:stretch>
            <a:fillRect/>
          </a:stretch>
        </p:blipFill>
        <p:spPr bwMode="auto">
          <a:xfrm>
            <a:off x="5486400" y="2590800"/>
            <a:ext cx="2743200" cy="2166938"/>
          </a:xfrm>
          <a:prstGeom prst="rect">
            <a:avLst/>
          </a:prstGeom>
          <a:noFill/>
          <a:ln w="9525">
            <a:noFill/>
            <a:miter lim="800000"/>
            <a:headEnd/>
            <a:tailEnd/>
          </a:ln>
        </p:spPr>
      </p:pic>
      <p:sp>
        <p:nvSpPr>
          <p:cNvPr id="74762"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Vastleggen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nl-NL" dirty="0"/>
              <a:t>Stap 3: Vastleggen</a:t>
            </a:r>
            <a:endParaRPr lang="nl-NL" noProof="0" dirty="0"/>
          </a:p>
        </p:txBody>
      </p:sp>
      <p:sp>
        <p:nvSpPr>
          <p:cNvPr id="76803" name="Content Placeholder 2"/>
          <p:cNvSpPr>
            <a:spLocks noGrp="1"/>
          </p:cNvSpPr>
          <p:nvPr>
            <p:ph idx="1"/>
          </p:nvPr>
        </p:nvSpPr>
        <p:spPr>
          <a:xfrm>
            <a:off x="609600" y="2590800"/>
            <a:ext cx="4495800" cy="3429000"/>
          </a:xfrm>
        </p:spPr>
        <p:txBody>
          <a:bodyPr>
            <a:normAutofit/>
          </a:bodyPr>
          <a:lstStyle/>
          <a:p>
            <a:r>
              <a:rPr lang="nl-NL" dirty="0" err="1" smtClean="0"/>
              <a:t>Onderzoekslocatie</a:t>
            </a:r>
            <a:endParaRPr lang="nl-NL" dirty="0"/>
          </a:p>
          <a:p>
            <a:pPr lvl="1"/>
            <a:r>
              <a:rPr lang="nl-NL" dirty="0" smtClean="0"/>
              <a:t>Stad/dorp</a:t>
            </a:r>
            <a:endParaRPr lang="nl-NL" dirty="0"/>
          </a:p>
          <a:p>
            <a:pPr lvl="1"/>
            <a:r>
              <a:rPr lang="nl-NL" dirty="0" smtClean="0"/>
              <a:t>Staat/provincie</a:t>
            </a:r>
            <a:endParaRPr lang="nl-NL" dirty="0"/>
          </a:p>
          <a:p>
            <a:pPr lvl="1"/>
            <a:r>
              <a:rPr lang="nl-NL" dirty="0" smtClean="0"/>
              <a:t>Land</a:t>
            </a:r>
            <a:endParaRPr lang="nl-NL" dirty="0"/>
          </a:p>
          <a:p>
            <a:r>
              <a:rPr lang="nl-NL" dirty="0" smtClean="0"/>
              <a:t>GPS-coördinaten </a:t>
            </a:r>
            <a:r>
              <a:rPr lang="nl-NL" dirty="0" err="1"/>
              <a:t>onderzoekslocatie</a:t>
            </a:r>
            <a:endParaRPr lang="nl-NL" dirty="0"/>
          </a:p>
          <a:p>
            <a:pPr lvl="1"/>
            <a:r>
              <a:rPr lang="nl-NL" dirty="0" smtClean="0"/>
              <a:t>Accuraat </a:t>
            </a:r>
            <a:r>
              <a:rPr lang="nl-NL" dirty="0"/>
              <a:t>telt</a:t>
            </a:r>
          </a:p>
          <a:p>
            <a:pPr lvl="1"/>
            <a:r>
              <a:rPr lang="nl-NL" dirty="0" smtClean="0"/>
              <a:t>Gebruik </a:t>
            </a:r>
            <a:r>
              <a:rPr lang="nl-NL" dirty="0"/>
              <a:t>de plattegrond op het online formulier of</a:t>
            </a:r>
          </a:p>
          <a:p>
            <a:pPr lvl="1"/>
            <a:r>
              <a:rPr lang="nl-NL" dirty="0" smtClean="0"/>
              <a:t>Neem </a:t>
            </a:r>
            <a:r>
              <a:rPr lang="nl-NL" dirty="0"/>
              <a:t>de GPS-coördinaten over</a:t>
            </a:r>
          </a:p>
          <a:p>
            <a:pPr lvl="2"/>
            <a:r>
              <a:rPr lang="nl-NL" dirty="0" smtClean="0"/>
              <a:t>WGS84/decimalen</a:t>
            </a:r>
            <a:endParaRPr lang="nl-NL" dirty="0"/>
          </a:p>
        </p:txBody>
      </p:sp>
      <p:sp>
        <p:nvSpPr>
          <p:cNvPr id="76804" name="Text Placeholder 13"/>
          <p:cNvSpPr>
            <a:spLocks noGrp="1"/>
          </p:cNvSpPr>
          <p:nvPr>
            <p:ph type="body" sz="quarter" idx="12"/>
          </p:nvPr>
        </p:nvSpPr>
        <p:spPr>
          <a:xfrm>
            <a:off x="457200" y="1676400"/>
            <a:ext cx="8153400" cy="685800"/>
          </a:xfrm>
        </p:spPr>
        <p:txBody>
          <a:bodyPr>
            <a:normAutofit lnSpcReduction="10000"/>
          </a:bodyPr>
          <a:lstStyle/>
          <a:p>
            <a:r>
              <a:rPr lang="nl-NL" dirty="0"/>
              <a:t>Wanneer je online je gegevens doorgeeft, dan word je het volgende gevraagd over de </a:t>
            </a:r>
            <a:r>
              <a:rPr lang="nl-NL" dirty="0" err="1"/>
              <a:t>onderzoekslocatie</a:t>
            </a:r>
            <a:r>
              <a:rPr lang="nl-NL" dirty="0"/>
              <a:t>:</a:t>
            </a:r>
            <a:endParaRPr lang="nl-NL" noProof="0" dirty="0" smtClean="0"/>
          </a:p>
        </p:txBody>
      </p:sp>
      <p:sp>
        <p:nvSpPr>
          <p:cNvPr id="76805"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76806" name="Slide Number Placeholder 8"/>
          <p:cNvSpPr>
            <a:spLocks noGrp="1"/>
          </p:cNvSpPr>
          <p:nvPr>
            <p:ph type="sldNum" sz="quarter" idx="18"/>
          </p:nvPr>
        </p:nvSpPr>
        <p:spPr bwMode="auto">
          <a:noFill/>
          <a:ln>
            <a:miter lim="800000"/>
            <a:headEnd/>
            <a:tailEnd/>
          </a:ln>
        </p:spPr>
        <p:txBody>
          <a:bodyPr/>
          <a:lstStyle/>
          <a:p>
            <a:fld id="{8AB7A1D5-2B39-4E96-B66B-9EA8F206A4FB}" type="slidenum">
              <a:rPr lang="en-AU"/>
              <a:pPr/>
              <a:t>35</a:t>
            </a:fld>
            <a:endParaRPr lang="en-AU"/>
          </a:p>
        </p:txBody>
      </p:sp>
      <p:sp>
        <p:nvSpPr>
          <p:cNvPr id="76807" name="Text Placeholder 22"/>
          <p:cNvSpPr>
            <a:spLocks noGrp="1"/>
          </p:cNvSpPr>
          <p:nvPr>
            <p:ph type="body" sz="quarter" idx="16"/>
          </p:nvPr>
        </p:nvSpPr>
        <p:spPr>
          <a:xfrm>
            <a:off x="76200" y="6418263"/>
            <a:ext cx="3276600" cy="304800"/>
          </a:xfrm>
        </p:spPr>
        <p:txBody>
          <a:bodyPr/>
          <a:lstStyle/>
          <a:p>
            <a:r>
              <a:rPr lang="nl-NL" dirty="0" smtClean="0"/>
              <a:t>H3: </a:t>
            </a:r>
            <a:r>
              <a:rPr lang="nl-NL" dirty="0"/>
              <a:t>Breng verslag uit van je gegevens</a:t>
            </a:r>
            <a:endParaRPr lang="nl-NL" noProof="0" dirty="0" smtClean="0"/>
          </a:p>
        </p:txBody>
      </p:sp>
      <p:pic>
        <p:nvPicPr>
          <p:cNvPr id="76808" name="Picture 11" descr="00_Record.eps"/>
          <p:cNvPicPr>
            <a:picLocks noChangeAspect="1"/>
          </p:cNvPicPr>
          <p:nvPr/>
        </p:nvPicPr>
        <p:blipFill>
          <a:blip r:embed="rId3" cstate="print"/>
          <a:srcRect/>
          <a:stretch>
            <a:fillRect/>
          </a:stretch>
        </p:blipFill>
        <p:spPr bwMode="auto">
          <a:xfrm>
            <a:off x="3810000" y="685800"/>
            <a:ext cx="990600" cy="990600"/>
          </a:xfrm>
          <a:prstGeom prst="rect">
            <a:avLst/>
          </a:prstGeom>
          <a:noFill/>
          <a:ln w="9525">
            <a:noFill/>
            <a:miter lim="800000"/>
            <a:headEnd/>
            <a:tailEnd/>
          </a:ln>
        </p:spPr>
      </p:pic>
      <p:pic>
        <p:nvPicPr>
          <p:cNvPr id="76809" name="Picture 15" descr="Junya DAD_retouch_lo.jpg"/>
          <p:cNvPicPr>
            <a:picLocks noChangeAspect="1"/>
          </p:cNvPicPr>
          <p:nvPr/>
        </p:nvPicPr>
        <p:blipFill>
          <a:blip r:embed="rId4" cstate="print"/>
          <a:srcRect/>
          <a:stretch>
            <a:fillRect/>
          </a:stretch>
        </p:blipFill>
        <p:spPr bwMode="auto">
          <a:xfrm>
            <a:off x="5410200" y="2362200"/>
            <a:ext cx="2743200" cy="3255963"/>
          </a:xfrm>
          <a:prstGeom prst="rect">
            <a:avLst/>
          </a:prstGeom>
          <a:noFill/>
          <a:ln w="9525">
            <a:noFill/>
            <a:miter lim="800000"/>
            <a:headEnd/>
            <a:tailEnd/>
          </a:ln>
        </p:spPr>
      </p:pic>
      <p:sp>
        <p:nvSpPr>
          <p:cNvPr id="7681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Vastleggen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nl-NL" dirty="0"/>
              <a:t>Stap 3: Vastleggen</a:t>
            </a:r>
            <a:endParaRPr lang="nl-NL" noProof="0" dirty="0"/>
          </a:p>
        </p:txBody>
      </p:sp>
      <p:sp>
        <p:nvSpPr>
          <p:cNvPr id="41987" name="Content Placeholder 2"/>
          <p:cNvSpPr>
            <a:spLocks noGrp="1"/>
          </p:cNvSpPr>
          <p:nvPr>
            <p:ph idx="1"/>
          </p:nvPr>
        </p:nvSpPr>
        <p:spPr>
          <a:xfrm>
            <a:off x="685800" y="2438400"/>
            <a:ext cx="5715000" cy="3657600"/>
          </a:xfrm>
        </p:spPr>
        <p:txBody>
          <a:bodyPr>
            <a:normAutofit fontScale="92500" lnSpcReduction="10000"/>
          </a:bodyPr>
          <a:lstStyle/>
          <a:p>
            <a:pPr>
              <a:defRPr/>
            </a:pPr>
            <a:r>
              <a:rPr lang="nl-NL" sz="1900" dirty="0" smtClean="0">
                <a:solidFill>
                  <a:schemeClr val="accent2">
                    <a:lumMod val="75000"/>
                  </a:schemeClr>
                </a:solidFill>
              </a:rPr>
              <a:t>De </a:t>
            </a:r>
            <a:r>
              <a:rPr lang="nl-NL" sz="1900" dirty="0" err="1">
                <a:solidFill>
                  <a:schemeClr val="accent2">
                    <a:lumMod val="75000"/>
                  </a:schemeClr>
                </a:solidFill>
              </a:rPr>
              <a:t>onderzoeksduur</a:t>
            </a:r>
            <a:r>
              <a:rPr lang="nl-NL" sz="1900" dirty="0">
                <a:solidFill>
                  <a:schemeClr val="accent2">
                    <a:lumMod val="75000"/>
                  </a:schemeClr>
                </a:solidFill>
              </a:rPr>
              <a:t> bestaat uit de </a:t>
            </a:r>
            <a:r>
              <a:rPr lang="nl-NL" sz="2400" u="sng" dirty="0">
                <a:solidFill>
                  <a:schemeClr val="accent2">
                    <a:lumMod val="75000"/>
                  </a:schemeClr>
                </a:solidFill>
              </a:rPr>
              <a:t>gemiddelde</a:t>
            </a:r>
            <a:r>
              <a:rPr lang="nl-NL" dirty="0">
                <a:solidFill>
                  <a:schemeClr val="accent2">
                    <a:lumMod val="75000"/>
                  </a:schemeClr>
                </a:solidFill>
              </a:rPr>
              <a:t> </a:t>
            </a:r>
            <a:r>
              <a:rPr lang="nl-NL" sz="1900" dirty="0">
                <a:solidFill>
                  <a:schemeClr val="accent2">
                    <a:lumMod val="75000"/>
                  </a:schemeClr>
                </a:solidFill>
              </a:rPr>
              <a:t>tijd die alle buddyteams onderwater nodig hebben gehad om het afval te </a:t>
            </a:r>
            <a:r>
              <a:rPr lang="nl-NL" sz="1900" dirty="0" smtClean="0">
                <a:solidFill>
                  <a:schemeClr val="accent2">
                    <a:lumMod val="75000"/>
                  </a:schemeClr>
                </a:solidFill>
              </a:rPr>
              <a:t>verwijderen</a:t>
            </a:r>
          </a:p>
          <a:p>
            <a:pPr>
              <a:defRPr/>
            </a:pPr>
            <a:r>
              <a:rPr lang="nl-NL" dirty="0" smtClean="0"/>
              <a:t>Leg </a:t>
            </a:r>
            <a:r>
              <a:rPr lang="nl-NL" dirty="0"/>
              <a:t>de duur vast in minuten </a:t>
            </a:r>
          </a:p>
          <a:p>
            <a:pPr lvl="1">
              <a:defRPr/>
            </a:pPr>
            <a:r>
              <a:rPr lang="nl-NL" dirty="0" smtClean="0"/>
              <a:t>Bijvoorbeeld </a:t>
            </a:r>
            <a:r>
              <a:rPr lang="nl-NL" dirty="0"/>
              <a:t>45 minuten of 115 minuten</a:t>
            </a:r>
          </a:p>
          <a:p>
            <a:pPr>
              <a:defRPr/>
            </a:pPr>
            <a:r>
              <a:rPr lang="nl-NL" dirty="0" smtClean="0"/>
              <a:t>Tel </a:t>
            </a:r>
            <a:r>
              <a:rPr lang="nl-NL" dirty="0"/>
              <a:t>niet de tijd mee voor</a:t>
            </a:r>
          </a:p>
          <a:p>
            <a:pPr lvl="1">
              <a:defRPr/>
            </a:pPr>
            <a:r>
              <a:rPr lang="nl-NL" dirty="0" smtClean="0"/>
              <a:t>Zwemmen </a:t>
            </a:r>
            <a:r>
              <a:rPr lang="nl-NL" dirty="0"/>
              <a:t>aan de oppervlakte</a:t>
            </a:r>
          </a:p>
          <a:p>
            <a:pPr lvl="1">
              <a:defRPr/>
            </a:pPr>
            <a:r>
              <a:rPr lang="nl-NL" dirty="0" smtClean="0"/>
              <a:t>Afdaling/opstijging</a:t>
            </a:r>
            <a:endParaRPr lang="nl-NL" dirty="0"/>
          </a:p>
          <a:p>
            <a:pPr lvl="1">
              <a:defRPr/>
            </a:pPr>
            <a:r>
              <a:rPr lang="nl-NL" dirty="0" smtClean="0"/>
              <a:t>Niet-duikende </a:t>
            </a:r>
            <a:r>
              <a:rPr lang="nl-NL" dirty="0"/>
              <a:t>deelnemers </a:t>
            </a:r>
          </a:p>
          <a:p>
            <a:pPr lvl="1">
              <a:defRPr/>
            </a:pPr>
            <a:r>
              <a:rPr lang="nl-NL" dirty="0" smtClean="0"/>
              <a:t>Sorteren </a:t>
            </a:r>
            <a:r>
              <a:rPr lang="nl-NL" dirty="0"/>
              <a:t>en vastleggen van het verzamelde afval</a:t>
            </a:r>
          </a:p>
        </p:txBody>
      </p:sp>
      <p:sp>
        <p:nvSpPr>
          <p:cNvPr id="78852" name="Text Placeholder 18"/>
          <p:cNvSpPr>
            <a:spLocks noGrp="1"/>
          </p:cNvSpPr>
          <p:nvPr>
            <p:ph type="body" sz="quarter" idx="12"/>
          </p:nvPr>
        </p:nvSpPr>
        <p:spPr>
          <a:xfrm>
            <a:off x="457200" y="1676400"/>
            <a:ext cx="8153400" cy="685800"/>
          </a:xfrm>
        </p:spPr>
        <p:txBody>
          <a:bodyPr/>
          <a:lstStyle/>
          <a:p>
            <a:r>
              <a:rPr lang="nl-NL" dirty="0"/>
              <a:t>Zorg ervoor dat je de </a:t>
            </a:r>
            <a:r>
              <a:rPr lang="nl-NL" dirty="0" err="1"/>
              <a:t>onderzoeksduur</a:t>
            </a:r>
            <a:r>
              <a:rPr lang="nl-NL" dirty="0"/>
              <a:t> juist berekent: </a:t>
            </a:r>
            <a:endParaRPr lang="nl-NL" noProof="0" dirty="0" smtClean="0"/>
          </a:p>
        </p:txBody>
      </p:sp>
      <p:sp>
        <p:nvSpPr>
          <p:cNvPr id="78853"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78854" name="Slide Number Placeholder 8"/>
          <p:cNvSpPr>
            <a:spLocks noGrp="1"/>
          </p:cNvSpPr>
          <p:nvPr>
            <p:ph type="sldNum" sz="quarter" idx="18"/>
          </p:nvPr>
        </p:nvSpPr>
        <p:spPr bwMode="auto">
          <a:noFill/>
          <a:ln>
            <a:miter lim="800000"/>
            <a:headEnd/>
            <a:tailEnd/>
          </a:ln>
        </p:spPr>
        <p:txBody>
          <a:bodyPr/>
          <a:lstStyle/>
          <a:p>
            <a:fld id="{7A195E37-E3C1-4719-92C8-3279EA0A05DF}" type="slidenum">
              <a:rPr lang="en-AU"/>
              <a:pPr/>
              <a:t>36</a:t>
            </a:fld>
            <a:endParaRPr lang="en-AU"/>
          </a:p>
        </p:txBody>
      </p:sp>
      <p:sp>
        <p:nvSpPr>
          <p:cNvPr id="78855" name="Text Placeholder 25"/>
          <p:cNvSpPr>
            <a:spLocks noGrp="1"/>
          </p:cNvSpPr>
          <p:nvPr>
            <p:ph type="body" sz="quarter" idx="16"/>
          </p:nvPr>
        </p:nvSpPr>
        <p:spPr>
          <a:xfrm>
            <a:off x="76200" y="6418263"/>
            <a:ext cx="3352800" cy="304800"/>
          </a:xfrm>
        </p:spPr>
        <p:txBody>
          <a:bodyPr/>
          <a:lstStyle/>
          <a:p>
            <a:r>
              <a:rPr lang="nl-NL" dirty="0" smtClean="0"/>
              <a:t>H3: </a:t>
            </a:r>
            <a:r>
              <a:rPr lang="nl-NL" dirty="0"/>
              <a:t>Breng verslag uit van je gegevens</a:t>
            </a:r>
            <a:endParaRPr lang="nl-NL" noProof="0" dirty="0" smtClean="0"/>
          </a:p>
        </p:txBody>
      </p:sp>
      <p:pic>
        <p:nvPicPr>
          <p:cNvPr id="78856" name="Picture 11" descr="00_Record.eps"/>
          <p:cNvPicPr>
            <a:picLocks noChangeAspect="1"/>
          </p:cNvPicPr>
          <p:nvPr/>
        </p:nvPicPr>
        <p:blipFill>
          <a:blip r:embed="rId3" cstate="print"/>
          <a:srcRect/>
          <a:stretch>
            <a:fillRect/>
          </a:stretch>
        </p:blipFill>
        <p:spPr bwMode="auto">
          <a:xfrm>
            <a:off x="3810000" y="685800"/>
            <a:ext cx="990600" cy="990600"/>
          </a:xfrm>
          <a:prstGeom prst="rect">
            <a:avLst/>
          </a:prstGeom>
          <a:noFill/>
          <a:ln w="9525">
            <a:noFill/>
            <a:miter lim="800000"/>
            <a:headEnd/>
            <a:tailEnd/>
          </a:ln>
        </p:spPr>
      </p:pic>
      <p:sp>
        <p:nvSpPr>
          <p:cNvPr id="7885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Vastleggen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nl-NL" dirty="0"/>
              <a:t>Stap 3: Vastleggen</a:t>
            </a:r>
            <a:endParaRPr lang="nl-NL" noProof="0" dirty="0"/>
          </a:p>
        </p:txBody>
      </p:sp>
      <p:sp>
        <p:nvSpPr>
          <p:cNvPr id="80899" name="Text Placeholder 18"/>
          <p:cNvSpPr>
            <a:spLocks noGrp="1"/>
          </p:cNvSpPr>
          <p:nvPr>
            <p:ph type="body" sz="quarter" idx="12"/>
          </p:nvPr>
        </p:nvSpPr>
        <p:spPr>
          <a:xfrm>
            <a:off x="457200" y="1676400"/>
            <a:ext cx="8153400" cy="685800"/>
          </a:xfrm>
        </p:spPr>
        <p:txBody>
          <a:bodyPr/>
          <a:lstStyle/>
          <a:p>
            <a:r>
              <a:rPr lang="nl-NL" dirty="0"/>
              <a:t>Voorbeelden voor het berekenen van de duur van het onderzoek </a:t>
            </a:r>
            <a:endParaRPr lang="nl-NL" noProof="0" dirty="0" smtClean="0"/>
          </a:p>
        </p:txBody>
      </p:sp>
      <p:sp>
        <p:nvSpPr>
          <p:cNvPr id="80900"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80901" name="Slide Number Placeholder 8"/>
          <p:cNvSpPr>
            <a:spLocks noGrp="1"/>
          </p:cNvSpPr>
          <p:nvPr>
            <p:ph type="sldNum" sz="quarter" idx="18"/>
          </p:nvPr>
        </p:nvSpPr>
        <p:spPr bwMode="auto">
          <a:noFill/>
          <a:ln>
            <a:miter lim="800000"/>
            <a:headEnd/>
            <a:tailEnd/>
          </a:ln>
        </p:spPr>
        <p:txBody>
          <a:bodyPr/>
          <a:lstStyle/>
          <a:p>
            <a:fld id="{C45CB6B1-C28A-472F-B59D-88519B5B0D25}" type="slidenum">
              <a:rPr lang="en-AU"/>
              <a:pPr/>
              <a:t>37</a:t>
            </a:fld>
            <a:endParaRPr lang="en-AU"/>
          </a:p>
        </p:txBody>
      </p:sp>
      <p:sp>
        <p:nvSpPr>
          <p:cNvPr id="80902" name="Text Placeholder 25"/>
          <p:cNvSpPr>
            <a:spLocks noGrp="1"/>
          </p:cNvSpPr>
          <p:nvPr>
            <p:ph type="body" sz="quarter" idx="16"/>
          </p:nvPr>
        </p:nvSpPr>
        <p:spPr>
          <a:xfrm>
            <a:off x="76200" y="6418263"/>
            <a:ext cx="3505200" cy="304800"/>
          </a:xfrm>
        </p:spPr>
        <p:txBody>
          <a:bodyPr/>
          <a:lstStyle/>
          <a:p>
            <a:r>
              <a:rPr lang="nl-NL" dirty="0" smtClean="0"/>
              <a:t>H3: </a:t>
            </a:r>
            <a:r>
              <a:rPr lang="nl-NL" dirty="0"/>
              <a:t>Breng verslag uit van je gegevens</a:t>
            </a:r>
            <a:endParaRPr lang="nl-NL" noProof="0" dirty="0" smtClean="0"/>
          </a:p>
        </p:txBody>
      </p:sp>
      <p:pic>
        <p:nvPicPr>
          <p:cNvPr id="80903" name="Picture 11" descr="00_Record.eps"/>
          <p:cNvPicPr>
            <a:picLocks noChangeAspect="1"/>
          </p:cNvPicPr>
          <p:nvPr/>
        </p:nvPicPr>
        <p:blipFill>
          <a:blip r:embed="rId3" cstate="print"/>
          <a:srcRect/>
          <a:stretch>
            <a:fillRect/>
          </a:stretch>
        </p:blipFill>
        <p:spPr bwMode="auto">
          <a:xfrm>
            <a:off x="3810000" y="685800"/>
            <a:ext cx="990600" cy="990600"/>
          </a:xfrm>
          <a:prstGeom prst="rect">
            <a:avLst/>
          </a:prstGeom>
          <a:noFill/>
          <a:ln w="9525">
            <a:noFill/>
            <a:miter lim="800000"/>
            <a:headEnd/>
            <a:tailEnd/>
          </a:ln>
        </p:spPr>
      </p:pic>
      <p:sp>
        <p:nvSpPr>
          <p:cNvPr id="12" name="Content Placeholder 2"/>
          <p:cNvSpPr txBox="1">
            <a:spLocks/>
          </p:cNvSpPr>
          <p:nvPr/>
        </p:nvSpPr>
        <p:spPr bwMode="auto">
          <a:xfrm>
            <a:off x="3810000" y="2209800"/>
            <a:ext cx="5181600" cy="3810000"/>
          </a:xfrm>
          <a:prstGeom prst="rect">
            <a:avLst/>
          </a:prstGeom>
          <a:noFill/>
          <a:ln w="9525">
            <a:noFill/>
            <a:miter lim="800000"/>
            <a:headEnd/>
            <a:tailEnd/>
          </a:ln>
        </p:spPr>
        <p:txBody>
          <a:bodyPr/>
          <a:lstStyle/>
          <a:p>
            <a:pPr marL="342900" indent="-342900">
              <a:spcBef>
                <a:spcPct val="20000"/>
              </a:spcBef>
              <a:buSzPct val="75000"/>
              <a:defRPr/>
            </a:pPr>
            <a:r>
              <a:rPr lang="en-AU" sz="1700" b="1" dirty="0" err="1">
                <a:solidFill>
                  <a:srgbClr val="376092"/>
                </a:solidFill>
                <a:latin typeface="Arial" panose="020B0604020202020204" pitchFamily="34" charset="0"/>
                <a:cs typeface="Arial" panose="020B0604020202020204" pitchFamily="34" charset="0"/>
              </a:rPr>
              <a:t>Voorbeeld</a:t>
            </a:r>
            <a:r>
              <a:rPr lang="en-AU" sz="1700" b="1" dirty="0">
                <a:solidFill>
                  <a:srgbClr val="376092"/>
                </a:solidFill>
                <a:latin typeface="Arial" panose="020B0604020202020204" pitchFamily="34" charset="0"/>
                <a:cs typeface="Arial" panose="020B0604020202020204" pitchFamily="34" charset="0"/>
              </a:rPr>
              <a:t> 2:</a:t>
            </a:r>
          </a:p>
          <a:p>
            <a:pPr marL="285750" indent="-285750">
              <a:spcBef>
                <a:spcPct val="20000"/>
              </a:spcBef>
              <a:buSzPct val="100000"/>
              <a:buFont typeface="Arial" panose="020B0604020202020204" pitchFamily="34" charset="0"/>
              <a:buChar char="•"/>
              <a:defRPr/>
            </a:pPr>
            <a:r>
              <a:rPr lang="en-AU" sz="1700" b="1" dirty="0" smtClean="0">
                <a:solidFill>
                  <a:srgbClr val="376092"/>
                </a:solidFill>
                <a:latin typeface="Arial" panose="020B0604020202020204" pitchFamily="34" charset="0"/>
                <a:cs typeface="Arial" panose="020B0604020202020204" pitchFamily="34" charset="0"/>
              </a:rPr>
              <a:t>3 </a:t>
            </a:r>
            <a:r>
              <a:rPr lang="en-AU" sz="1700" b="1" dirty="0" err="1" smtClean="0">
                <a:solidFill>
                  <a:srgbClr val="376092"/>
                </a:solidFill>
                <a:latin typeface="Arial" panose="020B0604020202020204" pitchFamily="34" charset="0"/>
                <a:cs typeface="Arial" panose="020B0604020202020204" pitchFamily="34" charset="0"/>
              </a:rPr>
              <a:t>buddyteams</a:t>
            </a:r>
            <a:endParaRPr lang="en-AU" sz="1700" b="1" dirty="0" smtClean="0">
              <a:solidFill>
                <a:srgbClr val="376092"/>
              </a:solidFill>
              <a:latin typeface="Arial" panose="020B0604020202020204" pitchFamily="34" charset="0"/>
              <a:cs typeface="Arial" panose="020B0604020202020204" pitchFamily="34" charset="0"/>
            </a:endParaRPr>
          </a:p>
          <a:p>
            <a:pPr marL="742950" lvl="1" indent="-285750">
              <a:spcBef>
                <a:spcPct val="20000"/>
              </a:spcBef>
              <a:buSzPct val="100000"/>
              <a:buFont typeface="Arial" panose="020B0604020202020204" pitchFamily="34" charset="0"/>
              <a:buChar char="•"/>
              <a:defRPr/>
            </a:pPr>
            <a:r>
              <a:rPr lang="en-AU" sz="1700" b="1" dirty="0" smtClean="0">
                <a:solidFill>
                  <a:srgbClr val="376092"/>
                </a:solidFill>
                <a:latin typeface="Arial" panose="020B0604020202020204" pitchFamily="34" charset="0"/>
                <a:cs typeface="Arial" panose="020B0604020202020204" pitchFamily="34" charset="0"/>
              </a:rPr>
              <a:t>Team </a:t>
            </a:r>
            <a:r>
              <a:rPr lang="en-AU" sz="1700" b="1" dirty="0">
                <a:solidFill>
                  <a:srgbClr val="376092"/>
                </a:solidFill>
                <a:latin typeface="Arial" panose="020B0604020202020204" pitchFamily="34" charset="0"/>
                <a:cs typeface="Arial" panose="020B0604020202020204" pitchFamily="34" charset="0"/>
              </a:rPr>
              <a:t>A &amp; B = </a:t>
            </a:r>
            <a:r>
              <a:rPr lang="en-AU" sz="1700" b="1" dirty="0" err="1">
                <a:solidFill>
                  <a:srgbClr val="376092"/>
                </a:solidFill>
                <a:latin typeface="Arial" panose="020B0604020202020204" pitchFamily="34" charset="0"/>
                <a:cs typeface="Arial" panose="020B0604020202020204" pitchFamily="34" charset="0"/>
              </a:rPr>
              <a:t>beide</a:t>
            </a:r>
            <a:r>
              <a:rPr lang="en-AU" sz="1700" b="1" dirty="0">
                <a:solidFill>
                  <a:srgbClr val="376092"/>
                </a:solidFill>
                <a:latin typeface="Arial" panose="020B0604020202020204" pitchFamily="34" charset="0"/>
                <a:cs typeface="Arial" panose="020B0604020202020204" pitchFamily="34" charset="0"/>
              </a:rPr>
              <a:t> 2 </a:t>
            </a:r>
            <a:r>
              <a:rPr lang="en-AU" sz="1700" b="1" dirty="0" smtClean="0">
                <a:solidFill>
                  <a:srgbClr val="376092"/>
                </a:solidFill>
                <a:latin typeface="Arial" panose="020B0604020202020204" pitchFamily="34" charset="0"/>
                <a:cs typeface="Arial" panose="020B0604020202020204" pitchFamily="34" charset="0"/>
              </a:rPr>
              <a:t>duikers</a:t>
            </a:r>
          </a:p>
          <a:p>
            <a:pPr marL="742950" lvl="1" indent="-285750">
              <a:spcBef>
                <a:spcPct val="20000"/>
              </a:spcBef>
              <a:buSzPct val="100000"/>
              <a:buFont typeface="Arial" panose="020B0604020202020204" pitchFamily="34" charset="0"/>
              <a:buChar char="•"/>
              <a:defRPr/>
            </a:pPr>
            <a:r>
              <a:rPr lang="en-AU" sz="1700" b="1" dirty="0" smtClean="0">
                <a:solidFill>
                  <a:srgbClr val="376092"/>
                </a:solidFill>
                <a:latin typeface="Arial" panose="020B0604020202020204" pitchFamily="34" charset="0"/>
                <a:cs typeface="Arial" panose="020B0604020202020204" pitchFamily="34" charset="0"/>
              </a:rPr>
              <a:t>Team </a:t>
            </a:r>
            <a:r>
              <a:rPr lang="en-AU" sz="1700" b="1" dirty="0">
                <a:solidFill>
                  <a:srgbClr val="376092"/>
                </a:solidFill>
                <a:latin typeface="Arial" panose="020B0604020202020204" pitchFamily="34" charset="0"/>
                <a:cs typeface="Arial" panose="020B0604020202020204" pitchFamily="34" charset="0"/>
              </a:rPr>
              <a:t>C = 3 </a:t>
            </a:r>
            <a:r>
              <a:rPr lang="en-AU" sz="1700" b="1" dirty="0" smtClean="0">
                <a:solidFill>
                  <a:srgbClr val="376092"/>
                </a:solidFill>
                <a:latin typeface="Arial" panose="020B0604020202020204" pitchFamily="34" charset="0"/>
                <a:cs typeface="Arial" panose="020B0604020202020204" pitchFamily="34" charset="0"/>
              </a:rPr>
              <a:t>duikers</a:t>
            </a:r>
          </a:p>
          <a:p>
            <a:pPr marL="285750" indent="-285750">
              <a:spcBef>
                <a:spcPct val="20000"/>
              </a:spcBef>
              <a:buSzPct val="100000"/>
              <a:buFont typeface="Arial" panose="020B0604020202020204" pitchFamily="34" charset="0"/>
              <a:buChar char="•"/>
              <a:defRPr/>
            </a:pPr>
            <a:r>
              <a:rPr lang="en-AU" sz="1700" b="1" dirty="0" err="1" smtClean="0">
                <a:solidFill>
                  <a:srgbClr val="376092"/>
                </a:solidFill>
                <a:latin typeface="Arial" panose="020B0604020202020204" pitchFamily="34" charset="0"/>
                <a:cs typeface="Arial" panose="020B0604020202020204" pitchFamily="34" charset="0"/>
              </a:rPr>
              <a:t>Verwijderen</a:t>
            </a:r>
            <a:r>
              <a:rPr lang="en-AU" sz="1700" b="1" dirty="0" smtClean="0">
                <a:solidFill>
                  <a:srgbClr val="376092"/>
                </a:solidFill>
                <a:latin typeface="Arial" panose="020B0604020202020204" pitchFamily="34" charset="0"/>
                <a:cs typeface="Arial" panose="020B0604020202020204" pitchFamily="34" charset="0"/>
              </a:rPr>
              <a:t> </a:t>
            </a:r>
            <a:r>
              <a:rPr lang="en-AU" sz="1700" b="1" dirty="0" err="1">
                <a:solidFill>
                  <a:srgbClr val="376092"/>
                </a:solidFill>
                <a:latin typeface="Arial" panose="020B0604020202020204" pitchFamily="34" charset="0"/>
                <a:cs typeface="Arial" panose="020B0604020202020204" pitchFamily="34" charset="0"/>
              </a:rPr>
              <a:t>onderwaterafval</a:t>
            </a:r>
            <a:r>
              <a:rPr lang="en-AU" sz="1700" b="1" dirty="0">
                <a:solidFill>
                  <a:srgbClr val="376092"/>
                </a:solidFill>
                <a:latin typeface="Arial" panose="020B0604020202020204" pitchFamily="34" charset="0"/>
                <a:cs typeface="Arial" panose="020B0604020202020204" pitchFamily="34" charset="0"/>
              </a:rPr>
              <a:t> </a:t>
            </a:r>
            <a:r>
              <a:rPr lang="en-AU" sz="1700" b="1" dirty="0" err="1">
                <a:solidFill>
                  <a:srgbClr val="376092"/>
                </a:solidFill>
                <a:latin typeface="Arial" panose="020B0604020202020204" pitchFamily="34" charset="0"/>
                <a:cs typeface="Arial" panose="020B0604020202020204" pitchFamily="34" charset="0"/>
              </a:rPr>
              <a:t>voor</a:t>
            </a:r>
            <a:r>
              <a:rPr lang="en-AU" sz="1700" b="1" dirty="0">
                <a:solidFill>
                  <a:srgbClr val="376092"/>
                </a:solidFill>
                <a:latin typeface="Arial" panose="020B0604020202020204" pitchFamily="34" charset="0"/>
                <a:cs typeface="Arial" panose="020B0604020202020204" pitchFamily="34" charset="0"/>
              </a:rPr>
              <a:t> de </a:t>
            </a:r>
            <a:r>
              <a:rPr lang="en-AU" sz="1700" b="1" dirty="0" err="1">
                <a:solidFill>
                  <a:srgbClr val="376092"/>
                </a:solidFill>
                <a:latin typeface="Arial" panose="020B0604020202020204" pitchFamily="34" charset="0"/>
                <a:cs typeface="Arial" panose="020B0604020202020204" pitchFamily="34" charset="0"/>
              </a:rPr>
              <a:t>duur</a:t>
            </a:r>
            <a:r>
              <a:rPr lang="en-AU" sz="1700" b="1" dirty="0">
                <a:solidFill>
                  <a:srgbClr val="376092"/>
                </a:solidFill>
                <a:latin typeface="Arial" panose="020B0604020202020204" pitchFamily="34" charset="0"/>
                <a:cs typeface="Arial" panose="020B0604020202020204" pitchFamily="34" charset="0"/>
              </a:rPr>
              <a:t> van: </a:t>
            </a:r>
            <a:endParaRPr lang="en-AU" sz="1700" b="1" dirty="0" smtClean="0">
              <a:solidFill>
                <a:srgbClr val="376092"/>
              </a:solidFill>
              <a:latin typeface="Arial" panose="020B0604020202020204" pitchFamily="34" charset="0"/>
              <a:cs typeface="Arial" panose="020B0604020202020204" pitchFamily="34" charset="0"/>
            </a:endParaRPr>
          </a:p>
          <a:p>
            <a:pPr marL="742950" lvl="1" indent="-285750">
              <a:spcBef>
                <a:spcPct val="20000"/>
              </a:spcBef>
              <a:buSzPct val="100000"/>
              <a:buFont typeface="Arial" panose="020B0604020202020204" pitchFamily="34" charset="0"/>
              <a:buChar char="•"/>
              <a:defRPr/>
            </a:pPr>
            <a:r>
              <a:rPr lang="en-AU" sz="1700" b="1" dirty="0" err="1" smtClean="0">
                <a:solidFill>
                  <a:srgbClr val="376092"/>
                </a:solidFill>
                <a:latin typeface="Arial" panose="020B0604020202020204" pitchFamily="34" charset="0"/>
                <a:cs typeface="Arial" panose="020B0604020202020204" pitchFamily="34" charset="0"/>
              </a:rPr>
              <a:t>Buddyteam</a:t>
            </a:r>
            <a:r>
              <a:rPr lang="en-AU" sz="1700" b="1" dirty="0" smtClean="0">
                <a:solidFill>
                  <a:srgbClr val="376092"/>
                </a:solidFill>
                <a:latin typeface="Arial" panose="020B0604020202020204" pitchFamily="34" charset="0"/>
                <a:cs typeface="Arial" panose="020B0604020202020204" pitchFamily="34" charset="0"/>
              </a:rPr>
              <a:t> </a:t>
            </a:r>
            <a:r>
              <a:rPr lang="en-AU" sz="1700" b="1" dirty="0">
                <a:solidFill>
                  <a:srgbClr val="376092"/>
                </a:solidFill>
                <a:latin typeface="Arial" panose="020B0604020202020204" pitchFamily="34" charset="0"/>
                <a:cs typeface="Arial" panose="020B0604020202020204" pitchFamily="34" charset="0"/>
              </a:rPr>
              <a:t>A 	</a:t>
            </a:r>
            <a:r>
              <a:rPr lang="en-AU" sz="1700" b="1" dirty="0" smtClean="0">
                <a:solidFill>
                  <a:srgbClr val="376092"/>
                </a:solidFill>
                <a:latin typeface="Arial" panose="020B0604020202020204" pitchFamily="34" charset="0"/>
                <a:cs typeface="Arial" panose="020B0604020202020204" pitchFamily="34" charset="0"/>
              </a:rPr>
              <a:t>	42 </a:t>
            </a:r>
            <a:r>
              <a:rPr lang="en-AU" sz="1700" b="1" dirty="0" err="1" smtClean="0">
                <a:solidFill>
                  <a:srgbClr val="376092"/>
                </a:solidFill>
                <a:latin typeface="Arial" panose="020B0604020202020204" pitchFamily="34" charset="0"/>
                <a:cs typeface="Arial" panose="020B0604020202020204" pitchFamily="34" charset="0"/>
              </a:rPr>
              <a:t>minuten</a:t>
            </a:r>
            <a:endParaRPr lang="en-AU" sz="1700" b="1" dirty="0" smtClean="0">
              <a:solidFill>
                <a:srgbClr val="376092"/>
              </a:solidFill>
              <a:latin typeface="Arial" panose="020B0604020202020204" pitchFamily="34" charset="0"/>
              <a:cs typeface="Arial" panose="020B0604020202020204" pitchFamily="34" charset="0"/>
            </a:endParaRPr>
          </a:p>
          <a:p>
            <a:pPr marL="742950" lvl="1" indent="-285750">
              <a:spcBef>
                <a:spcPct val="20000"/>
              </a:spcBef>
              <a:buSzPct val="100000"/>
              <a:buFont typeface="Arial" panose="020B0604020202020204" pitchFamily="34" charset="0"/>
              <a:buChar char="•"/>
              <a:defRPr/>
            </a:pPr>
            <a:r>
              <a:rPr lang="en-AU" sz="1700" b="1" dirty="0" err="1" smtClean="0">
                <a:solidFill>
                  <a:srgbClr val="376092"/>
                </a:solidFill>
                <a:latin typeface="Arial" panose="020B0604020202020204" pitchFamily="34" charset="0"/>
                <a:cs typeface="Arial" panose="020B0604020202020204" pitchFamily="34" charset="0"/>
              </a:rPr>
              <a:t>Buddyteam</a:t>
            </a:r>
            <a:r>
              <a:rPr lang="en-AU" sz="1700" b="1" dirty="0" smtClean="0">
                <a:solidFill>
                  <a:srgbClr val="376092"/>
                </a:solidFill>
                <a:latin typeface="Arial" panose="020B0604020202020204" pitchFamily="34" charset="0"/>
                <a:cs typeface="Arial" panose="020B0604020202020204" pitchFamily="34" charset="0"/>
              </a:rPr>
              <a:t> </a:t>
            </a:r>
            <a:r>
              <a:rPr lang="en-AU" sz="1700" b="1" dirty="0">
                <a:solidFill>
                  <a:srgbClr val="376092"/>
                </a:solidFill>
                <a:latin typeface="Arial" panose="020B0604020202020204" pitchFamily="34" charset="0"/>
                <a:cs typeface="Arial" panose="020B0604020202020204" pitchFamily="34" charset="0"/>
              </a:rPr>
              <a:t>B 	</a:t>
            </a:r>
            <a:r>
              <a:rPr lang="en-AU" sz="1700" b="1" dirty="0" smtClean="0">
                <a:solidFill>
                  <a:srgbClr val="376092"/>
                </a:solidFill>
                <a:latin typeface="Arial" panose="020B0604020202020204" pitchFamily="34" charset="0"/>
                <a:cs typeface="Arial" panose="020B0604020202020204" pitchFamily="34" charset="0"/>
              </a:rPr>
              <a:t>	48 </a:t>
            </a:r>
            <a:r>
              <a:rPr lang="en-AU" sz="1700" b="1" dirty="0" err="1" smtClean="0">
                <a:solidFill>
                  <a:srgbClr val="376092"/>
                </a:solidFill>
                <a:latin typeface="Arial" panose="020B0604020202020204" pitchFamily="34" charset="0"/>
                <a:cs typeface="Arial" panose="020B0604020202020204" pitchFamily="34" charset="0"/>
              </a:rPr>
              <a:t>minuten</a:t>
            </a:r>
            <a:endParaRPr lang="en-AU" sz="1700" b="1" dirty="0" smtClean="0">
              <a:solidFill>
                <a:srgbClr val="376092"/>
              </a:solidFill>
              <a:latin typeface="Arial" panose="020B0604020202020204" pitchFamily="34" charset="0"/>
              <a:cs typeface="Arial" panose="020B0604020202020204" pitchFamily="34" charset="0"/>
            </a:endParaRPr>
          </a:p>
          <a:p>
            <a:pPr marL="742950" lvl="1" indent="-285750">
              <a:spcBef>
                <a:spcPct val="20000"/>
              </a:spcBef>
              <a:buSzPct val="100000"/>
              <a:buFont typeface="Arial" panose="020B0604020202020204" pitchFamily="34" charset="0"/>
              <a:buChar char="•"/>
              <a:defRPr/>
            </a:pPr>
            <a:r>
              <a:rPr lang="en-AU" sz="1700" b="1" dirty="0" err="1" smtClean="0">
                <a:solidFill>
                  <a:srgbClr val="376092"/>
                </a:solidFill>
                <a:latin typeface="Arial" panose="020B0604020202020204" pitchFamily="34" charset="0"/>
                <a:cs typeface="Arial" panose="020B0604020202020204" pitchFamily="34" charset="0"/>
              </a:rPr>
              <a:t>Buddyteam</a:t>
            </a:r>
            <a:r>
              <a:rPr lang="en-AU" sz="1700" b="1" dirty="0" smtClean="0">
                <a:solidFill>
                  <a:srgbClr val="376092"/>
                </a:solidFill>
                <a:latin typeface="Arial" panose="020B0604020202020204" pitchFamily="34" charset="0"/>
                <a:cs typeface="Arial" panose="020B0604020202020204" pitchFamily="34" charset="0"/>
              </a:rPr>
              <a:t> </a:t>
            </a:r>
            <a:r>
              <a:rPr lang="en-AU" sz="1700" b="1" dirty="0">
                <a:solidFill>
                  <a:srgbClr val="376092"/>
                </a:solidFill>
                <a:latin typeface="Arial" panose="020B0604020202020204" pitchFamily="34" charset="0"/>
                <a:cs typeface="Arial" panose="020B0604020202020204" pitchFamily="34" charset="0"/>
              </a:rPr>
              <a:t>C 	</a:t>
            </a:r>
            <a:r>
              <a:rPr lang="en-AU" sz="1700" b="1" dirty="0" smtClean="0">
                <a:solidFill>
                  <a:srgbClr val="376092"/>
                </a:solidFill>
                <a:latin typeface="Arial" panose="020B0604020202020204" pitchFamily="34" charset="0"/>
                <a:cs typeface="Arial" panose="020B0604020202020204" pitchFamily="34" charset="0"/>
              </a:rPr>
              <a:t>	51 </a:t>
            </a:r>
            <a:r>
              <a:rPr lang="en-AU" sz="1700" b="1" dirty="0" err="1">
                <a:solidFill>
                  <a:srgbClr val="376092"/>
                </a:solidFill>
                <a:latin typeface="Arial" panose="020B0604020202020204" pitchFamily="34" charset="0"/>
                <a:cs typeface="Arial" panose="020B0604020202020204" pitchFamily="34" charset="0"/>
              </a:rPr>
              <a:t>minuten</a:t>
            </a:r>
            <a:endParaRPr lang="en-AU" sz="1700"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defRPr/>
            </a:pPr>
            <a:r>
              <a:rPr lang="en-AU" sz="1700" b="1" dirty="0">
                <a:solidFill>
                  <a:srgbClr val="376092"/>
                </a:solidFill>
                <a:latin typeface="Arial" panose="020B0604020202020204" pitchFamily="34" charset="0"/>
                <a:cs typeface="Arial" panose="020B0604020202020204" pitchFamily="34" charset="0"/>
              </a:rPr>
              <a:t>•	</a:t>
            </a:r>
            <a:r>
              <a:rPr lang="en-AU" sz="1700" b="1" dirty="0" err="1">
                <a:solidFill>
                  <a:srgbClr val="376092"/>
                </a:solidFill>
                <a:latin typeface="Arial" panose="020B0604020202020204" pitchFamily="34" charset="0"/>
                <a:cs typeface="Arial" panose="020B0604020202020204" pitchFamily="34" charset="0"/>
              </a:rPr>
              <a:t>Gezamenlijke</a:t>
            </a:r>
            <a:r>
              <a:rPr lang="en-AU" sz="1700" b="1" dirty="0">
                <a:solidFill>
                  <a:srgbClr val="376092"/>
                </a:solidFill>
                <a:latin typeface="Arial" panose="020B0604020202020204" pitchFamily="34" charset="0"/>
                <a:cs typeface="Arial" panose="020B0604020202020204" pitchFamily="34" charset="0"/>
              </a:rPr>
              <a:t> </a:t>
            </a:r>
            <a:r>
              <a:rPr lang="en-AU" sz="1700" b="1" dirty="0" err="1">
                <a:solidFill>
                  <a:srgbClr val="376092"/>
                </a:solidFill>
                <a:latin typeface="Arial" panose="020B0604020202020204" pitchFamily="34" charset="0"/>
                <a:cs typeface="Arial" panose="020B0604020202020204" pitchFamily="34" charset="0"/>
              </a:rPr>
              <a:t>onderzoeksduur</a:t>
            </a:r>
            <a:r>
              <a:rPr lang="en-AU" sz="1700" b="1" dirty="0">
                <a:solidFill>
                  <a:srgbClr val="376092"/>
                </a:solidFill>
                <a:latin typeface="Arial" panose="020B0604020202020204" pitchFamily="34" charset="0"/>
                <a:cs typeface="Arial" panose="020B0604020202020204" pitchFamily="34" charset="0"/>
              </a:rPr>
              <a:t> = 141 </a:t>
            </a:r>
            <a:r>
              <a:rPr lang="en-AU" sz="1700" b="1" dirty="0" err="1">
                <a:solidFill>
                  <a:srgbClr val="376092"/>
                </a:solidFill>
                <a:latin typeface="Arial" panose="020B0604020202020204" pitchFamily="34" charset="0"/>
                <a:cs typeface="Arial" panose="020B0604020202020204" pitchFamily="34" charset="0"/>
              </a:rPr>
              <a:t>minuten</a:t>
            </a:r>
            <a:endParaRPr lang="en-AU" sz="1700"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defRPr/>
            </a:pPr>
            <a:r>
              <a:rPr lang="en-AU" sz="1700" b="1" dirty="0">
                <a:solidFill>
                  <a:srgbClr val="376092"/>
                </a:solidFill>
                <a:latin typeface="Arial" panose="020B0604020202020204" pitchFamily="34" charset="0"/>
                <a:cs typeface="Arial" panose="020B0604020202020204" pitchFamily="34" charset="0"/>
              </a:rPr>
              <a:t>•	141 </a:t>
            </a:r>
            <a:r>
              <a:rPr lang="en-AU" sz="1700" b="1" dirty="0" err="1">
                <a:solidFill>
                  <a:srgbClr val="376092"/>
                </a:solidFill>
                <a:latin typeface="Arial" panose="020B0604020202020204" pitchFamily="34" charset="0"/>
                <a:cs typeface="Arial" panose="020B0604020202020204" pitchFamily="34" charset="0"/>
              </a:rPr>
              <a:t>minuten</a:t>
            </a:r>
            <a:r>
              <a:rPr lang="en-AU" sz="1700" b="1" dirty="0">
                <a:solidFill>
                  <a:srgbClr val="376092"/>
                </a:solidFill>
                <a:latin typeface="Arial" panose="020B0604020202020204" pitchFamily="34" charset="0"/>
                <a:cs typeface="Arial" panose="020B0604020202020204" pitchFamily="34" charset="0"/>
              </a:rPr>
              <a:t> / 3 </a:t>
            </a:r>
            <a:r>
              <a:rPr lang="en-AU" sz="1700" b="1" dirty="0" err="1">
                <a:solidFill>
                  <a:srgbClr val="376092"/>
                </a:solidFill>
                <a:latin typeface="Arial" panose="020B0604020202020204" pitchFamily="34" charset="0"/>
                <a:cs typeface="Arial" panose="020B0604020202020204" pitchFamily="34" charset="0"/>
              </a:rPr>
              <a:t>buddyteams</a:t>
            </a:r>
            <a:r>
              <a:rPr lang="en-AU" sz="1700" b="1" dirty="0">
                <a:solidFill>
                  <a:srgbClr val="376092"/>
                </a:solidFill>
                <a:latin typeface="Arial" panose="020B0604020202020204" pitchFamily="34" charset="0"/>
                <a:cs typeface="Arial" panose="020B0604020202020204" pitchFamily="34" charset="0"/>
              </a:rPr>
              <a:t> = 47 </a:t>
            </a:r>
            <a:r>
              <a:rPr lang="en-AU" sz="1700" b="1" dirty="0" err="1">
                <a:solidFill>
                  <a:srgbClr val="376092"/>
                </a:solidFill>
                <a:latin typeface="Arial" panose="020B0604020202020204" pitchFamily="34" charset="0"/>
                <a:cs typeface="Arial" panose="020B0604020202020204" pitchFamily="34" charset="0"/>
              </a:rPr>
              <a:t>minuten</a:t>
            </a:r>
            <a:endParaRPr lang="en-AU" sz="1700"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defRPr/>
            </a:pPr>
            <a:r>
              <a:rPr lang="en-AU" sz="1700" b="1" dirty="0" err="1" smtClean="0">
                <a:solidFill>
                  <a:schemeClr val="accent2">
                    <a:lumMod val="75000"/>
                  </a:schemeClr>
                </a:solidFill>
                <a:latin typeface="Arial" panose="020B0604020202020204" pitchFamily="34" charset="0"/>
                <a:cs typeface="Arial" panose="020B0604020202020204" pitchFamily="34" charset="0"/>
              </a:rPr>
              <a:t>Onderzoeksduur</a:t>
            </a:r>
            <a:r>
              <a:rPr lang="en-AU" sz="1700" b="1" dirty="0" smtClean="0">
                <a:solidFill>
                  <a:schemeClr val="accent2">
                    <a:lumMod val="75000"/>
                  </a:schemeClr>
                </a:solidFill>
                <a:latin typeface="Arial" panose="020B0604020202020204" pitchFamily="34" charset="0"/>
                <a:cs typeface="Arial" panose="020B0604020202020204" pitchFamily="34" charset="0"/>
              </a:rPr>
              <a:t> </a:t>
            </a:r>
            <a:r>
              <a:rPr lang="en-AU" sz="1700" b="1" dirty="0">
                <a:solidFill>
                  <a:schemeClr val="accent2">
                    <a:lumMod val="75000"/>
                  </a:schemeClr>
                </a:solidFill>
                <a:latin typeface="Arial" panose="020B0604020202020204" pitchFamily="34" charset="0"/>
                <a:cs typeface="Arial" panose="020B0604020202020204" pitchFamily="34" charset="0"/>
              </a:rPr>
              <a:t>= 47 </a:t>
            </a:r>
            <a:r>
              <a:rPr lang="en-AU" sz="1700" b="1" dirty="0" err="1">
                <a:solidFill>
                  <a:schemeClr val="accent2">
                    <a:lumMod val="75000"/>
                  </a:schemeClr>
                </a:solidFill>
                <a:latin typeface="Arial" panose="020B0604020202020204" pitchFamily="34" charset="0"/>
                <a:cs typeface="Arial" panose="020B0604020202020204" pitchFamily="34" charset="0"/>
              </a:rPr>
              <a:t>minuten</a:t>
            </a:r>
            <a:endParaRPr lang="en-AU" sz="1700" b="1" dirty="0">
              <a:solidFill>
                <a:schemeClr val="accent2">
                  <a:lumMod val="75000"/>
                </a:schemeClr>
              </a:solidFill>
              <a:latin typeface="Arial" panose="020B0604020202020204" pitchFamily="34" charset="0"/>
              <a:cs typeface="Arial" panose="020B0604020202020204" pitchFamily="34" charset="0"/>
            </a:endParaRPr>
          </a:p>
        </p:txBody>
      </p:sp>
      <p:sp>
        <p:nvSpPr>
          <p:cNvPr id="13" name="Content Placeholder 12"/>
          <p:cNvSpPr>
            <a:spLocks noGrp="1"/>
          </p:cNvSpPr>
          <p:nvPr>
            <p:ph idx="1"/>
          </p:nvPr>
        </p:nvSpPr>
        <p:spPr>
          <a:xfrm>
            <a:off x="609600" y="2209800"/>
            <a:ext cx="2971800" cy="3733800"/>
          </a:xfrm>
        </p:spPr>
        <p:txBody>
          <a:bodyPr>
            <a:normAutofit/>
          </a:bodyPr>
          <a:lstStyle/>
          <a:p>
            <a:pPr>
              <a:buNone/>
              <a:defRPr/>
            </a:pPr>
            <a:r>
              <a:rPr lang="nl-NL" sz="1700" dirty="0"/>
              <a:t>Voorbeeld 1:</a:t>
            </a:r>
          </a:p>
          <a:p>
            <a:pPr>
              <a:defRPr/>
            </a:pPr>
            <a:r>
              <a:rPr lang="nl-NL" sz="1700" dirty="0" smtClean="0"/>
              <a:t>1 </a:t>
            </a:r>
            <a:r>
              <a:rPr lang="nl-NL" sz="1700" dirty="0"/>
              <a:t>buddyteam bestaande uit 2 duikers </a:t>
            </a:r>
          </a:p>
          <a:p>
            <a:pPr>
              <a:defRPr/>
            </a:pPr>
            <a:r>
              <a:rPr lang="nl-NL" sz="1700" dirty="0" smtClean="0"/>
              <a:t>Verwijderen </a:t>
            </a:r>
            <a:r>
              <a:rPr lang="nl-NL" sz="1700" dirty="0"/>
              <a:t>onderwaterafval voor de duur </a:t>
            </a:r>
            <a:r>
              <a:rPr lang="nl-NL" sz="1700" dirty="0" smtClean="0"/>
              <a:t>van:</a:t>
            </a:r>
          </a:p>
          <a:p>
            <a:pPr lvl="1">
              <a:defRPr/>
            </a:pPr>
            <a:r>
              <a:rPr lang="nl-NL" sz="1700" dirty="0" smtClean="0"/>
              <a:t>43 </a:t>
            </a:r>
            <a:r>
              <a:rPr lang="nl-NL" sz="1700" dirty="0"/>
              <a:t>minuten</a:t>
            </a:r>
          </a:p>
          <a:p>
            <a:pPr>
              <a:defRPr/>
            </a:pPr>
            <a:r>
              <a:rPr lang="nl-NL" sz="1700" dirty="0" smtClean="0"/>
              <a:t>Er </a:t>
            </a:r>
            <a:r>
              <a:rPr lang="nl-NL" sz="1700" dirty="0"/>
              <a:t>doen geen andere duikers aan het onderzoek mee</a:t>
            </a:r>
          </a:p>
          <a:p>
            <a:pPr>
              <a:defRPr/>
            </a:pPr>
            <a:r>
              <a:rPr lang="nl-NL" sz="1700" dirty="0" err="1" smtClean="0">
                <a:solidFill>
                  <a:schemeClr val="accent2">
                    <a:lumMod val="75000"/>
                  </a:schemeClr>
                </a:solidFill>
              </a:rPr>
              <a:t>Onderzoeksduur</a:t>
            </a:r>
            <a:r>
              <a:rPr lang="nl-NL" sz="1700" dirty="0" smtClean="0">
                <a:solidFill>
                  <a:schemeClr val="accent2">
                    <a:lumMod val="75000"/>
                  </a:schemeClr>
                </a:solidFill>
              </a:rPr>
              <a:t> </a:t>
            </a:r>
            <a:r>
              <a:rPr lang="nl-NL" sz="1700" dirty="0">
                <a:solidFill>
                  <a:schemeClr val="accent2">
                    <a:lumMod val="75000"/>
                  </a:schemeClr>
                </a:solidFill>
              </a:rPr>
              <a:t>= </a:t>
            </a:r>
            <a:r>
              <a:rPr lang="nl-NL" sz="1700" dirty="0" smtClean="0">
                <a:solidFill>
                  <a:schemeClr val="accent2">
                    <a:lumMod val="75000"/>
                  </a:schemeClr>
                </a:solidFill>
              </a:rPr>
              <a:t/>
            </a:r>
            <a:br>
              <a:rPr lang="nl-NL" sz="1700" dirty="0" smtClean="0">
                <a:solidFill>
                  <a:schemeClr val="accent2">
                    <a:lumMod val="75000"/>
                  </a:schemeClr>
                </a:solidFill>
              </a:rPr>
            </a:br>
            <a:r>
              <a:rPr lang="nl-NL" sz="1700" dirty="0" smtClean="0">
                <a:solidFill>
                  <a:schemeClr val="accent2">
                    <a:lumMod val="75000"/>
                  </a:schemeClr>
                </a:solidFill>
              </a:rPr>
              <a:t>43 </a:t>
            </a:r>
            <a:r>
              <a:rPr lang="nl-NL" sz="1700" dirty="0">
                <a:solidFill>
                  <a:schemeClr val="accent2">
                    <a:lumMod val="75000"/>
                  </a:schemeClr>
                </a:solidFill>
              </a:rPr>
              <a:t>minuten</a:t>
            </a:r>
            <a:endParaRPr lang="nl-NL" sz="1700" noProof="0" dirty="0"/>
          </a:p>
        </p:txBody>
      </p:sp>
      <p:cxnSp>
        <p:nvCxnSpPr>
          <p:cNvPr id="14" name="Straight Connector 13"/>
          <p:cNvCxnSpPr/>
          <p:nvPr/>
        </p:nvCxnSpPr>
        <p:spPr>
          <a:xfrm>
            <a:off x="3733800" y="2286000"/>
            <a:ext cx="0" cy="35814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090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Vastleggen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nl-NL" dirty="0"/>
              <a:t>Stap 3: Vastleggen</a:t>
            </a:r>
            <a:endParaRPr lang="nl-NL" noProof="0" dirty="0"/>
          </a:p>
        </p:txBody>
      </p:sp>
      <p:sp>
        <p:nvSpPr>
          <p:cNvPr id="82947" name="Content Placeholder 8"/>
          <p:cNvSpPr>
            <a:spLocks noGrp="1"/>
          </p:cNvSpPr>
          <p:nvPr>
            <p:ph idx="1"/>
          </p:nvPr>
        </p:nvSpPr>
        <p:spPr>
          <a:xfrm>
            <a:off x="685800" y="2209800"/>
            <a:ext cx="4114800" cy="3733800"/>
          </a:xfrm>
        </p:spPr>
        <p:txBody>
          <a:bodyPr>
            <a:normAutofit lnSpcReduction="10000"/>
          </a:bodyPr>
          <a:lstStyle/>
          <a:p>
            <a:r>
              <a:rPr lang="nl-NL" dirty="0" smtClean="0"/>
              <a:t>Aantal </a:t>
            </a:r>
            <a:r>
              <a:rPr lang="nl-NL" dirty="0"/>
              <a:t>deelnemers</a:t>
            </a:r>
          </a:p>
          <a:p>
            <a:pPr lvl="1"/>
            <a:r>
              <a:rPr lang="nl-NL" dirty="0" smtClean="0"/>
              <a:t>Tel </a:t>
            </a:r>
            <a:r>
              <a:rPr lang="nl-NL" dirty="0"/>
              <a:t>alleen de duikers mee die onderwater afval verzamelen:</a:t>
            </a:r>
          </a:p>
          <a:p>
            <a:pPr lvl="1"/>
            <a:r>
              <a:rPr lang="nl-NL" dirty="0" smtClean="0"/>
              <a:t>Tel </a:t>
            </a:r>
            <a:r>
              <a:rPr lang="nl-NL" dirty="0"/>
              <a:t>de duikers apart</a:t>
            </a:r>
          </a:p>
          <a:p>
            <a:pPr lvl="1"/>
            <a:r>
              <a:rPr lang="nl-NL" dirty="0" smtClean="0"/>
              <a:t>Tel </a:t>
            </a:r>
            <a:r>
              <a:rPr lang="nl-NL" dirty="0"/>
              <a:t>niet-duikers niet mee </a:t>
            </a:r>
            <a:endParaRPr lang="nl-NL" dirty="0" smtClean="0"/>
          </a:p>
          <a:p>
            <a:pPr marL="457200" lvl="1" indent="0">
              <a:buNone/>
            </a:pPr>
            <a:endParaRPr lang="nl-NL" dirty="0"/>
          </a:p>
          <a:p>
            <a:r>
              <a:rPr lang="nl-NL" dirty="0" smtClean="0"/>
              <a:t>Golven</a:t>
            </a:r>
            <a:endParaRPr lang="nl-NL" dirty="0"/>
          </a:p>
          <a:p>
            <a:pPr lvl="1"/>
            <a:r>
              <a:rPr lang="nl-NL" dirty="0" smtClean="0"/>
              <a:t>Kalm</a:t>
            </a:r>
            <a:r>
              <a:rPr lang="nl-NL" dirty="0"/>
              <a:t>, mild, licht of matig tot aan ruw</a:t>
            </a:r>
          </a:p>
          <a:p>
            <a:pPr lvl="1"/>
            <a:r>
              <a:rPr lang="nl-NL" dirty="0" smtClean="0"/>
              <a:t>Zie </a:t>
            </a:r>
            <a:r>
              <a:rPr lang="nl-NL" dirty="0"/>
              <a:t>de </a:t>
            </a:r>
            <a:r>
              <a:rPr lang="nl-NL" dirty="0" err="1"/>
              <a:t>onderzoeksgids</a:t>
            </a:r>
            <a:r>
              <a:rPr lang="nl-NL" dirty="0"/>
              <a:t> of de gegevenskaart voor meer bijzonderheden</a:t>
            </a:r>
          </a:p>
        </p:txBody>
      </p:sp>
      <p:sp>
        <p:nvSpPr>
          <p:cNvPr id="82948" name="Text Placeholder 9"/>
          <p:cNvSpPr>
            <a:spLocks noGrp="1"/>
          </p:cNvSpPr>
          <p:nvPr>
            <p:ph type="body" sz="quarter" idx="12"/>
          </p:nvPr>
        </p:nvSpPr>
        <p:spPr>
          <a:xfrm>
            <a:off x="457200" y="1676400"/>
            <a:ext cx="8153400" cy="685800"/>
          </a:xfrm>
        </p:spPr>
        <p:txBody>
          <a:bodyPr/>
          <a:lstStyle/>
          <a:p>
            <a:r>
              <a:rPr lang="nl-NL" dirty="0"/>
              <a:t>Meer </a:t>
            </a:r>
            <a:r>
              <a:rPr lang="nl-NL" dirty="0" smtClean="0"/>
              <a:t>informatie </a:t>
            </a:r>
            <a:r>
              <a:rPr lang="nl-NL" dirty="0"/>
              <a:t>over je onderzoek</a:t>
            </a:r>
            <a:endParaRPr lang="nl-NL" noProof="0" dirty="0" smtClean="0"/>
          </a:p>
        </p:txBody>
      </p:sp>
      <p:sp>
        <p:nvSpPr>
          <p:cNvPr id="82949" name="Text Placeholder 20"/>
          <p:cNvSpPr>
            <a:spLocks noGrp="1"/>
          </p:cNvSpPr>
          <p:nvPr>
            <p:ph type="body" sz="quarter" idx="16"/>
          </p:nvPr>
        </p:nvSpPr>
        <p:spPr>
          <a:xfrm>
            <a:off x="76200" y="6418263"/>
            <a:ext cx="3352800" cy="304800"/>
          </a:xfrm>
        </p:spPr>
        <p:txBody>
          <a:bodyPr/>
          <a:lstStyle/>
          <a:p>
            <a:r>
              <a:rPr lang="nl-NL" dirty="0" smtClean="0"/>
              <a:t>H3: </a:t>
            </a:r>
            <a:r>
              <a:rPr lang="nl-NL" dirty="0"/>
              <a:t>Breng verslag uit van je gegevens</a:t>
            </a:r>
            <a:endParaRPr lang="nl-NL" noProof="0" dirty="0" smtClean="0"/>
          </a:p>
        </p:txBody>
      </p:sp>
      <p:sp>
        <p:nvSpPr>
          <p:cNvPr id="82950" name="Footer Placeholder 9"/>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82951" name="Slide Number Placeholder 8"/>
          <p:cNvSpPr>
            <a:spLocks noGrp="1"/>
          </p:cNvSpPr>
          <p:nvPr>
            <p:ph type="sldNum" sz="quarter" idx="18"/>
          </p:nvPr>
        </p:nvSpPr>
        <p:spPr bwMode="auto">
          <a:noFill/>
          <a:ln>
            <a:miter lim="800000"/>
            <a:headEnd/>
            <a:tailEnd/>
          </a:ln>
        </p:spPr>
        <p:txBody>
          <a:bodyPr/>
          <a:lstStyle/>
          <a:p>
            <a:fld id="{AA627D1E-80E3-4DCB-9E25-61C16F6C810C}" type="slidenum">
              <a:rPr lang="en-AU"/>
              <a:pPr/>
              <a:t>38</a:t>
            </a:fld>
            <a:endParaRPr lang="en-AU"/>
          </a:p>
        </p:txBody>
      </p:sp>
      <p:pic>
        <p:nvPicPr>
          <p:cNvPr id="82952" name="Picture 12" descr="00_Record.eps"/>
          <p:cNvPicPr>
            <a:picLocks noChangeAspect="1"/>
          </p:cNvPicPr>
          <p:nvPr/>
        </p:nvPicPr>
        <p:blipFill>
          <a:blip r:embed="rId3" cstate="print"/>
          <a:srcRect/>
          <a:stretch>
            <a:fillRect/>
          </a:stretch>
        </p:blipFill>
        <p:spPr bwMode="auto">
          <a:xfrm>
            <a:off x="3810000" y="685800"/>
            <a:ext cx="990600" cy="990600"/>
          </a:xfrm>
          <a:prstGeom prst="rect">
            <a:avLst/>
          </a:prstGeom>
          <a:noFill/>
          <a:ln w="9525">
            <a:noFill/>
            <a:miter lim="800000"/>
            <a:headEnd/>
            <a:tailEnd/>
          </a:ln>
        </p:spPr>
      </p:pic>
      <p:sp>
        <p:nvSpPr>
          <p:cNvPr id="8295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Vastleggen</a:t>
            </a:r>
            <a:endParaRPr lang="en-GB" sz="2000" b="1" dirty="0">
              <a:solidFill>
                <a:srgbClr val="376092"/>
              </a:solidFill>
              <a:latin typeface="Arial" panose="020B0604020202020204" pitchFamily="34" charset="0"/>
              <a:cs typeface="Arial" panose="020B0604020202020204" pitchFamily="34" charset="0"/>
            </a:endParaRPr>
          </a:p>
        </p:txBody>
      </p:sp>
      <p:pic>
        <p:nvPicPr>
          <p:cNvPr id="82954" name="Picture 11" descr="David BurdickMarine Photobank.jpg"/>
          <p:cNvPicPr>
            <a:picLocks noChangeAspect="1"/>
          </p:cNvPicPr>
          <p:nvPr/>
        </p:nvPicPr>
        <p:blipFill>
          <a:blip r:embed="rId4" cstate="print"/>
          <a:srcRect/>
          <a:stretch>
            <a:fillRect/>
          </a:stretch>
        </p:blipFill>
        <p:spPr bwMode="auto">
          <a:xfrm>
            <a:off x="5029200" y="2133600"/>
            <a:ext cx="374015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nl-NL" dirty="0"/>
              <a:t>Stap 3: Vastleggen</a:t>
            </a:r>
            <a:endParaRPr lang="nl-NL" noProof="0" dirty="0"/>
          </a:p>
        </p:txBody>
      </p:sp>
      <p:sp>
        <p:nvSpPr>
          <p:cNvPr id="84995" name="Content Placeholder 8"/>
          <p:cNvSpPr>
            <a:spLocks noGrp="1"/>
          </p:cNvSpPr>
          <p:nvPr>
            <p:ph idx="1"/>
          </p:nvPr>
        </p:nvSpPr>
        <p:spPr>
          <a:xfrm>
            <a:off x="685800" y="2209800"/>
            <a:ext cx="4114800" cy="3733800"/>
          </a:xfrm>
        </p:spPr>
        <p:txBody>
          <a:bodyPr>
            <a:normAutofit fontScale="92500" lnSpcReduction="20000"/>
          </a:bodyPr>
          <a:lstStyle/>
          <a:p>
            <a:r>
              <a:rPr lang="nl-NL" dirty="0" smtClean="0"/>
              <a:t>Doe </a:t>
            </a:r>
            <a:r>
              <a:rPr lang="nl-NL" dirty="0"/>
              <a:t>verslag over het gebied dat je hebt onderzocht om de omvang van het afvalprobleem te kunnen inzien:</a:t>
            </a:r>
          </a:p>
          <a:p>
            <a:pPr lvl="1"/>
            <a:r>
              <a:rPr lang="nl-NL" dirty="0" smtClean="0"/>
              <a:t>Makkelijke </a:t>
            </a:r>
            <a:r>
              <a:rPr lang="nl-NL" dirty="0"/>
              <a:t>en nauwkeurige </a:t>
            </a:r>
            <a:r>
              <a:rPr lang="nl-NL" dirty="0">
                <a:hlinkClick r:id="rId3"/>
              </a:rPr>
              <a:t>online </a:t>
            </a:r>
            <a:r>
              <a:rPr lang="nl-NL" dirty="0" smtClean="0">
                <a:hlinkClick r:id="rId3"/>
              </a:rPr>
              <a:t>tool</a:t>
            </a:r>
            <a:endParaRPr lang="nl-NL" dirty="0" smtClean="0"/>
          </a:p>
          <a:p>
            <a:pPr lvl="1"/>
            <a:r>
              <a:rPr lang="nl-NL" dirty="0" smtClean="0"/>
              <a:t>Vierkante </a:t>
            </a:r>
            <a:r>
              <a:rPr lang="nl-NL" dirty="0"/>
              <a:t>meter of vierkante </a:t>
            </a:r>
            <a:r>
              <a:rPr lang="nl-NL" dirty="0" smtClean="0"/>
              <a:t>voet</a:t>
            </a:r>
          </a:p>
          <a:p>
            <a:pPr marL="57150" indent="0">
              <a:buNone/>
            </a:pPr>
            <a:endParaRPr lang="nl-NL" dirty="0"/>
          </a:p>
          <a:p>
            <a:r>
              <a:rPr lang="nl-NL" dirty="0" smtClean="0"/>
              <a:t>Kun </a:t>
            </a:r>
            <a:r>
              <a:rPr lang="nl-NL" dirty="0"/>
              <a:t>je geen gebruik maken van de online tool?</a:t>
            </a:r>
          </a:p>
          <a:p>
            <a:pPr lvl="1"/>
            <a:r>
              <a:rPr lang="nl-NL" dirty="0" smtClean="0"/>
              <a:t>Bereken </a:t>
            </a:r>
            <a:r>
              <a:rPr lang="nl-NL" dirty="0"/>
              <a:t>de afmetingen dan door lengte met breedte te vermenigvuldigen</a:t>
            </a:r>
          </a:p>
          <a:p>
            <a:pPr lvl="1"/>
            <a:r>
              <a:rPr lang="nl-NL" dirty="0" smtClean="0"/>
              <a:t>Maak </a:t>
            </a:r>
            <a:r>
              <a:rPr lang="nl-NL" dirty="0"/>
              <a:t>een schatting als dat niet anders kan</a:t>
            </a:r>
          </a:p>
          <a:p>
            <a:pPr lvl="1"/>
            <a:endParaRPr lang="nl-NL" noProof="0" dirty="0" smtClean="0"/>
          </a:p>
        </p:txBody>
      </p:sp>
      <p:sp>
        <p:nvSpPr>
          <p:cNvPr id="84996" name="Text Placeholder 9"/>
          <p:cNvSpPr>
            <a:spLocks noGrp="1"/>
          </p:cNvSpPr>
          <p:nvPr>
            <p:ph type="body" sz="quarter" idx="12"/>
          </p:nvPr>
        </p:nvSpPr>
        <p:spPr>
          <a:xfrm>
            <a:off x="457200" y="1676400"/>
            <a:ext cx="8153400" cy="685800"/>
          </a:xfrm>
        </p:spPr>
        <p:txBody>
          <a:bodyPr/>
          <a:lstStyle/>
          <a:p>
            <a:r>
              <a:rPr lang="nl-NL" dirty="0"/>
              <a:t>Meer </a:t>
            </a:r>
            <a:r>
              <a:rPr lang="nl-NL" dirty="0" smtClean="0"/>
              <a:t>informatie </a:t>
            </a:r>
            <a:r>
              <a:rPr lang="nl-NL" dirty="0"/>
              <a:t>over je onderzoek</a:t>
            </a:r>
            <a:endParaRPr lang="nl-NL" noProof="0" dirty="0" smtClean="0"/>
          </a:p>
        </p:txBody>
      </p:sp>
      <p:sp>
        <p:nvSpPr>
          <p:cNvPr id="84997" name="Text Placeholder 20"/>
          <p:cNvSpPr>
            <a:spLocks noGrp="1"/>
          </p:cNvSpPr>
          <p:nvPr>
            <p:ph type="body" sz="quarter" idx="16"/>
          </p:nvPr>
        </p:nvSpPr>
        <p:spPr>
          <a:xfrm>
            <a:off x="76200" y="6418263"/>
            <a:ext cx="3352800" cy="304800"/>
          </a:xfrm>
        </p:spPr>
        <p:txBody>
          <a:bodyPr/>
          <a:lstStyle/>
          <a:p>
            <a:r>
              <a:rPr lang="nl-NL" dirty="0" smtClean="0"/>
              <a:t>H3: </a:t>
            </a:r>
            <a:r>
              <a:rPr lang="nl-NL" dirty="0"/>
              <a:t>Breng verslag uit van je gegevens</a:t>
            </a:r>
            <a:endParaRPr lang="nl-NL" noProof="0" dirty="0" smtClean="0"/>
          </a:p>
        </p:txBody>
      </p:sp>
      <p:sp>
        <p:nvSpPr>
          <p:cNvPr id="84998" name="Footer Placeholder 9"/>
          <p:cNvSpPr>
            <a:spLocks noGrp="1"/>
          </p:cNvSpPr>
          <p:nvPr>
            <p:ph type="ftr" sz="quarter" idx="17"/>
          </p:nvPr>
        </p:nvSpPr>
        <p:spPr bwMode="auto">
          <a:xfrm>
            <a:off x="3581400" y="6356350"/>
            <a:ext cx="19050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84999" name="Slide Number Placeholder 8"/>
          <p:cNvSpPr>
            <a:spLocks noGrp="1"/>
          </p:cNvSpPr>
          <p:nvPr>
            <p:ph type="sldNum" sz="quarter" idx="18"/>
          </p:nvPr>
        </p:nvSpPr>
        <p:spPr bwMode="auto">
          <a:noFill/>
          <a:ln>
            <a:miter lim="800000"/>
            <a:headEnd/>
            <a:tailEnd/>
          </a:ln>
        </p:spPr>
        <p:txBody>
          <a:bodyPr/>
          <a:lstStyle/>
          <a:p>
            <a:fld id="{74A827EB-74D2-4FE7-999D-D25829FF7812}" type="slidenum">
              <a:rPr lang="en-AU"/>
              <a:pPr/>
              <a:t>39</a:t>
            </a:fld>
            <a:endParaRPr lang="en-AU"/>
          </a:p>
        </p:txBody>
      </p:sp>
      <p:pic>
        <p:nvPicPr>
          <p:cNvPr id="85000" name="Picture 12" descr="00_Record.eps"/>
          <p:cNvPicPr>
            <a:picLocks noChangeAspect="1"/>
          </p:cNvPicPr>
          <p:nvPr/>
        </p:nvPicPr>
        <p:blipFill>
          <a:blip r:embed="rId4" cstate="print"/>
          <a:srcRect/>
          <a:stretch>
            <a:fillRect/>
          </a:stretch>
        </p:blipFill>
        <p:spPr bwMode="auto">
          <a:xfrm>
            <a:off x="3810000" y="685800"/>
            <a:ext cx="990600" cy="990600"/>
          </a:xfrm>
          <a:prstGeom prst="rect">
            <a:avLst/>
          </a:prstGeom>
          <a:noFill/>
          <a:ln w="9525">
            <a:noFill/>
            <a:miter lim="800000"/>
            <a:headEnd/>
            <a:tailEnd/>
          </a:ln>
        </p:spPr>
      </p:pic>
      <p:sp>
        <p:nvSpPr>
          <p:cNvPr id="8500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Vastleggen</a:t>
            </a:r>
            <a:endParaRPr lang="en-GB" sz="2000" b="1" dirty="0">
              <a:solidFill>
                <a:srgbClr val="376092"/>
              </a:solidFill>
              <a:latin typeface="Arial" panose="020B0604020202020204" pitchFamily="34" charset="0"/>
              <a:cs typeface="Arial" panose="020B0604020202020204" pitchFamily="34" charset="0"/>
            </a:endParaRPr>
          </a:p>
        </p:txBody>
      </p:sp>
      <p:pic>
        <p:nvPicPr>
          <p:cNvPr id="85002" name="Picture 10" descr="area_image.jpg"/>
          <p:cNvPicPr>
            <a:picLocks noChangeAspect="1"/>
          </p:cNvPicPr>
          <p:nvPr/>
        </p:nvPicPr>
        <p:blipFill>
          <a:blip r:embed="rId5" cstate="print"/>
          <a:srcRect/>
          <a:stretch>
            <a:fillRect/>
          </a:stretch>
        </p:blipFill>
        <p:spPr bwMode="auto">
          <a:xfrm>
            <a:off x="5029200" y="2438400"/>
            <a:ext cx="3657600" cy="2597150"/>
          </a:xfrm>
          <a:prstGeom prst="rect">
            <a:avLst/>
          </a:prstGeom>
          <a:noFill/>
          <a:ln w="9525">
            <a:noFill/>
            <a:miter lim="800000"/>
            <a:headEnd/>
            <a:tailEnd/>
          </a:ln>
        </p:spPr>
      </p:pic>
      <p:sp>
        <p:nvSpPr>
          <p:cNvPr id="85003" name="Text Placeholder 8"/>
          <p:cNvSpPr txBox="1">
            <a:spLocks/>
          </p:cNvSpPr>
          <p:nvPr/>
        </p:nvSpPr>
        <p:spPr bwMode="auto">
          <a:xfrm>
            <a:off x="5029200" y="5029200"/>
            <a:ext cx="36576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nl-NL" sz="1400" b="1" dirty="0">
                <a:solidFill>
                  <a:srgbClr val="376092"/>
                </a:solidFill>
                <a:latin typeface="Arial" panose="020B0604020202020204" pitchFamily="34" charset="0"/>
                <a:cs typeface="Arial" panose="020B0604020202020204" pitchFamily="34" charset="0"/>
              </a:rPr>
              <a:t>Gebruik een online tool om de afmetingen te bepalen</a:t>
            </a:r>
            <a:endParaRPr lang="en-AU" sz="14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nl-NL" noProof="0" dirty="0" smtClean="0"/>
              <a:t>We gaan het hebben over . . .</a:t>
            </a:r>
            <a:endParaRPr lang="nl-NL" noProof="0" dirty="0"/>
          </a:p>
        </p:txBody>
      </p:sp>
      <p:sp>
        <p:nvSpPr>
          <p:cNvPr id="15363" name="Content Placeholder 2"/>
          <p:cNvSpPr>
            <a:spLocks noGrp="1"/>
          </p:cNvSpPr>
          <p:nvPr>
            <p:ph idx="1"/>
          </p:nvPr>
        </p:nvSpPr>
        <p:spPr>
          <a:xfrm>
            <a:off x="685800" y="3017838"/>
            <a:ext cx="4495800" cy="2087562"/>
          </a:xfrm>
        </p:spPr>
        <p:txBody>
          <a:bodyPr/>
          <a:lstStyle/>
          <a:p>
            <a:r>
              <a:rPr lang="nl-NL" noProof="0" dirty="0" smtClean="0">
                <a:latin typeface="Arial" charset="0"/>
                <a:cs typeface="Arial" charset="0"/>
              </a:rPr>
              <a:t>Stap 1: Wegen</a:t>
            </a:r>
          </a:p>
          <a:p>
            <a:r>
              <a:rPr lang="nl-NL" noProof="0" dirty="0" smtClean="0">
                <a:latin typeface="Arial" charset="0"/>
                <a:cs typeface="Arial" charset="0"/>
              </a:rPr>
              <a:t>Stap 2: Sorteren</a:t>
            </a:r>
          </a:p>
          <a:p>
            <a:r>
              <a:rPr lang="nl-NL" noProof="0" dirty="0" smtClean="0">
                <a:latin typeface="Arial" charset="0"/>
                <a:cs typeface="Arial" charset="0"/>
              </a:rPr>
              <a:t>Stap 3: Vastleggen</a:t>
            </a:r>
          </a:p>
          <a:p>
            <a:r>
              <a:rPr lang="nl-NL" noProof="0" dirty="0" smtClean="0">
                <a:latin typeface="Arial" charset="0"/>
                <a:cs typeface="Arial" charset="0"/>
              </a:rPr>
              <a:t>Stap 4: Rangschikken</a:t>
            </a:r>
          </a:p>
          <a:p>
            <a:r>
              <a:rPr lang="nl-NL" noProof="0" dirty="0" smtClean="0">
                <a:latin typeface="Arial" charset="0"/>
                <a:cs typeface="Arial" charset="0"/>
              </a:rPr>
              <a:t>Stap 5: Rapporteren</a:t>
            </a:r>
            <a:endParaRPr lang="nl-NL" noProof="0" dirty="0">
              <a:latin typeface="Arial" charset="0"/>
              <a:cs typeface="Arial" charset="0"/>
            </a:endParaRPr>
          </a:p>
        </p:txBody>
      </p:sp>
      <p:sp>
        <p:nvSpPr>
          <p:cNvPr id="15364" name="Text Placeholder 3"/>
          <p:cNvSpPr>
            <a:spLocks noGrp="1"/>
          </p:cNvSpPr>
          <p:nvPr>
            <p:ph type="body" sz="quarter" idx="12"/>
          </p:nvPr>
        </p:nvSpPr>
        <p:spPr>
          <a:xfrm>
            <a:off x="457200" y="1951038"/>
            <a:ext cx="7467600" cy="685800"/>
          </a:xfrm>
        </p:spPr>
        <p:txBody>
          <a:bodyPr/>
          <a:lstStyle/>
          <a:p>
            <a:r>
              <a:rPr lang="nl-NL" noProof="0" dirty="0" smtClean="0">
                <a:latin typeface="Arial" charset="0"/>
                <a:cs typeface="Arial" charset="0"/>
              </a:rPr>
              <a:t>HOOFDSTUK 3: Zorg dat jouw onderzoek ertoe doet</a:t>
            </a:r>
          </a:p>
        </p:txBody>
      </p:sp>
      <p:sp>
        <p:nvSpPr>
          <p:cNvPr id="15366" name="Slide Number Placeholder 4"/>
          <p:cNvSpPr>
            <a:spLocks noGrp="1"/>
          </p:cNvSpPr>
          <p:nvPr>
            <p:ph type="sldNum" sz="quarter" idx="18"/>
          </p:nvPr>
        </p:nvSpPr>
        <p:spPr bwMode="auto">
          <a:noFill/>
          <a:ln>
            <a:miter lim="800000"/>
            <a:headEnd/>
            <a:tailEnd/>
          </a:ln>
        </p:spPr>
        <p:txBody>
          <a:bodyPr/>
          <a:lstStyle/>
          <a:p>
            <a:fld id="{48B0C648-27A1-4E94-ACB1-73B016268C2C}" type="slidenum">
              <a:rPr lang="en-US"/>
              <a:pPr/>
              <a:t>4</a:t>
            </a:fld>
            <a:endParaRPr lang="en-US"/>
          </a:p>
        </p:txBody>
      </p:sp>
      <p:sp>
        <p:nvSpPr>
          <p:cNvPr id="15367" name="Text Placeholder 18"/>
          <p:cNvSpPr>
            <a:spLocks noGrp="1"/>
          </p:cNvSpPr>
          <p:nvPr>
            <p:ph type="body" sz="quarter" idx="16"/>
          </p:nvPr>
        </p:nvSpPr>
        <p:spPr>
          <a:xfrm>
            <a:off x="76200" y="6418263"/>
            <a:ext cx="2590800" cy="304800"/>
          </a:xfrm>
        </p:spPr>
        <p:txBody>
          <a:bodyPr/>
          <a:lstStyle/>
          <a:p>
            <a:r>
              <a:rPr lang="nl-NL" noProof="0" dirty="0" smtClean="0">
                <a:latin typeface="Arial" charset="0"/>
                <a:cs typeface="Arial" charset="0"/>
              </a:rPr>
              <a:t>Welkom</a:t>
            </a:r>
          </a:p>
        </p:txBody>
      </p:sp>
      <p:sp>
        <p:nvSpPr>
          <p:cNvPr id="51" name="Rounded Rectangle 50">
            <a:hlinkClick r:id="rId3" action="ppaction://hlinksldjump"/>
          </p:cNvPr>
          <p:cNvSpPr/>
          <p:nvPr/>
        </p:nvSpPr>
        <p:spPr>
          <a:xfrm>
            <a:off x="6248400" y="4834483"/>
            <a:ext cx="2286000" cy="1068388"/>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369" name="TextBox 51">
            <a:hlinkClick r:id="rId3" action="ppaction://hlinksldjump"/>
          </p:cNvPr>
          <p:cNvSpPr txBox="1">
            <a:spLocks noChangeArrowheads="1"/>
          </p:cNvSpPr>
          <p:nvPr/>
        </p:nvSpPr>
        <p:spPr bwMode="auto">
          <a:xfrm>
            <a:off x="6324600" y="4907012"/>
            <a:ext cx="2133600" cy="923330"/>
          </a:xfrm>
          <a:prstGeom prst="rect">
            <a:avLst/>
          </a:prstGeom>
          <a:noFill/>
          <a:ln w="9525">
            <a:noFill/>
            <a:miter lim="800000"/>
            <a:headEnd/>
            <a:tailEnd/>
          </a:ln>
        </p:spPr>
        <p:txBody>
          <a:bodyPr anchor="ctr">
            <a:spAutoFit/>
          </a:bodyPr>
          <a:lstStyle/>
          <a:p>
            <a:pPr algn="ctr"/>
            <a:r>
              <a:rPr lang="en-US" b="1" dirty="0" err="1">
                <a:solidFill>
                  <a:schemeClr val="tx2"/>
                </a:solidFill>
                <a:latin typeface="Arial" panose="020B0604020202020204" pitchFamily="34" charset="0"/>
                <a:cs typeface="Arial" panose="020B0604020202020204" pitchFamily="34" charset="0"/>
              </a:rPr>
              <a:t>HOOFDSTUK</a:t>
            </a:r>
            <a:r>
              <a:rPr lang="en-US" b="1" dirty="0">
                <a:solidFill>
                  <a:schemeClr val="tx2"/>
                </a:solidFill>
                <a:latin typeface="Arial" panose="020B0604020202020204" pitchFamily="34" charset="0"/>
                <a:cs typeface="Arial" panose="020B0604020202020204" pitchFamily="34" charset="0"/>
              </a:rPr>
              <a:t> </a:t>
            </a:r>
            <a:r>
              <a:rPr lang="en-US" b="1" dirty="0" smtClean="0">
                <a:solidFill>
                  <a:schemeClr val="tx2"/>
                </a:solidFill>
                <a:latin typeface="Arial" panose="020B0604020202020204" pitchFamily="34" charset="0"/>
                <a:cs typeface="Arial" panose="020B0604020202020204" pitchFamily="34" charset="0"/>
              </a:rPr>
              <a:t>3 </a:t>
            </a:r>
            <a:r>
              <a:rPr lang="nl-NL" b="1" dirty="0">
                <a:solidFill>
                  <a:schemeClr val="tx2"/>
                </a:solidFill>
                <a:latin typeface="Arial" panose="020B0604020202020204" pitchFamily="34" charset="0"/>
                <a:cs typeface="Arial" panose="020B0604020202020204" pitchFamily="34" charset="0"/>
              </a:rPr>
              <a:t>Breng verslag uit van je gegevens</a:t>
            </a:r>
            <a:endParaRPr lang="en-GB" b="1" dirty="0">
              <a:solidFill>
                <a:schemeClr val="tx2"/>
              </a:solidFill>
              <a:latin typeface="Arial" panose="020B0604020202020204" pitchFamily="34" charset="0"/>
              <a:cs typeface="Arial" panose="020B0604020202020204" pitchFamily="34" charset="0"/>
            </a:endParaRPr>
          </a:p>
        </p:txBody>
      </p:sp>
      <p:sp>
        <p:nvSpPr>
          <p:cNvPr id="15370"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nl-NL" b="1" dirty="0">
                <a:solidFill>
                  <a:srgbClr val="376092"/>
                </a:solidFill>
                <a:latin typeface="Arial" panose="020B0604020202020204" pitchFamily="34" charset="0"/>
                <a:cs typeface="Arial" panose="020B0604020202020204" pitchFamily="34" charset="0"/>
              </a:rPr>
              <a:t>Breng verslag uit van je gegevens</a:t>
            </a:r>
            <a:endParaRPr lang="en-GB" b="1" dirty="0">
              <a:solidFill>
                <a:srgbClr val="376092"/>
              </a:solidFill>
              <a:latin typeface="Arial" panose="020B0604020202020204" pitchFamily="34" charset="0"/>
              <a:cs typeface="Arial" panose="020B0604020202020204" pitchFamily="34" charset="0"/>
            </a:endParaRPr>
          </a:p>
        </p:txBody>
      </p:sp>
      <p:sp>
        <p:nvSpPr>
          <p:cNvPr id="11" name="Footer Placeholder 9"/>
          <p:cNvSpPr>
            <a:spLocks noGrp="1"/>
          </p:cNvSpPr>
          <p:nvPr>
            <p:ph type="ftr" sz="quarter" idx="17"/>
          </p:nvPr>
        </p:nvSpPr>
        <p:spPr bwMode="auto">
          <a:xfrm>
            <a:off x="3581400" y="6416675"/>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err="1" smtClean="0">
                <a:latin typeface="Arial" charset="0"/>
                <a:cs typeface="Arial" charset="0"/>
              </a:rPr>
              <a:t>onderzoeksgids</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nl-NL" dirty="0"/>
              <a:t>Stap 3: Vastleggen</a:t>
            </a:r>
            <a:endParaRPr lang="nl-NL" noProof="0" dirty="0"/>
          </a:p>
        </p:txBody>
      </p:sp>
      <p:sp>
        <p:nvSpPr>
          <p:cNvPr id="87043" name="Content Placeholder 2"/>
          <p:cNvSpPr>
            <a:spLocks noGrp="1"/>
          </p:cNvSpPr>
          <p:nvPr>
            <p:ph idx="1"/>
          </p:nvPr>
        </p:nvSpPr>
        <p:spPr>
          <a:xfrm>
            <a:off x="5181600" y="2362200"/>
            <a:ext cx="3581400" cy="3459163"/>
          </a:xfrm>
        </p:spPr>
        <p:txBody>
          <a:bodyPr/>
          <a:lstStyle/>
          <a:p>
            <a:r>
              <a:rPr lang="nl-NL" dirty="0" smtClean="0"/>
              <a:t>Ecosysteem</a:t>
            </a:r>
            <a:endParaRPr lang="nl-NL" dirty="0"/>
          </a:p>
          <a:p>
            <a:pPr lvl="1"/>
            <a:r>
              <a:rPr lang="nl-NL" dirty="0" smtClean="0"/>
              <a:t>Omgeving </a:t>
            </a:r>
            <a:r>
              <a:rPr lang="nl-NL" dirty="0"/>
              <a:t>waarin het onderzoek plaats had</a:t>
            </a:r>
          </a:p>
          <a:p>
            <a:r>
              <a:rPr lang="nl-NL" dirty="0" smtClean="0"/>
              <a:t>Koraalrif</a:t>
            </a:r>
            <a:endParaRPr lang="nl-NL" dirty="0"/>
          </a:p>
          <a:p>
            <a:r>
              <a:rPr lang="nl-NL" dirty="0" smtClean="0"/>
              <a:t>Rotsen</a:t>
            </a:r>
            <a:endParaRPr lang="nl-NL" dirty="0"/>
          </a:p>
          <a:p>
            <a:r>
              <a:rPr lang="nl-NL" dirty="0" smtClean="0"/>
              <a:t>Kelp</a:t>
            </a:r>
            <a:endParaRPr lang="nl-NL" dirty="0"/>
          </a:p>
          <a:p>
            <a:r>
              <a:rPr lang="nl-NL" dirty="0" smtClean="0"/>
              <a:t>Mangroves</a:t>
            </a:r>
            <a:endParaRPr lang="nl-NL" dirty="0"/>
          </a:p>
          <a:p>
            <a:r>
              <a:rPr lang="nl-NL" dirty="0" smtClean="0"/>
              <a:t>Zeegras</a:t>
            </a:r>
            <a:endParaRPr lang="nl-NL" dirty="0"/>
          </a:p>
          <a:p>
            <a:r>
              <a:rPr lang="nl-NL" dirty="0" smtClean="0"/>
              <a:t>Anders </a:t>
            </a:r>
            <a:r>
              <a:rPr lang="nl-NL" dirty="0"/>
              <a:t>(s.v.p. omschrijven)</a:t>
            </a:r>
          </a:p>
        </p:txBody>
      </p:sp>
      <p:sp>
        <p:nvSpPr>
          <p:cNvPr id="87044" name="Text Placeholder 3"/>
          <p:cNvSpPr>
            <a:spLocks noGrp="1"/>
          </p:cNvSpPr>
          <p:nvPr>
            <p:ph type="body" sz="quarter" idx="12"/>
          </p:nvPr>
        </p:nvSpPr>
        <p:spPr>
          <a:xfrm>
            <a:off x="457200" y="1676400"/>
            <a:ext cx="8153400" cy="685800"/>
          </a:xfrm>
        </p:spPr>
        <p:txBody>
          <a:bodyPr/>
          <a:lstStyle/>
          <a:p>
            <a:r>
              <a:rPr lang="nl-NL" dirty="0"/>
              <a:t>Meer informatie over je onderzoek</a:t>
            </a:r>
            <a:endParaRPr lang="nl-NL" noProof="0" dirty="0" smtClean="0"/>
          </a:p>
        </p:txBody>
      </p:sp>
      <p:sp>
        <p:nvSpPr>
          <p:cNvPr id="87045" name="Text Placeholder 4"/>
          <p:cNvSpPr>
            <a:spLocks noGrp="1"/>
          </p:cNvSpPr>
          <p:nvPr>
            <p:ph type="body" sz="quarter" idx="16"/>
          </p:nvPr>
        </p:nvSpPr>
        <p:spPr>
          <a:xfrm>
            <a:off x="76200" y="6418263"/>
            <a:ext cx="3276600" cy="304800"/>
          </a:xfrm>
        </p:spPr>
        <p:txBody>
          <a:bodyPr/>
          <a:lstStyle/>
          <a:p>
            <a:r>
              <a:rPr lang="nl-NL" dirty="0" smtClean="0"/>
              <a:t>H3: </a:t>
            </a:r>
            <a:r>
              <a:rPr lang="nl-NL" dirty="0"/>
              <a:t>Breng verslag uit van je gegevens</a:t>
            </a:r>
            <a:endParaRPr lang="nl-NL" noProof="0" dirty="0" smtClean="0"/>
          </a:p>
        </p:txBody>
      </p:sp>
      <p:sp>
        <p:nvSpPr>
          <p:cNvPr id="87046" name="Footer Placeholder 5"/>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87047" name="Slide Number Placeholder 6"/>
          <p:cNvSpPr>
            <a:spLocks noGrp="1"/>
          </p:cNvSpPr>
          <p:nvPr>
            <p:ph type="sldNum" sz="quarter" idx="18"/>
          </p:nvPr>
        </p:nvSpPr>
        <p:spPr bwMode="auto">
          <a:noFill/>
          <a:ln>
            <a:miter lim="800000"/>
            <a:headEnd/>
            <a:tailEnd/>
          </a:ln>
        </p:spPr>
        <p:txBody>
          <a:bodyPr/>
          <a:lstStyle/>
          <a:p>
            <a:fld id="{8F46BF1C-0431-4F0E-8BE9-5698F25801F0}" type="slidenum">
              <a:rPr lang="en-US"/>
              <a:pPr/>
              <a:t>40</a:t>
            </a:fld>
            <a:endParaRPr lang="en-US"/>
          </a:p>
        </p:txBody>
      </p:sp>
      <p:sp>
        <p:nvSpPr>
          <p:cNvPr id="87048" name="Content Placeholder 2"/>
          <p:cNvSpPr txBox="1">
            <a:spLocks/>
          </p:cNvSpPr>
          <p:nvPr/>
        </p:nvSpPr>
        <p:spPr bwMode="auto">
          <a:xfrm>
            <a:off x="685800" y="2362200"/>
            <a:ext cx="42672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Meest </a:t>
            </a:r>
            <a:r>
              <a:rPr lang="nl-NL" b="1" dirty="0">
                <a:solidFill>
                  <a:srgbClr val="376092"/>
                </a:solidFill>
                <a:latin typeface="Arial" panose="020B0604020202020204" pitchFamily="34" charset="0"/>
                <a:cs typeface="Arial" panose="020B0604020202020204" pitchFamily="34" charset="0"/>
              </a:rPr>
              <a:t>voorkomende ondergrond</a:t>
            </a:r>
          </a:p>
          <a:p>
            <a:pPr marL="800100" lvl="1"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Bodemsoort </a:t>
            </a:r>
            <a:r>
              <a:rPr lang="nl-NL" b="1" dirty="0">
                <a:solidFill>
                  <a:srgbClr val="376092"/>
                </a:solidFill>
                <a:latin typeface="Arial" panose="020B0604020202020204" pitchFamily="34" charset="0"/>
                <a:cs typeface="Arial" panose="020B0604020202020204" pitchFamily="34" charset="0"/>
              </a:rPr>
              <a:t>waarop het grootste deel van het onderzoek plaatsvond</a:t>
            </a:r>
          </a:p>
          <a:p>
            <a:pPr marL="342900"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Zand</a:t>
            </a:r>
            <a:endParaRPr lang="nl-NL"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Klei</a:t>
            </a:r>
            <a:endParaRPr lang="nl-NL"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Kiezels</a:t>
            </a:r>
            <a:endParaRPr lang="nl-NL"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Rotsen</a:t>
            </a:r>
            <a:endParaRPr lang="nl-NL"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Koraal</a:t>
            </a:r>
            <a:endParaRPr lang="nl-NL"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Zeegras</a:t>
            </a:r>
            <a:endParaRPr lang="nl-NL"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Anders </a:t>
            </a:r>
            <a:r>
              <a:rPr lang="nl-NL" b="1" dirty="0">
                <a:solidFill>
                  <a:srgbClr val="376092"/>
                </a:solidFill>
                <a:latin typeface="Arial" panose="020B0604020202020204" pitchFamily="34" charset="0"/>
                <a:cs typeface="Arial" panose="020B0604020202020204" pitchFamily="34" charset="0"/>
              </a:rPr>
              <a:t>(s.v.p. omschrijven)</a:t>
            </a:r>
          </a:p>
          <a:p>
            <a:pPr marL="742950" lvl="1" indent="-285750">
              <a:spcBef>
                <a:spcPct val="20000"/>
              </a:spcBef>
              <a:buSzPct val="60000"/>
              <a:buFont typeface="Wingdings" pitchFamily="2" charset="2"/>
              <a:buChar char="l"/>
            </a:pPr>
            <a:endParaRPr lang="en-AU" b="1" dirty="0">
              <a:solidFill>
                <a:srgbClr val="376092"/>
              </a:solidFill>
              <a:latin typeface="Arial" panose="020B0604020202020204" pitchFamily="34" charset="0"/>
              <a:cs typeface="Arial" panose="020B0604020202020204" pitchFamily="34" charset="0"/>
            </a:endParaRPr>
          </a:p>
        </p:txBody>
      </p:sp>
      <p:pic>
        <p:nvPicPr>
          <p:cNvPr id="87049" name="Picture 9" descr="00_Record.eps"/>
          <p:cNvPicPr>
            <a:picLocks noChangeAspect="1"/>
          </p:cNvPicPr>
          <p:nvPr/>
        </p:nvPicPr>
        <p:blipFill>
          <a:blip r:embed="rId3" cstate="print"/>
          <a:srcRect/>
          <a:stretch>
            <a:fillRect/>
          </a:stretch>
        </p:blipFill>
        <p:spPr bwMode="auto">
          <a:xfrm>
            <a:off x="3810000" y="685800"/>
            <a:ext cx="990600" cy="990600"/>
          </a:xfrm>
          <a:prstGeom prst="rect">
            <a:avLst/>
          </a:prstGeom>
          <a:noFill/>
          <a:ln w="9525">
            <a:noFill/>
            <a:miter lim="800000"/>
            <a:headEnd/>
            <a:tailEnd/>
          </a:ln>
        </p:spPr>
      </p:pic>
      <p:sp>
        <p:nvSpPr>
          <p:cNvPr id="8705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Vastleggen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nl-NL" dirty="0"/>
              <a:t>Stap 3: Vastleggen</a:t>
            </a:r>
            <a:endParaRPr lang="nl-NL" noProof="0" dirty="0"/>
          </a:p>
        </p:txBody>
      </p:sp>
      <p:sp>
        <p:nvSpPr>
          <p:cNvPr id="89091" name="Content Placeholder 2"/>
          <p:cNvSpPr>
            <a:spLocks noGrp="1"/>
          </p:cNvSpPr>
          <p:nvPr>
            <p:ph idx="1"/>
          </p:nvPr>
        </p:nvSpPr>
        <p:spPr>
          <a:xfrm>
            <a:off x="533400" y="2133600"/>
            <a:ext cx="3962400" cy="3459163"/>
          </a:xfrm>
        </p:spPr>
        <p:txBody>
          <a:bodyPr>
            <a:normAutofit/>
          </a:bodyPr>
          <a:lstStyle/>
          <a:p>
            <a:r>
              <a:rPr lang="nl-NL" sz="1700" dirty="0" smtClean="0"/>
              <a:t>Verstrikt </a:t>
            </a:r>
            <a:r>
              <a:rPr lang="nl-NL" sz="1700" dirty="0"/>
              <a:t>geraakte dieren</a:t>
            </a:r>
          </a:p>
          <a:p>
            <a:pPr lvl="1"/>
            <a:r>
              <a:rPr lang="nl-NL" sz="1700" dirty="0" smtClean="0"/>
              <a:t>Noteer </a:t>
            </a:r>
            <a:r>
              <a:rPr lang="nl-NL" sz="1700" dirty="0"/>
              <a:t>gegevens over  de soorten en het soort afval </a:t>
            </a:r>
          </a:p>
          <a:p>
            <a:pPr lvl="1"/>
            <a:r>
              <a:rPr lang="nl-NL" sz="1700" dirty="0" smtClean="0"/>
              <a:t>Neem </a:t>
            </a:r>
            <a:r>
              <a:rPr lang="nl-NL" sz="1700" dirty="0"/>
              <a:t>foto's en </a:t>
            </a:r>
            <a:r>
              <a:rPr lang="nl-NL" sz="1700" dirty="0" smtClean="0"/>
              <a:t>verstuur </a:t>
            </a:r>
            <a:r>
              <a:rPr lang="nl-NL" sz="1700" dirty="0"/>
              <a:t>die gelijktijdig met het inzenden van de gegevens</a:t>
            </a:r>
          </a:p>
        </p:txBody>
      </p:sp>
      <p:sp>
        <p:nvSpPr>
          <p:cNvPr id="89092" name="Text Placeholder 3"/>
          <p:cNvSpPr>
            <a:spLocks noGrp="1"/>
          </p:cNvSpPr>
          <p:nvPr>
            <p:ph type="body" sz="quarter" idx="12"/>
          </p:nvPr>
        </p:nvSpPr>
        <p:spPr>
          <a:xfrm>
            <a:off x="457200" y="1676400"/>
            <a:ext cx="8153400" cy="685800"/>
          </a:xfrm>
        </p:spPr>
        <p:txBody>
          <a:bodyPr/>
          <a:lstStyle/>
          <a:p>
            <a:r>
              <a:rPr lang="nl-NL" dirty="0"/>
              <a:t>Meer informatie over je onderzoek</a:t>
            </a:r>
            <a:endParaRPr lang="nl-NL" noProof="0" dirty="0" smtClean="0"/>
          </a:p>
        </p:txBody>
      </p:sp>
      <p:sp>
        <p:nvSpPr>
          <p:cNvPr id="89093" name="Text Placeholder 4"/>
          <p:cNvSpPr>
            <a:spLocks noGrp="1"/>
          </p:cNvSpPr>
          <p:nvPr>
            <p:ph type="body" sz="quarter" idx="16"/>
          </p:nvPr>
        </p:nvSpPr>
        <p:spPr>
          <a:xfrm>
            <a:off x="76200" y="6418263"/>
            <a:ext cx="3200400" cy="304800"/>
          </a:xfrm>
        </p:spPr>
        <p:txBody>
          <a:bodyPr/>
          <a:lstStyle/>
          <a:p>
            <a:r>
              <a:rPr lang="nl-NL" dirty="0" smtClean="0"/>
              <a:t>H3: </a:t>
            </a:r>
            <a:r>
              <a:rPr lang="nl-NL" dirty="0"/>
              <a:t>Breng verslag uit van je gegevens</a:t>
            </a:r>
            <a:endParaRPr lang="nl-NL" noProof="0" dirty="0" smtClean="0"/>
          </a:p>
        </p:txBody>
      </p:sp>
      <p:sp>
        <p:nvSpPr>
          <p:cNvPr id="89094" name="Footer Placeholder 5"/>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89095" name="Slide Number Placeholder 6"/>
          <p:cNvSpPr>
            <a:spLocks noGrp="1"/>
          </p:cNvSpPr>
          <p:nvPr>
            <p:ph type="sldNum" sz="quarter" idx="18"/>
          </p:nvPr>
        </p:nvSpPr>
        <p:spPr bwMode="auto">
          <a:noFill/>
          <a:ln>
            <a:miter lim="800000"/>
            <a:headEnd/>
            <a:tailEnd/>
          </a:ln>
        </p:spPr>
        <p:txBody>
          <a:bodyPr/>
          <a:lstStyle/>
          <a:p>
            <a:fld id="{DEFC25C8-BD6D-479A-9449-3F7A73CBBEB8}" type="slidenum">
              <a:rPr lang="en-US"/>
              <a:pPr/>
              <a:t>41</a:t>
            </a:fld>
            <a:endParaRPr lang="en-US"/>
          </a:p>
        </p:txBody>
      </p:sp>
      <p:sp>
        <p:nvSpPr>
          <p:cNvPr id="89096" name="Content Placeholder 2"/>
          <p:cNvSpPr txBox="1">
            <a:spLocks/>
          </p:cNvSpPr>
          <p:nvPr/>
        </p:nvSpPr>
        <p:spPr bwMode="auto">
          <a:xfrm>
            <a:off x="4953000" y="21336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nl-NL" sz="1700" b="1" dirty="0" smtClean="0">
                <a:solidFill>
                  <a:srgbClr val="376092"/>
                </a:solidFill>
                <a:latin typeface="Arial" panose="020B0604020202020204" pitchFamily="34" charset="0"/>
                <a:cs typeface="Arial" panose="020B0604020202020204" pitchFamily="34" charset="0"/>
              </a:rPr>
              <a:t>Dieptebereik </a:t>
            </a:r>
            <a:r>
              <a:rPr lang="nl-NL" sz="1700" b="1" dirty="0">
                <a:solidFill>
                  <a:srgbClr val="376092"/>
                </a:solidFill>
                <a:latin typeface="Arial" panose="020B0604020202020204" pitchFamily="34" charset="0"/>
                <a:cs typeface="Arial" panose="020B0604020202020204" pitchFamily="34" charset="0"/>
              </a:rPr>
              <a:t>van het onderzoek</a:t>
            </a:r>
          </a:p>
          <a:p>
            <a:pPr marL="800100" lvl="1" indent="-342900">
              <a:spcBef>
                <a:spcPct val="20000"/>
              </a:spcBef>
              <a:buSzPct val="75000"/>
              <a:buFont typeface="Wingdings" pitchFamily="2" charset="2"/>
              <a:buChar char="l"/>
            </a:pPr>
            <a:r>
              <a:rPr lang="nl-NL" sz="1700" b="1" dirty="0" smtClean="0">
                <a:solidFill>
                  <a:srgbClr val="376092"/>
                </a:solidFill>
                <a:latin typeface="Arial" panose="020B0604020202020204" pitchFamily="34" charset="0"/>
                <a:cs typeface="Arial" panose="020B0604020202020204" pitchFamily="34" charset="0"/>
              </a:rPr>
              <a:t>Maximale </a:t>
            </a:r>
            <a:r>
              <a:rPr lang="nl-NL" sz="1700" b="1" dirty="0">
                <a:solidFill>
                  <a:srgbClr val="376092"/>
                </a:solidFill>
                <a:latin typeface="Arial" panose="020B0604020202020204" pitchFamily="34" charset="0"/>
                <a:cs typeface="Arial" panose="020B0604020202020204" pitchFamily="34" charset="0"/>
              </a:rPr>
              <a:t>en minimale diepte waarop je afval hebt verwijderd</a:t>
            </a:r>
          </a:p>
          <a:p>
            <a:pPr marL="800100" lvl="1" indent="-342900">
              <a:spcBef>
                <a:spcPct val="20000"/>
              </a:spcBef>
              <a:buSzPct val="75000"/>
              <a:buFont typeface="Wingdings" pitchFamily="2" charset="2"/>
              <a:buChar char="l"/>
            </a:pPr>
            <a:r>
              <a:rPr lang="nl-NL" sz="1700" b="1" dirty="0" smtClean="0">
                <a:solidFill>
                  <a:srgbClr val="376092"/>
                </a:solidFill>
                <a:latin typeface="Arial" panose="020B0604020202020204" pitchFamily="34" charset="0"/>
                <a:cs typeface="Arial" panose="020B0604020202020204" pitchFamily="34" charset="0"/>
              </a:rPr>
              <a:t>Dit </a:t>
            </a:r>
            <a:r>
              <a:rPr lang="nl-NL" sz="1700" b="1" dirty="0">
                <a:solidFill>
                  <a:srgbClr val="376092"/>
                </a:solidFill>
                <a:latin typeface="Arial" panose="020B0604020202020204" pitchFamily="34" charset="0"/>
                <a:cs typeface="Arial" panose="020B0604020202020204" pitchFamily="34" charset="0"/>
              </a:rPr>
              <a:t>kan minder diep zijn dan de maximale duikdiepte waarop je hebt gedoken.</a:t>
            </a:r>
          </a:p>
          <a:p>
            <a:pPr marL="800100" lvl="1" indent="-342900">
              <a:spcBef>
                <a:spcPct val="20000"/>
              </a:spcBef>
              <a:buSzPct val="75000"/>
              <a:buFont typeface="Wingdings" pitchFamily="2" charset="2"/>
              <a:buChar char="l"/>
            </a:pPr>
            <a:r>
              <a:rPr lang="nl-NL" sz="1700" b="1" dirty="0" smtClean="0">
                <a:solidFill>
                  <a:srgbClr val="376092"/>
                </a:solidFill>
                <a:latin typeface="Arial" panose="020B0604020202020204" pitchFamily="34" charset="0"/>
                <a:cs typeface="Arial" panose="020B0604020202020204" pitchFamily="34" charset="0"/>
              </a:rPr>
              <a:t>Noteer </a:t>
            </a:r>
            <a:r>
              <a:rPr lang="nl-NL" sz="1700" b="1" dirty="0">
                <a:solidFill>
                  <a:srgbClr val="376092"/>
                </a:solidFill>
                <a:latin typeface="Arial" panose="020B0604020202020204" pitchFamily="34" charset="0"/>
                <a:cs typeface="Arial" panose="020B0604020202020204" pitchFamily="34" charset="0"/>
              </a:rPr>
              <a:t>niet 0 meter of voet als minimale diepte</a:t>
            </a:r>
          </a:p>
          <a:p>
            <a:pPr marL="1257300" lvl="2" indent="-342900">
              <a:spcBef>
                <a:spcPct val="20000"/>
              </a:spcBef>
              <a:buSzPct val="75000"/>
              <a:buFont typeface="Wingdings" pitchFamily="2" charset="2"/>
              <a:buChar char="l"/>
            </a:pPr>
            <a:r>
              <a:rPr lang="nl-NL" sz="1700" b="1" dirty="0" smtClean="0">
                <a:solidFill>
                  <a:srgbClr val="376092"/>
                </a:solidFill>
                <a:latin typeface="Arial" panose="020B0604020202020204" pitchFamily="34" charset="0"/>
                <a:cs typeface="Arial" panose="020B0604020202020204" pitchFamily="34" charset="0"/>
              </a:rPr>
              <a:t>Drijvend </a:t>
            </a:r>
            <a:r>
              <a:rPr lang="nl-NL" sz="1700" b="1" dirty="0">
                <a:solidFill>
                  <a:srgbClr val="376092"/>
                </a:solidFill>
                <a:latin typeface="Arial" panose="020B0604020202020204" pitchFamily="34" charset="0"/>
                <a:cs typeface="Arial" panose="020B0604020202020204" pitchFamily="34" charset="0"/>
              </a:rPr>
              <a:t>afval telt niet mee in de tellingen </a:t>
            </a:r>
          </a:p>
        </p:txBody>
      </p:sp>
      <p:pic>
        <p:nvPicPr>
          <p:cNvPr id="89097" name="Picture 9" descr="00_Record.eps"/>
          <p:cNvPicPr>
            <a:picLocks noChangeAspect="1"/>
          </p:cNvPicPr>
          <p:nvPr/>
        </p:nvPicPr>
        <p:blipFill>
          <a:blip r:embed="rId3" cstate="print"/>
          <a:srcRect/>
          <a:stretch>
            <a:fillRect/>
          </a:stretch>
        </p:blipFill>
        <p:spPr bwMode="auto">
          <a:xfrm>
            <a:off x="3810000" y="685800"/>
            <a:ext cx="990600" cy="990600"/>
          </a:xfrm>
          <a:prstGeom prst="rect">
            <a:avLst/>
          </a:prstGeom>
          <a:noFill/>
          <a:ln w="9525">
            <a:noFill/>
            <a:miter lim="800000"/>
            <a:headEnd/>
            <a:tailEnd/>
          </a:ln>
        </p:spPr>
      </p:pic>
      <p:sp>
        <p:nvSpPr>
          <p:cNvPr id="8909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Vastleggen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nl-NL" dirty="0"/>
              <a:t>Stap 3: Vastleggen</a:t>
            </a:r>
            <a:endParaRPr lang="nl-NL" noProof="0" dirty="0"/>
          </a:p>
        </p:txBody>
      </p:sp>
      <p:sp>
        <p:nvSpPr>
          <p:cNvPr id="91139" name="Content Placeholder 2"/>
          <p:cNvSpPr>
            <a:spLocks noGrp="1"/>
          </p:cNvSpPr>
          <p:nvPr>
            <p:ph idx="1"/>
          </p:nvPr>
        </p:nvSpPr>
        <p:spPr>
          <a:xfrm>
            <a:off x="533400" y="2286000"/>
            <a:ext cx="3962400" cy="3459163"/>
          </a:xfrm>
        </p:spPr>
        <p:txBody>
          <a:bodyPr/>
          <a:lstStyle/>
          <a:p>
            <a:r>
              <a:rPr lang="nl-NL" dirty="0" smtClean="0"/>
              <a:t>Weersomstandigheden </a:t>
            </a:r>
            <a:r>
              <a:rPr lang="nl-NL" dirty="0"/>
              <a:t>voorgaande week</a:t>
            </a:r>
          </a:p>
          <a:p>
            <a:pPr lvl="1"/>
            <a:r>
              <a:rPr lang="nl-NL" dirty="0" smtClean="0"/>
              <a:t>Weersinvloeden </a:t>
            </a:r>
            <a:r>
              <a:rPr lang="nl-NL" dirty="0"/>
              <a:t>waardoor afval in of weg van je onderzoeksgebied gekomen</a:t>
            </a:r>
          </a:p>
        </p:txBody>
      </p:sp>
      <p:sp>
        <p:nvSpPr>
          <p:cNvPr id="91140" name="Text Placeholder 3"/>
          <p:cNvSpPr>
            <a:spLocks noGrp="1"/>
          </p:cNvSpPr>
          <p:nvPr>
            <p:ph type="body" sz="quarter" idx="12"/>
          </p:nvPr>
        </p:nvSpPr>
        <p:spPr>
          <a:xfrm>
            <a:off x="457200" y="1676400"/>
            <a:ext cx="8153400" cy="685800"/>
          </a:xfrm>
        </p:spPr>
        <p:txBody>
          <a:bodyPr/>
          <a:lstStyle/>
          <a:p>
            <a:r>
              <a:rPr lang="nl-NL" dirty="0"/>
              <a:t>Meer informatie over je onderzoek</a:t>
            </a:r>
            <a:endParaRPr lang="nl-NL" noProof="0" dirty="0" smtClean="0"/>
          </a:p>
        </p:txBody>
      </p:sp>
      <p:sp>
        <p:nvSpPr>
          <p:cNvPr id="91141" name="Text Placeholder 4"/>
          <p:cNvSpPr>
            <a:spLocks noGrp="1"/>
          </p:cNvSpPr>
          <p:nvPr>
            <p:ph type="body" sz="quarter" idx="16"/>
          </p:nvPr>
        </p:nvSpPr>
        <p:spPr>
          <a:xfrm>
            <a:off x="76200" y="6418263"/>
            <a:ext cx="3200400" cy="304800"/>
          </a:xfrm>
        </p:spPr>
        <p:txBody>
          <a:bodyPr/>
          <a:lstStyle/>
          <a:p>
            <a:r>
              <a:rPr lang="nl-NL" dirty="0" smtClean="0"/>
              <a:t>H3: </a:t>
            </a:r>
            <a:r>
              <a:rPr lang="nl-NL" dirty="0"/>
              <a:t>Breng verslag uit van je gegevens</a:t>
            </a:r>
            <a:endParaRPr lang="nl-NL" noProof="0" dirty="0" smtClean="0"/>
          </a:p>
        </p:txBody>
      </p:sp>
      <p:sp>
        <p:nvSpPr>
          <p:cNvPr id="91142" name="Footer Placeholder 5"/>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91143" name="Slide Number Placeholder 6"/>
          <p:cNvSpPr>
            <a:spLocks noGrp="1"/>
          </p:cNvSpPr>
          <p:nvPr>
            <p:ph type="sldNum" sz="quarter" idx="18"/>
          </p:nvPr>
        </p:nvSpPr>
        <p:spPr bwMode="auto">
          <a:noFill/>
          <a:ln>
            <a:miter lim="800000"/>
            <a:headEnd/>
            <a:tailEnd/>
          </a:ln>
        </p:spPr>
        <p:txBody>
          <a:bodyPr/>
          <a:lstStyle/>
          <a:p>
            <a:fld id="{DC53F0B4-47A4-4D75-8302-9D093B1CB9FF}" type="slidenum">
              <a:rPr lang="en-US"/>
              <a:pPr/>
              <a:t>42</a:t>
            </a:fld>
            <a:endParaRPr lang="en-US"/>
          </a:p>
        </p:txBody>
      </p:sp>
      <p:sp>
        <p:nvSpPr>
          <p:cNvPr id="91144" name="Content Placeholder 2"/>
          <p:cNvSpPr txBox="1">
            <a:spLocks/>
          </p:cNvSpPr>
          <p:nvPr/>
        </p:nvSpPr>
        <p:spPr bwMode="auto">
          <a:xfrm>
            <a:off x="4953000" y="22860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Onderwerpen </a:t>
            </a:r>
            <a:r>
              <a:rPr lang="nl-NL" b="1" dirty="0">
                <a:solidFill>
                  <a:srgbClr val="376092"/>
                </a:solidFill>
                <a:latin typeface="Arial" panose="020B0604020202020204" pitchFamily="34" charset="0"/>
                <a:cs typeface="Arial" panose="020B0604020202020204" pitchFamily="34" charset="0"/>
              </a:rPr>
              <a:t>van zorg (plaatselijk)</a:t>
            </a:r>
          </a:p>
          <a:p>
            <a:pPr marL="800100" lvl="1"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De </a:t>
            </a:r>
            <a:r>
              <a:rPr lang="nl-NL" b="1" dirty="0">
                <a:solidFill>
                  <a:srgbClr val="376092"/>
                </a:solidFill>
                <a:latin typeface="Arial" panose="020B0604020202020204" pitchFamily="34" charset="0"/>
                <a:cs typeface="Arial" panose="020B0604020202020204" pitchFamily="34" charset="0"/>
              </a:rPr>
              <a:t>top 3 aan afval dat problemen geeft en waarom</a:t>
            </a:r>
          </a:p>
          <a:p>
            <a:pPr marL="342900" indent="-342900">
              <a:spcBef>
                <a:spcPct val="20000"/>
              </a:spcBef>
              <a:buSzPct val="75000"/>
              <a:buFont typeface="Wingdings" pitchFamily="2" charset="2"/>
              <a:buChar char="l"/>
            </a:pPr>
            <a:endParaRPr lang="nl-NL"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Aanvullende </a:t>
            </a:r>
            <a:r>
              <a:rPr lang="nl-NL" b="1" dirty="0">
                <a:solidFill>
                  <a:srgbClr val="376092"/>
                </a:solidFill>
                <a:latin typeface="Arial" panose="020B0604020202020204" pitchFamily="34" charset="0"/>
                <a:cs typeface="Arial" panose="020B0604020202020204" pitchFamily="34" charset="0"/>
              </a:rPr>
              <a:t>informatie</a:t>
            </a:r>
          </a:p>
          <a:p>
            <a:pPr marL="800100" lvl="1" indent="-342900">
              <a:spcBef>
                <a:spcPct val="20000"/>
              </a:spcBef>
              <a:buSzPct val="75000"/>
              <a:buFont typeface="Wingdings" pitchFamily="2" charset="2"/>
              <a:buChar char="l"/>
            </a:pPr>
            <a:r>
              <a:rPr lang="nl-NL" b="1" dirty="0" smtClean="0">
                <a:solidFill>
                  <a:srgbClr val="376092"/>
                </a:solidFill>
                <a:latin typeface="Arial" panose="020B0604020202020204" pitchFamily="34" charset="0"/>
                <a:cs typeface="Arial" panose="020B0604020202020204" pitchFamily="34" charset="0"/>
              </a:rPr>
              <a:t>Gebeurtenissen </a:t>
            </a:r>
            <a:r>
              <a:rPr lang="nl-NL" b="1" dirty="0">
                <a:solidFill>
                  <a:srgbClr val="376092"/>
                </a:solidFill>
                <a:latin typeface="Arial" panose="020B0604020202020204" pitchFamily="34" charset="0"/>
                <a:cs typeface="Arial" panose="020B0604020202020204" pitchFamily="34" charset="0"/>
              </a:rPr>
              <a:t>die mogelijk hebben bijgedragen aan de aanwezigheid van het afval</a:t>
            </a:r>
          </a:p>
        </p:txBody>
      </p:sp>
      <p:pic>
        <p:nvPicPr>
          <p:cNvPr id="91145" name="Picture 9" descr="00_Record.eps"/>
          <p:cNvPicPr>
            <a:picLocks noChangeAspect="1"/>
          </p:cNvPicPr>
          <p:nvPr/>
        </p:nvPicPr>
        <p:blipFill>
          <a:blip r:embed="rId3" cstate="print"/>
          <a:srcRect/>
          <a:stretch>
            <a:fillRect/>
          </a:stretch>
        </p:blipFill>
        <p:spPr bwMode="auto">
          <a:xfrm>
            <a:off x="3810000" y="685800"/>
            <a:ext cx="990600" cy="990600"/>
          </a:xfrm>
          <a:prstGeom prst="rect">
            <a:avLst/>
          </a:prstGeom>
          <a:noFill/>
          <a:ln w="9525">
            <a:noFill/>
            <a:miter lim="800000"/>
            <a:headEnd/>
            <a:tailEnd/>
          </a:ln>
        </p:spPr>
      </p:pic>
      <p:sp>
        <p:nvSpPr>
          <p:cNvPr id="91146"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3: </a:t>
            </a:r>
            <a:r>
              <a:rPr lang="en-US" sz="1600" b="1" i="1" dirty="0" err="1">
                <a:solidFill>
                  <a:srgbClr val="376092"/>
                </a:solidFill>
                <a:latin typeface="Arial" panose="020B0604020202020204" pitchFamily="34" charset="0"/>
                <a:cs typeface="Arial" panose="020B0604020202020204" pitchFamily="34" charset="0"/>
              </a:rPr>
              <a:t>Vastleggen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nl-NL" dirty="0"/>
              <a:t>Stap 4: Rangschikken</a:t>
            </a:r>
            <a:endParaRPr lang="nl-NL" noProof="0" dirty="0"/>
          </a:p>
        </p:txBody>
      </p:sp>
      <p:sp>
        <p:nvSpPr>
          <p:cNvPr id="93187" name="Content Placeholder 2"/>
          <p:cNvSpPr>
            <a:spLocks noGrp="1"/>
          </p:cNvSpPr>
          <p:nvPr>
            <p:ph idx="1"/>
          </p:nvPr>
        </p:nvSpPr>
        <p:spPr>
          <a:xfrm>
            <a:off x="685800" y="2438400"/>
            <a:ext cx="4343400" cy="3733800"/>
          </a:xfrm>
        </p:spPr>
        <p:txBody>
          <a:bodyPr>
            <a:normAutofit fontScale="92500" lnSpcReduction="10000"/>
          </a:bodyPr>
          <a:lstStyle/>
          <a:p>
            <a:r>
              <a:rPr lang="nl-NL" dirty="0" smtClean="0"/>
              <a:t>Sorteer </a:t>
            </a:r>
            <a:r>
              <a:rPr lang="nl-NL" dirty="0"/>
              <a:t>het voor recycling</a:t>
            </a:r>
          </a:p>
          <a:p>
            <a:r>
              <a:rPr lang="nl-NL" dirty="0" smtClean="0"/>
              <a:t>Doe </a:t>
            </a:r>
            <a:r>
              <a:rPr lang="nl-NL" dirty="0"/>
              <a:t>kleine hoeveelheden in vuilnisbakken</a:t>
            </a:r>
          </a:p>
          <a:p>
            <a:r>
              <a:rPr lang="nl-NL" dirty="0" smtClean="0"/>
              <a:t>Ga </a:t>
            </a:r>
            <a:r>
              <a:rPr lang="nl-NL" dirty="0"/>
              <a:t>na of de gemeente het als grof vuil kan komen ophalen</a:t>
            </a:r>
          </a:p>
          <a:p>
            <a:r>
              <a:rPr lang="nl-NL" dirty="0" smtClean="0"/>
              <a:t>Vervoer </a:t>
            </a:r>
            <a:r>
              <a:rPr lang="nl-NL" dirty="0"/>
              <a:t>het naar een vuilstortplaats</a:t>
            </a:r>
          </a:p>
          <a:p>
            <a:r>
              <a:rPr lang="nl-NL" dirty="0" smtClean="0"/>
              <a:t>Stel </a:t>
            </a:r>
            <a:r>
              <a:rPr lang="nl-NL" dirty="0"/>
              <a:t>je op de hoogte </a:t>
            </a:r>
            <a:r>
              <a:rPr lang="nl-NL" dirty="0" smtClean="0"/>
              <a:t>van </a:t>
            </a:r>
            <a:r>
              <a:rPr lang="nl-NL" dirty="0"/>
              <a:t>de plaatselijke regelgeving voor het verwijderen van afval</a:t>
            </a:r>
          </a:p>
          <a:p>
            <a:pPr lvl="1"/>
            <a:r>
              <a:rPr lang="nl-NL" dirty="0" smtClean="0"/>
              <a:t>Ga </a:t>
            </a:r>
            <a:r>
              <a:rPr lang="nl-NL" dirty="0"/>
              <a:t>na welke voorschriften er zijn om gevaarlijke materialen weg te gooien, zoals </a:t>
            </a:r>
            <a:r>
              <a:rPr lang="nl-NL" dirty="0" smtClean="0"/>
              <a:t>fluorescerende </a:t>
            </a:r>
            <a:r>
              <a:rPr lang="nl-NL" dirty="0"/>
              <a:t>lichtstaven,  </a:t>
            </a:r>
            <a:r>
              <a:rPr lang="nl-NL" dirty="0" smtClean="0"/>
              <a:t>Tl-buizen, </a:t>
            </a:r>
            <a:r>
              <a:rPr lang="nl-NL" dirty="0"/>
              <a:t>brandstoftanks etc.</a:t>
            </a:r>
          </a:p>
        </p:txBody>
      </p:sp>
      <p:sp>
        <p:nvSpPr>
          <p:cNvPr id="93188" name="Text Placeholder 3"/>
          <p:cNvSpPr>
            <a:spLocks noGrp="1"/>
          </p:cNvSpPr>
          <p:nvPr>
            <p:ph type="body" sz="quarter" idx="12"/>
          </p:nvPr>
        </p:nvSpPr>
        <p:spPr>
          <a:xfrm>
            <a:off x="457200" y="1676400"/>
            <a:ext cx="8153400" cy="685800"/>
          </a:xfrm>
        </p:spPr>
        <p:txBody>
          <a:bodyPr>
            <a:normAutofit lnSpcReduction="10000"/>
          </a:bodyPr>
          <a:lstStyle/>
          <a:p>
            <a:r>
              <a:rPr lang="nl-NL" dirty="0"/>
              <a:t>Verwijder het afval zorgvuldig  zodat het niet terug in het water terecht kan komen:</a:t>
            </a:r>
            <a:endParaRPr lang="nl-NL" noProof="0" dirty="0" smtClean="0"/>
          </a:p>
        </p:txBody>
      </p:sp>
      <p:sp>
        <p:nvSpPr>
          <p:cNvPr id="93189" name="Text Placeholder 4"/>
          <p:cNvSpPr>
            <a:spLocks noGrp="1"/>
          </p:cNvSpPr>
          <p:nvPr>
            <p:ph type="body" sz="quarter" idx="16"/>
          </p:nvPr>
        </p:nvSpPr>
        <p:spPr>
          <a:xfrm>
            <a:off x="76200" y="6418263"/>
            <a:ext cx="3352800" cy="304800"/>
          </a:xfrm>
        </p:spPr>
        <p:txBody>
          <a:bodyPr/>
          <a:lstStyle/>
          <a:p>
            <a:r>
              <a:rPr lang="nl-NL" dirty="0" smtClean="0"/>
              <a:t>H3: </a:t>
            </a:r>
            <a:r>
              <a:rPr lang="nl-NL" dirty="0"/>
              <a:t>Breng verslag uit van je gegevens</a:t>
            </a:r>
            <a:endParaRPr lang="nl-NL" noProof="0" dirty="0" smtClean="0"/>
          </a:p>
        </p:txBody>
      </p:sp>
      <p:sp>
        <p:nvSpPr>
          <p:cNvPr id="93190" name="Footer Placeholder 5"/>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93191" name="Slide Number Placeholder 6"/>
          <p:cNvSpPr>
            <a:spLocks noGrp="1"/>
          </p:cNvSpPr>
          <p:nvPr>
            <p:ph type="sldNum" sz="quarter" idx="18"/>
          </p:nvPr>
        </p:nvSpPr>
        <p:spPr bwMode="auto">
          <a:noFill/>
          <a:ln>
            <a:miter lim="800000"/>
            <a:headEnd/>
            <a:tailEnd/>
          </a:ln>
        </p:spPr>
        <p:txBody>
          <a:bodyPr/>
          <a:lstStyle/>
          <a:p>
            <a:fld id="{5047AA2D-7747-4730-9137-B9EC22EC6B41}" type="slidenum">
              <a:rPr lang="en-US"/>
              <a:pPr/>
              <a:t>43</a:t>
            </a:fld>
            <a:endParaRPr lang="en-US"/>
          </a:p>
        </p:txBody>
      </p:sp>
      <p:pic>
        <p:nvPicPr>
          <p:cNvPr id="93192" name="Picture 7" descr="00_Dispose.eps"/>
          <p:cNvPicPr>
            <a:picLocks noChangeAspect="1"/>
          </p:cNvPicPr>
          <p:nvPr/>
        </p:nvPicPr>
        <p:blipFill>
          <a:blip r:embed="rId3" cstate="print"/>
          <a:srcRect/>
          <a:stretch>
            <a:fillRect/>
          </a:stretch>
        </p:blipFill>
        <p:spPr bwMode="auto">
          <a:xfrm>
            <a:off x="4343400" y="685800"/>
            <a:ext cx="990600" cy="990600"/>
          </a:xfrm>
          <a:prstGeom prst="rect">
            <a:avLst/>
          </a:prstGeom>
          <a:noFill/>
          <a:ln w="9525">
            <a:noFill/>
            <a:miter lim="800000"/>
            <a:headEnd/>
            <a:tailEnd/>
          </a:ln>
        </p:spPr>
      </p:pic>
      <p:pic>
        <p:nvPicPr>
          <p:cNvPr id="93193" name="Picture 9" descr="Underwater Vision_Utila_Honduras.JPG"/>
          <p:cNvPicPr>
            <a:picLocks noChangeAspect="1"/>
          </p:cNvPicPr>
          <p:nvPr/>
        </p:nvPicPr>
        <p:blipFill>
          <a:blip r:embed="rId4" cstate="print"/>
          <a:srcRect/>
          <a:stretch>
            <a:fillRect/>
          </a:stretch>
        </p:blipFill>
        <p:spPr bwMode="auto">
          <a:xfrm>
            <a:off x="5105400" y="2362200"/>
            <a:ext cx="3657600" cy="3063875"/>
          </a:xfrm>
          <a:prstGeom prst="rect">
            <a:avLst/>
          </a:prstGeom>
          <a:noFill/>
          <a:ln w="9525">
            <a:noFill/>
            <a:miter lim="800000"/>
            <a:headEnd/>
            <a:tailEnd/>
          </a:ln>
        </p:spPr>
      </p:pic>
      <p:sp>
        <p:nvSpPr>
          <p:cNvPr id="9319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4: </a:t>
            </a:r>
            <a:r>
              <a:rPr lang="en-US" sz="1600" b="1" i="1" dirty="0" err="1">
                <a:solidFill>
                  <a:srgbClr val="376092"/>
                </a:solidFill>
                <a:latin typeface="Arial" panose="020B0604020202020204" pitchFamily="34" charset="0"/>
                <a:cs typeface="Arial" panose="020B0604020202020204" pitchFamily="34" charset="0"/>
              </a:rPr>
              <a:t>Rangschikken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nl-NL" dirty="0"/>
              <a:t>Stap 5: Rapporteer</a:t>
            </a:r>
            <a:endParaRPr lang="nl-NL" noProof="0" dirty="0"/>
          </a:p>
        </p:txBody>
      </p:sp>
      <p:sp>
        <p:nvSpPr>
          <p:cNvPr id="95236" name="Text Placeholder 3"/>
          <p:cNvSpPr>
            <a:spLocks noGrp="1"/>
          </p:cNvSpPr>
          <p:nvPr>
            <p:ph type="body" sz="quarter" idx="12"/>
          </p:nvPr>
        </p:nvSpPr>
        <p:spPr>
          <a:xfrm>
            <a:off x="457200" y="1676400"/>
            <a:ext cx="8153400" cy="685800"/>
          </a:xfrm>
        </p:spPr>
        <p:txBody>
          <a:bodyPr/>
          <a:lstStyle/>
          <a:p>
            <a:r>
              <a:rPr lang="nl-NL" dirty="0"/>
              <a:t>Breng verslag uit van je gegevens </a:t>
            </a:r>
            <a:endParaRPr lang="nl-NL" noProof="0" dirty="0" smtClean="0"/>
          </a:p>
        </p:txBody>
      </p:sp>
      <p:sp>
        <p:nvSpPr>
          <p:cNvPr id="95237" name="Text Placeholder 4"/>
          <p:cNvSpPr>
            <a:spLocks noGrp="1"/>
          </p:cNvSpPr>
          <p:nvPr>
            <p:ph type="body" sz="quarter" idx="16"/>
          </p:nvPr>
        </p:nvSpPr>
        <p:spPr>
          <a:xfrm>
            <a:off x="76200" y="6418263"/>
            <a:ext cx="3505200" cy="304800"/>
          </a:xfrm>
        </p:spPr>
        <p:txBody>
          <a:bodyPr/>
          <a:lstStyle/>
          <a:p>
            <a:r>
              <a:rPr lang="nl-NL" dirty="0" smtClean="0"/>
              <a:t>H3: </a:t>
            </a:r>
            <a:r>
              <a:rPr lang="nl-NL" dirty="0"/>
              <a:t>Breng verslag uit van je gegevens</a:t>
            </a:r>
            <a:endParaRPr lang="nl-NL" noProof="0" dirty="0" smtClean="0"/>
          </a:p>
        </p:txBody>
      </p:sp>
      <p:sp>
        <p:nvSpPr>
          <p:cNvPr id="95238" name="Footer Placeholder 5"/>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95239" name="Slide Number Placeholder 6"/>
          <p:cNvSpPr>
            <a:spLocks noGrp="1"/>
          </p:cNvSpPr>
          <p:nvPr>
            <p:ph type="sldNum" sz="quarter" idx="18"/>
          </p:nvPr>
        </p:nvSpPr>
        <p:spPr bwMode="auto">
          <a:noFill/>
          <a:ln>
            <a:miter lim="800000"/>
            <a:headEnd/>
            <a:tailEnd/>
          </a:ln>
        </p:spPr>
        <p:txBody>
          <a:bodyPr/>
          <a:lstStyle/>
          <a:p>
            <a:fld id="{8FEB137B-79F3-44A8-A2FC-A64DED3E6B83}" type="slidenum">
              <a:rPr lang="en-US"/>
              <a:pPr/>
              <a:t>44</a:t>
            </a:fld>
            <a:endParaRPr lang="en-US"/>
          </a:p>
        </p:txBody>
      </p:sp>
      <p:pic>
        <p:nvPicPr>
          <p:cNvPr id="95240" name="Picture 10" descr="00_Report.eps"/>
          <p:cNvPicPr>
            <a:picLocks noChangeAspect="1"/>
          </p:cNvPicPr>
          <p:nvPr/>
        </p:nvPicPr>
        <p:blipFill>
          <a:blip r:embed="rId3" cstate="print"/>
          <a:srcRect/>
          <a:stretch>
            <a:fillRect/>
          </a:stretch>
        </p:blipFill>
        <p:spPr bwMode="auto">
          <a:xfrm>
            <a:off x="3810000" y="685800"/>
            <a:ext cx="990600" cy="990600"/>
          </a:xfrm>
          <a:prstGeom prst="rect">
            <a:avLst/>
          </a:prstGeom>
          <a:noFill/>
          <a:ln w="9525">
            <a:noFill/>
            <a:miter lim="800000"/>
            <a:headEnd/>
            <a:tailEnd/>
          </a:ln>
        </p:spPr>
      </p:pic>
      <p:sp>
        <p:nvSpPr>
          <p:cNvPr id="952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5: </a:t>
            </a:r>
            <a:r>
              <a:rPr lang="en-US" sz="1600" b="1" i="1" dirty="0" err="1" smtClean="0">
                <a:solidFill>
                  <a:srgbClr val="376092"/>
                </a:solidFill>
                <a:latin typeface="Arial" panose="020B0604020202020204" pitchFamily="34" charset="0"/>
                <a:cs typeface="Arial" panose="020B0604020202020204" pitchFamily="34" charset="0"/>
              </a:rPr>
              <a:t>Rapporteren</a:t>
            </a:r>
            <a:endParaRPr lang="en-GB" sz="2000" b="1" dirty="0">
              <a:solidFill>
                <a:srgbClr val="376092"/>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71272" y="2209800"/>
            <a:ext cx="4148328" cy="4038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GB" u="sng" dirty="0" err="1"/>
              <a:t>Engelstalige</a:t>
            </a:r>
            <a:r>
              <a:rPr lang="en-GB" u="sng" dirty="0"/>
              <a:t> </a:t>
            </a:r>
            <a:r>
              <a:rPr lang="en-GB" u="sng" dirty="0" err="1"/>
              <a:t>inzendingen</a:t>
            </a:r>
            <a:r>
              <a:rPr lang="en-GB" u="sng" dirty="0"/>
              <a:t>: </a:t>
            </a:r>
            <a:endParaRPr lang="en-GB" u="sng" dirty="0" smtClean="0"/>
          </a:p>
          <a:p>
            <a:pPr marL="0" indent="0">
              <a:lnSpc>
                <a:spcPct val="110000"/>
              </a:lnSpc>
              <a:buNone/>
            </a:pPr>
            <a:r>
              <a:rPr lang="nl-NL" sz="1500" dirty="0"/>
              <a:t>Gebruik het online formulier om gegevens te </a:t>
            </a:r>
            <a:r>
              <a:rPr lang="nl-NL" sz="1500" dirty="0" smtClean="0"/>
              <a:t>verzenden</a:t>
            </a:r>
          </a:p>
          <a:p>
            <a:pPr marL="0" indent="0">
              <a:lnSpc>
                <a:spcPct val="110000"/>
              </a:lnSpc>
              <a:buNone/>
            </a:pPr>
            <a:endParaRPr lang="en-GB" sz="1500" dirty="0" smtClean="0"/>
          </a:p>
          <a:p>
            <a:pPr marL="0" indent="0">
              <a:lnSpc>
                <a:spcPct val="110000"/>
              </a:lnSpc>
              <a:buNone/>
            </a:pPr>
            <a:r>
              <a:rPr lang="nl-NL" sz="1500" dirty="0"/>
              <a:t>Verzend alle Engelstalige gegevens met gebruik van het daarvoor bestemde online </a:t>
            </a:r>
            <a:r>
              <a:rPr lang="nl-NL" sz="1500" dirty="0" smtClean="0"/>
              <a:t>formulier</a:t>
            </a:r>
          </a:p>
          <a:p>
            <a:pPr marL="0" indent="0">
              <a:lnSpc>
                <a:spcPct val="110000"/>
              </a:lnSpc>
              <a:buNone/>
            </a:pPr>
            <a:r>
              <a:rPr lang="en-GB" sz="1400" dirty="0" smtClean="0">
                <a:hlinkClick r:id="rId4"/>
              </a:rPr>
              <a:t>www.projectaware.org/DiveAgainstDebrisData</a:t>
            </a:r>
            <a:endParaRPr lang="en-GB" sz="1400" dirty="0" smtClean="0"/>
          </a:p>
          <a:p>
            <a:pPr algn="ctr">
              <a:lnSpc>
                <a:spcPct val="110000"/>
              </a:lnSpc>
              <a:buFont typeface="Wingdings" pitchFamily="2" charset="2"/>
              <a:buNone/>
            </a:pPr>
            <a:endParaRPr lang="en-GB" sz="1500" dirty="0" smtClean="0"/>
          </a:p>
          <a:p>
            <a:pPr>
              <a:lnSpc>
                <a:spcPct val="110000"/>
              </a:lnSpc>
            </a:pPr>
            <a:r>
              <a:rPr lang="nl-NL" sz="1500" dirty="0" smtClean="0"/>
              <a:t>Je </a:t>
            </a:r>
            <a:r>
              <a:rPr lang="nl-NL" sz="1500" dirty="0"/>
              <a:t>hebt een profiel nodig voor My Ocean.</a:t>
            </a:r>
          </a:p>
          <a:p>
            <a:pPr lvl="1">
              <a:lnSpc>
                <a:spcPct val="110000"/>
              </a:lnSpc>
            </a:pPr>
            <a:r>
              <a:rPr lang="nl-NL" sz="1500" dirty="0" smtClean="0"/>
              <a:t>Log </a:t>
            </a:r>
            <a:r>
              <a:rPr lang="nl-NL" sz="1500" dirty="0"/>
              <a:t>in of maak er een aan</a:t>
            </a:r>
          </a:p>
          <a:p>
            <a:pPr>
              <a:lnSpc>
                <a:spcPct val="110000"/>
              </a:lnSpc>
            </a:pPr>
            <a:r>
              <a:rPr lang="nl-NL" sz="1500" dirty="0" smtClean="0"/>
              <a:t>Volg </a:t>
            </a:r>
            <a:r>
              <a:rPr lang="nl-NL" sz="1500" dirty="0"/>
              <a:t>de instructies in het online formulier</a:t>
            </a:r>
          </a:p>
          <a:p>
            <a:pPr>
              <a:lnSpc>
                <a:spcPct val="110000"/>
              </a:lnSpc>
            </a:pPr>
            <a:r>
              <a:rPr lang="nl-NL" sz="1500" dirty="0" smtClean="0"/>
              <a:t>Sla </a:t>
            </a:r>
            <a:r>
              <a:rPr lang="nl-NL" sz="1500" dirty="0"/>
              <a:t>de Dive Against </a:t>
            </a:r>
            <a:r>
              <a:rPr lang="nl-NL" sz="1500" dirty="0" smtClean="0"/>
              <a:t>Debris®-</a:t>
            </a:r>
            <a:r>
              <a:rPr lang="nl-NL" sz="1500" dirty="0" err="1"/>
              <a:t>onderzoeksgids</a:t>
            </a:r>
            <a:r>
              <a:rPr lang="nl-NL" sz="1500" dirty="0"/>
              <a:t> er op na voor toelichting</a:t>
            </a:r>
          </a:p>
        </p:txBody>
      </p:sp>
      <p:sp>
        <p:nvSpPr>
          <p:cNvPr id="11" name="Content Placeholder 2"/>
          <p:cNvSpPr txBox="1">
            <a:spLocks/>
          </p:cNvSpPr>
          <p:nvPr/>
        </p:nvSpPr>
        <p:spPr>
          <a:xfrm>
            <a:off x="4800600" y="2209800"/>
            <a:ext cx="39624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u="sng" dirty="0" err="1"/>
              <a:t>Niet-Engelstalige</a:t>
            </a:r>
            <a:r>
              <a:rPr lang="en-GB" u="sng" dirty="0"/>
              <a:t> </a:t>
            </a:r>
            <a:r>
              <a:rPr lang="en-GB" u="sng" dirty="0" err="1"/>
              <a:t>inzendingen</a:t>
            </a:r>
            <a:r>
              <a:rPr lang="en-GB" u="sng" dirty="0"/>
              <a:t>: </a:t>
            </a:r>
            <a:endParaRPr lang="en-GB" u="sng" dirty="0" smtClean="0"/>
          </a:p>
          <a:p>
            <a:pPr marL="0" indent="0">
              <a:buNone/>
            </a:pPr>
            <a:r>
              <a:rPr lang="nl-NL" sz="1500" dirty="0"/>
              <a:t>Verstuur je ingevulde gegevenskaart via </a:t>
            </a:r>
            <a:r>
              <a:rPr lang="nl-NL" sz="1500" dirty="0" smtClean="0"/>
              <a:t>e-mail</a:t>
            </a:r>
          </a:p>
          <a:p>
            <a:pPr marL="0" indent="0">
              <a:buNone/>
            </a:pPr>
            <a:endParaRPr lang="en-GB" sz="1500" dirty="0" smtClean="0"/>
          </a:p>
          <a:p>
            <a:pPr marL="0" indent="0">
              <a:buNone/>
            </a:pPr>
            <a:r>
              <a:rPr lang="nl-NL" sz="1500" dirty="0"/>
              <a:t>Voor alle gegevens in andere talen dan Engels, stuur s.v.p. Je ingevulde Dive Against </a:t>
            </a:r>
            <a:r>
              <a:rPr lang="nl-NL" sz="1500" dirty="0" smtClean="0"/>
              <a:t>Debris®-</a:t>
            </a:r>
            <a:r>
              <a:rPr lang="nl-NL" sz="1500" dirty="0"/>
              <a:t>gegevenskaart en eventuele foto's </a:t>
            </a:r>
            <a:r>
              <a:rPr lang="nl-NL" sz="1500" dirty="0" smtClean="0"/>
              <a:t>aan </a:t>
            </a:r>
            <a:r>
              <a:rPr lang="en-GB" sz="1500" dirty="0" smtClean="0">
                <a:hlinkClick r:id="rId5"/>
              </a:rPr>
              <a:t>diveagainstdebris@projectaware.org</a:t>
            </a:r>
            <a:r>
              <a:rPr lang="en-GB" sz="1500" dirty="0" smtClean="0"/>
              <a:t> </a:t>
            </a:r>
          </a:p>
          <a:p>
            <a:pPr marL="0" indent="0">
              <a:buNone/>
            </a:pPr>
            <a:endParaRPr lang="en-GB" sz="1500" dirty="0" smtClean="0"/>
          </a:p>
          <a:p>
            <a:pPr marL="0" indent="0">
              <a:buNone/>
            </a:pPr>
            <a:r>
              <a:rPr lang="nl-NL" sz="1500" dirty="0"/>
              <a:t>Zorg ervoor dat alle velden volledig en juist zijn ingevuld.</a:t>
            </a:r>
            <a:endParaRPr lang="en-GB"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nl-NL" dirty="0"/>
              <a:t>Stap 5: </a:t>
            </a:r>
            <a:r>
              <a:rPr lang="nl-NL" dirty="0" smtClean="0"/>
              <a:t>Rapporteer</a:t>
            </a:r>
            <a:endParaRPr lang="nl-NL" noProof="0" dirty="0"/>
          </a:p>
        </p:txBody>
      </p:sp>
      <p:sp>
        <p:nvSpPr>
          <p:cNvPr id="97283" name="Content Placeholder 2"/>
          <p:cNvSpPr>
            <a:spLocks noGrp="1"/>
          </p:cNvSpPr>
          <p:nvPr>
            <p:ph idx="1"/>
          </p:nvPr>
        </p:nvSpPr>
        <p:spPr>
          <a:xfrm>
            <a:off x="685800" y="2667000"/>
            <a:ext cx="8001000" cy="2438400"/>
          </a:xfrm>
        </p:spPr>
        <p:txBody>
          <a:bodyPr>
            <a:normAutofit fontScale="92500" lnSpcReduction="10000"/>
          </a:bodyPr>
          <a:lstStyle/>
          <a:p>
            <a:pPr>
              <a:buNone/>
            </a:pPr>
            <a:r>
              <a:rPr lang="nl-NL" dirty="0"/>
              <a:t>	Ik heb de Dive Against </a:t>
            </a:r>
            <a:r>
              <a:rPr lang="nl-NL" dirty="0" smtClean="0"/>
              <a:t>Debris®-</a:t>
            </a:r>
            <a:r>
              <a:rPr lang="nl-NL" dirty="0" err="1" smtClean="0"/>
              <a:t>onderzoeksgids</a:t>
            </a:r>
            <a:r>
              <a:rPr lang="nl-NL" dirty="0" smtClean="0"/>
              <a:t> </a:t>
            </a:r>
            <a:r>
              <a:rPr lang="nl-NL" dirty="0"/>
              <a:t>gelezen en de gegevens die ik doorgeef zijn onderwater verzameld tijdens een duik die door een of meerdere buddyteams is uitgevoerd. Ik begrijp dat ik alleen gegevens moet vermelden over afval dat op deze locatie onderwater is aangetroffen en naar boven is gehaald. Herhaalde duiken moeten via afzonderlijke inzendingen worden ingestuurd, en over afval dat aan land is verzameld kan  verslag worden gedaan via de online gemeenschap My Ocean. Ik begrijp dat de gegevens die ik verstuur zichtbaar worden op de Dive Against </a:t>
            </a:r>
            <a:r>
              <a:rPr lang="nl-NL" dirty="0" smtClean="0"/>
              <a:t>Debris®-</a:t>
            </a:r>
            <a:r>
              <a:rPr lang="nl-NL" dirty="0"/>
              <a:t>plattegrond, nadat gecontroleerd is of de gegevens  voldoen aan het interne kwaliteitsproces van Project AWARE.</a:t>
            </a:r>
            <a:endParaRPr lang="nl-NL" noProof="0" dirty="0" smtClean="0"/>
          </a:p>
        </p:txBody>
      </p:sp>
      <p:sp>
        <p:nvSpPr>
          <p:cNvPr id="97284" name="Text Placeholder 3"/>
          <p:cNvSpPr>
            <a:spLocks noGrp="1"/>
          </p:cNvSpPr>
          <p:nvPr>
            <p:ph type="body" sz="quarter" idx="12"/>
          </p:nvPr>
        </p:nvSpPr>
        <p:spPr>
          <a:xfrm>
            <a:off x="457200" y="1676400"/>
            <a:ext cx="8153400" cy="685800"/>
          </a:xfrm>
        </p:spPr>
        <p:txBody>
          <a:bodyPr>
            <a:normAutofit lnSpcReduction="10000"/>
          </a:bodyPr>
          <a:lstStyle/>
          <a:p>
            <a:r>
              <a:rPr lang="nl-NL" dirty="0"/>
              <a:t>Voordat je de gegevens verstuurt wordt je gevraagd de </a:t>
            </a:r>
            <a:r>
              <a:rPr lang="nl-NL" dirty="0" err="1"/>
              <a:t>onderzoeksverklaring</a:t>
            </a:r>
            <a:r>
              <a:rPr lang="nl-NL" dirty="0"/>
              <a:t> van Dive Against </a:t>
            </a:r>
            <a:r>
              <a:rPr lang="nl-NL" dirty="0" smtClean="0"/>
              <a:t>Debris® </a:t>
            </a:r>
            <a:r>
              <a:rPr lang="nl-NL" dirty="0"/>
              <a:t>te bevestigen:</a:t>
            </a:r>
            <a:endParaRPr lang="nl-NL" noProof="0" dirty="0" smtClean="0"/>
          </a:p>
        </p:txBody>
      </p:sp>
      <p:sp>
        <p:nvSpPr>
          <p:cNvPr id="97285" name="Text Placeholder 4"/>
          <p:cNvSpPr>
            <a:spLocks noGrp="1"/>
          </p:cNvSpPr>
          <p:nvPr>
            <p:ph type="body" sz="quarter" idx="16"/>
          </p:nvPr>
        </p:nvSpPr>
        <p:spPr>
          <a:xfrm>
            <a:off x="76200" y="6418263"/>
            <a:ext cx="3505200" cy="304800"/>
          </a:xfrm>
        </p:spPr>
        <p:txBody>
          <a:bodyPr/>
          <a:lstStyle/>
          <a:p>
            <a:r>
              <a:rPr lang="nl-NL" dirty="0" smtClean="0"/>
              <a:t>H3: Breng </a:t>
            </a:r>
            <a:r>
              <a:rPr lang="nl-NL" dirty="0"/>
              <a:t>verslag uit van je gegevens</a:t>
            </a:r>
            <a:endParaRPr lang="nl-NL" noProof="0" dirty="0" smtClean="0"/>
          </a:p>
        </p:txBody>
      </p:sp>
      <p:sp>
        <p:nvSpPr>
          <p:cNvPr id="97286" name="Footer Placeholder 5"/>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97287" name="Slide Number Placeholder 6"/>
          <p:cNvSpPr>
            <a:spLocks noGrp="1"/>
          </p:cNvSpPr>
          <p:nvPr>
            <p:ph type="sldNum" sz="quarter" idx="18"/>
          </p:nvPr>
        </p:nvSpPr>
        <p:spPr bwMode="auto">
          <a:noFill/>
          <a:ln>
            <a:miter lim="800000"/>
            <a:headEnd/>
            <a:tailEnd/>
          </a:ln>
        </p:spPr>
        <p:txBody>
          <a:bodyPr/>
          <a:lstStyle/>
          <a:p>
            <a:fld id="{E2D11223-4CFD-4AD0-8A2F-44CCD5FB393E}" type="slidenum">
              <a:rPr lang="en-US"/>
              <a:pPr/>
              <a:t>45</a:t>
            </a:fld>
            <a:endParaRPr lang="en-US"/>
          </a:p>
        </p:txBody>
      </p:sp>
      <p:pic>
        <p:nvPicPr>
          <p:cNvPr id="97288" name="Picture 8" descr="00_Report.eps"/>
          <p:cNvPicPr>
            <a:picLocks noChangeAspect="1"/>
          </p:cNvPicPr>
          <p:nvPr/>
        </p:nvPicPr>
        <p:blipFill>
          <a:blip r:embed="rId3" cstate="print"/>
          <a:srcRect/>
          <a:stretch>
            <a:fillRect/>
          </a:stretch>
        </p:blipFill>
        <p:spPr bwMode="auto">
          <a:xfrm>
            <a:off x="3810000" y="685800"/>
            <a:ext cx="990600" cy="990600"/>
          </a:xfrm>
          <a:prstGeom prst="rect">
            <a:avLst/>
          </a:prstGeom>
          <a:noFill/>
          <a:ln w="9525">
            <a:noFill/>
            <a:miter lim="800000"/>
            <a:headEnd/>
            <a:tailEnd/>
          </a:ln>
        </p:spPr>
      </p:pic>
      <p:sp>
        <p:nvSpPr>
          <p:cNvPr id="9" name="Text Placeholder 11"/>
          <p:cNvSpPr txBox="1">
            <a:spLocks/>
          </p:cNvSpPr>
          <p:nvPr/>
        </p:nvSpPr>
        <p:spPr bwMode="auto">
          <a:xfrm>
            <a:off x="152400" y="5181600"/>
            <a:ext cx="8839200"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nl-NL" sz="2200" b="1" dirty="0">
                <a:solidFill>
                  <a:schemeClr val="accent2">
                    <a:lumMod val="75000"/>
                  </a:schemeClr>
                </a:solidFill>
                <a:latin typeface="Arial" panose="020B0604020202020204" pitchFamily="34" charset="0"/>
                <a:cs typeface="Arial" panose="020B0604020202020204" pitchFamily="34" charset="0"/>
              </a:rPr>
              <a:t>Alleen duikers beschikken over de vaardigheden om verslag uit te brengen van afval onderwater en om afval te verwijderen</a:t>
            </a:r>
            <a:endParaRPr lang="en-GB" sz="2000" b="1" dirty="0">
              <a:solidFill>
                <a:schemeClr val="accent2">
                  <a:lumMod val="75000"/>
                </a:schemeClr>
              </a:solidFill>
              <a:latin typeface="Arial" panose="020B0604020202020204" pitchFamily="34" charset="0"/>
              <a:cs typeface="Arial" panose="020B0604020202020204" pitchFamily="34" charset="0"/>
            </a:endParaRPr>
          </a:p>
        </p:txBody>
      </p:sp>
      <p:sp>
        <p:nvSpPr>
          <p:cNvPr id="9729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err="1">
                <a:solidFill>
                  <a:srgbClr val="376092"/>
                </a:solidFill>
                <a:latin typeface="Arial" panose="020B0604020202020204" pitchFamily="34" charset="0"/>
                <a:cs typeface="Arial" panose="020B0604020202020204" pitchFamily="34" charset="0"/>
              </a:rPr>
              <a:t>Stap</a:t>
            </a:r>
            <a:r>
              <a:rPr lang="en-US" sz="1600" b="1" i="1" dirty="0">
                <a:solidFill>
                  <a:srgbClr val="376092"/>
                </a:solidFill>
                <a:latin typeface="Arial" panose="020B0604020202020204" pitchFamily="34" charset="0"/>
                <a:cs typeface="Arial" panose="020B0604020202020204" pitchFamily="34" charset="0"/>
              </a:rPr>
              <a:t> 5: </a:t>
            </a:r>
            <a:r>
              <a:rPr lang="en-US" sz="1600" b="1" i="1" dirty="0" err="1" smtClean="0">
                <a:solidFill>
                  <a:srgbClr val="376092"/>
                </a:solidFill>
                <a:latin typeface="Arial" panose="020B0604020202020204" pitchFamily="34" charset="0"/>
                <a:cs typeface="Arial" panose="020B0604020202020204" pitchFamily="34" charset="0"/>
              </a:rPr>
              <a:t>Rapporteren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nl-NL" dirty="0"/>
              <a:t>Wij hebben het gehad over</a:t>
            </a:r>
            <a:endParaRPr lang="nl-NL" noProof="0" dirty="0"/>
          </a:p>
        </p:txBody>
      </p:sp>
      <p:sp>
        <p:nvSpPr>
          <p:cNvPr id="99331" name="Content Placeholder 2"/>
          <p:cNvSpPr>
            <a:spLocks noGrp="1"/>
          </p:cNvSpPr>
          <p:nvPr>
            <p:ph idx="1"/>
          </p:nvPr>
        </p:nvSpPr>
        <p:spPr>
          <a:xfrm>
            <a:off x="685800" y="3048001"/>
            <a:ext cx="4495800" cy="2438400"/>
          </a:xfrm>
        </p:spPr>
        <p:txBody>
          <a:bodyPr/>
          <a:lstStyle/>
          <a:p>
            <a:r>
              <a:rPr lang="nl-NL" dirty="0" smtClean="0"/>
              <a:t>Stap </a:t>
            </a:r>
            <a:r>
              <a:rPr lang="nl-NL" dirty="0"/>
              <a:t>1: Wegen</a:t>
            </a:r>
          </a:p>
          <a:p>
            <a:r>
              <a:rPr lang="nl-NL" dirty="0" smtClean="0"/>
              <a:t>Stap </a:t>
            </a:r>
            <a:r>
              <a:rPr lang="nl-NL" dirty="0"/>
              <a:t>2: Sorteren</a:t>
            </a:r>
          </a:p>
          <a:p>
            <a:r>
              <a:rPr lang="nl-NL" dirty="0" smtClean="0"/>
              <a:t>Stap </a:t>
            </a:r>
            <a:r>
              <a:rPr lang="nl-NL" dirty="0"/>
              <a:t>3: Vastleggen</a:t>
            </a:r>
          </a:p>
          <a:p>
            <a:r>
              <a:rPr lang="nl-NL" dirty="0" smtClean="0"/>
              <a:t>Stap </a:t>
            </a:r>
            <a:r>
              <a:rPr lang="nl-NL" dirty="0"/>
              <a:t>4: Rangschikken</a:t>
            </a:r>
          </a:p>
          <a:p>
            <a:r>
              <a:rPr lang="nl-NL" dirty="0" smtClean="0"/>
              <a:t>Stap </a:t>
            </a:r>
            <a:r>
              <a:rPr lang="nl-NL" dirty="0"/>
              <a:t>5: Rapporteren</a:t>
            </a:r>
          </a:p>
          <a:p>
            <a:endParaRPr lang="nl-NL" noProof="0" dirty="0" smtClean="0"/>
          </a:p>
        </p:txBody>
      </p:sp>
      <p:sp>
        <p:nvSpPr>
          <p:cNvPr id="99332" name="Text Placeholder 3"/>
          <p:cNvSpPr>
            <a:spLocks noGrp="1"/>
          </p:cNvSpPr>
          <p:nvPr>
            <p:ph type="body" sz="quarter" idx="12"/>
          </p:nvPr>
        </p:nvSpPr>
        <p:spPr>
          <a:xfrm>
            <a:off x="457200" y="1951038"/>
            <a:ext cx="8153400" cy="685800"/>
          </a:xfrm>
        </p:spPr>
        <p:txBody>
          <a:bodyPr/>
          <a:lstStyle/>
          <a:p>
            <a:r>
              <a:rPr lang="nl-NL" dirty="0"/>
              <a:t>HOOFDSTUK 3: Zorg dat jouw onderzoek ertoe doet</a:t>
            </a:r>
            <a:endParaRPr lang="nl-NL" noProof="0" dirty="0" smtClean="0"/>
          </a:p>
        </p:txBody>
      </p:sp>
      <p:sp>
        <p:nvSpPr>
          <p:cNvPr id="99333" name="Footer Placeholder 4"/>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99334" name="Slide Number Placeholder 5"/>
          <p:cNvSpPr>
            <a:spLocks noGrp="1"/>
          </p:cNvSpPr>
          <p:nvPr>
            <p:ph type="sldNum" sz="quarter" idx="18"/>
          </p:nvPr>
        </p:nvSpPr>
        <p:spPr bwMode="auto">
          <a:noFill/>
          <a:ln>
            <a:miter lim="800000"/>
            <a:headEnd/>
            <a:tailEnd/>
          </a:ln>
        </p:spPr>
        <p:txBody>
          <a:bodyPr/>
          <a:lstStyle/>
          <a:p>
            <a:fld id="{49F07B67-7AFC-46CF-92BF-40EAD437919F}" type="slidenum">
              <a:rPr lang="en-US"/>
              <a:pPr/>
              <a:t>46</a:t>
            </a:fld>
            <a:endParaRPr lang="en-US"/>
          </a:p>
        </p:txBody>
      </p:sp>
      <p:sp>
        <p:nvSpPr>
          <p:cNvPr id="99335" name="Text Placeholder 14"/>
          <p:cNvSpPr>
            <a:spLocks noGrp="1"/>
          </p:cNvSpPr>
          <p:nvPr>
            <p:ph type="body" sz="quarter" idx="16"/>
          </p:nvPr>
        </p:nvSpPr>
        <p:spPr>
          <a:xfrm>
            <a:off x="76200" y="6418263"/>
            <a:ext cx="3505200" cy="304800"/>
          </a:xfrm>
        </p:spPr>
        <p:txBody>
          <a:bodyPr/>
          <a:lstStyle/>
          <a:p>
            <a:r>
              <a:rPr lang="nl-NL" dirty="0" smtClean="0"/>
              <a:t>H3: </a:t>
            </a:r>
            <a:r>
              <a:rPr lang="nl-NL" dirty="0"/>
              <a:t>Breng verslag uit van je gegevens</a:t>
            </a:r>
            <a:endParaRPr lang="nl-NL" noProof="0" dirty="0" smtClean="0"/>
          </a:p>
        </p:txBody>
      </p:sp>
      <p:sp>
        <p:nvSpPr>
          <p:cNvPr id="9933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nl-NL" b="1" dirty="0">
                <a:solidFill>
                  <a:srgbClr val="376092"/>
                </a:solidFill>
                <a:latin typeface="Arial" panose="020B0604020202020204" pitchFamily="34" charset="0"/>
                <a:cs typeface="Arial" panose="020B0604020202020204" pitchFamily="34" charset="0"/>
              </a:rPr>
              <a:t>Breng verslag uit van je gegevens</a:t>
            </a:r>
            <a:endParaRPr lang="en-GB" b="1" dirty="0">
              <a:solidFill>
                <a:srgbClr val="376092"/>
              </a:solidFill>
              <a:latin typeface="Arial" panose="020B0604020202020204" pitchFamily="34" charset="0"/>
              <a:cs typeface="Arial" panose="020B0604020202020204" pitchFamily="34" charset="0"/>
            </a:endParaRPr>
          </a:p>
        </p:txBody>
      </p:sp>
      <p:sp>
        <p:nvSpPr>
          <p:cNvPr id="9933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err="1">
                <a:solidFill>
                  <a:srgbClr val="376092"/>
                </a:solidFill>
                <a:latin typeface="Arial" panose="020B0604020202020204" pitchFamily="34" charset="0"/>
                <a:cs typeface="Arial" panose="020B0604020202020204" pitchFamily="34" charset="0"/>
              </a:rPr>
              <a:t>Vragen</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295400"/>
          </a:xfrm>
        </p:spPr>
        <p:txBody>
          <a:bodyPr/>
          <a:lstStyle/>
          <a:p>
            <a:pPr>
              <a:defRPr/>
            </a:pPr>
            <a:r>
              <a:rPr lang="nl-NL" dirty="0"/>
              <a:t>Nu is het </a:t>
            </a:r>
            <a:r>
              <a:rPr lang="nl-NL" dirty="0" smtClean="0"/>
              <a:t/>
            </a:r>
            <a:br>
              <a:rPr lang="nl-NL" dirty="0" smtClean="0"/>
            </a:br>
            <a:r>
              <a:rPr lang="nl-NL" dirty="0" smtClean="0"/>
              <a:t>jouw </a:t>
            </a:r>
            <a:r>
              <a:rPr lang="nl-NL" dirty="0"/>
              <a:t>beurt!</a:t>
            </a:r>
            <a:endParaRPr lang="nl-NL" noProof="0" dirty="0"/>
          </a:p>
        </p:txBody>
      </p:sp>
      <p:sp>
        <p:nvSpPr>
          <p:cNvPr id="101379" name="Text Placeholder 2"/>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nl-NL" dirty="0" smtClean="0">
                <a:latin typeface="Arial" charset="0"/>
                <a:cs typeface="Arial" charset="0"/>
              </a:rPr>
              <a:t>HOOFDSTUK </a:t>
            </a:r>
            <a:r>
              <a:rPr lang="nl-NL" dirty="0">
                <a:latin typeface="Arial" charset="0"/>
                <a:cs typeface="Arial" charset="0"/>
              </a:rPr>
              <a:t>4:</a:t>
            </a:r>
            <a:endParaRPr lang="nl-NL" noProof="0"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15000" cy="990600"/>
          </a:xfrm>
        </p:spPr>
        <p:txBody>
          <a:bodyPr anchor="t"/>
          <a:lstStyle/>
          <a:p>
            <a:pPr>
              <a:defRPr/>
            </a:pPr>
            <a:r>
              <a:rPr lang="nl-NL" dirty="0"/>
              <a:t>Enkele laatste Dive Against </a:t>
            </a:r>
            <a:r>
              <a:rPr lang="nl-NL" dirty="0" smtClean="0"/>
              <a:t>Debris®-</a:t>
            </a:r>
            <a:r>
              <a:rPr lang="nl-NL" dirty="0"/>
              <a:t>overwegingen</a:t>
            </a:r>
            <a:endParaRPr lang="nl-NL" noProof="0" dirty="0"/>
          </a:p>
        </p:txBody>
      </p:sp>
      <p:sp>
        <p:nvSpPr>
          <p:cNvPr id="103427" name="Content Placeholder 2"/>
          <p:cNvSpPr>
            <a:spLocks noGrp="1"/>
          </p:cNvSpPr>
          <p:nvPr>
            <p:ph idx="1"/>
          </p:nvPr>
        </p:nvSpPr>
        <p:spPr>
          <a:xfrm>
            <a:off x="685800" y="2713038"/>
            <a:ext cx="4114800" cy="3459162"/>
          </a:xfrm>
        </p:spPr>
        <p:txBody>
          <a:bodyPr>
            <a:normAutofit lnSpcReduction="10000"/>
          </a:bodyPr>
          <a:lstStyle/>
          <a:p>
            <a:r>
              <a:rPr lang="nl-NL" dirty="0" smtClean="0">
                <a:latin typeface="Arial" charset="0"/>
                <a:cs typeface="Arial" charset="0"/>
              </a:rPr>
              <a:t>Deel </a:t>
            </a:r>
            <a:r>
              <a:rPr lang="nl-NL" dirty="0">
                <a:latin typeface="Arial" charset="0"/>
                <a:cs typeface="Arial" charset="0"/>
              </a:rPr>
              <a:t>jouw acties om een bijdrage te leveren aan gedragsverandering</a:t>
            </a:r>
          </a:p>
          <a:p>
            <a:r>
              <a:rPr lang="nl-NL" dirty="0" smtClean="0">
                <a:latin typeface="Arial" charset="0"/>
                <a:cs typeface="Arial" charset="0"/>
              </a:rPr>
              <a:t>Project </a:t>
            </a:r>
            <a:r>
              <a:rPr lang="nl-NL" dirty="0">
                <a:latin typeface="Arial" charset="0"/>
                <a:cs typeface="Arial" charset="0"/>
              </a:rPr>
              <a:t>AWARE’s My Ocean </a:t>
            </a:r>
            <a:r>
              <a:rPr lang="nl-NL" noProof="0" dirty="0" smtClean="0">
                <a:solidFill>
                  <a:srgbClr val="FF0000"/>
                </a:solidFill>
              </a:rPr>
              <a:t>www.projectaware.org/MyOcean</a:t>
            </a:r>
            <a:endParaRPr lang="nl-NL" noProof="0" dirty="0" smtClean="0">
              <a:solidFill>
                <a:srgbClr val="FF0000"/>
              </a:solidFill>
              <a:latin typeface="Arial" charset="0"/>
              <a:cs typeface="Arial" charset="0"/>
            </a:endParaRPr>
          </a:p>
          <a:p>
            <a:pPr lvl="1"/>
            <a:r>
              <a:rPr lang="nl-NL" dirty="0" smtClean="0">
                <a:latin typeface="Arial" charset="0"/>
                <a:cs typeface="Arial" charset="0"/>
              </a:rPr>
              <a:t>Schrijf </a:t>
            </a:r>
            <a:r>
              <a:rPr lang="nl-NL" dirty="0">
                <a:latin typeface="Arial" charset="0"/>
                <a:cs typeface="Arial" charset="0"/>
              </a:rPr>
              <a:t>een blog over jouw acties</a:t>
            </a:r>
          </a:p>
          <a:p>
            <a:pPr lvl="1"/>
            <a:r>
              <a:rPr lang="nl-NL" dirty="0" smtClean="0">
                <a:latin typeface="Arial" charset="0"/>
                <a:cs typeface="Arial" charset="0"/>
              </a:rPr>
              <a:t>Upload </a:t>
            </a:r>
            <a:r>
              <a:rPr lang="nl-NL" dirty="0">
                <a:latin typeface="Arial" charset="0"/>
                <a:cs typeface="Arial" charset="0"/>
              </a:rPr>
              <a:t>foto's en video's</a:t>
            </a:r>
          </a:p>
          <a:p>
            <a:pPr lvl="1"/>
            <a:r>
              <a:rPr lang="nl-NL" dirty="0" smtClean="0">
                <a:latin typeface="Arial" charset="0"/>
                <a:cs typeface="Arial" charset="0"/>
              </a:rPr>
              <a:t>Zoek </a:t>
            </a:r>
            <a:r>
              <a:rPr lang="nl-NL" dirty="0">
                <a:latin typeface="Arial" charset="0"/>
                <a:cs typeface="Arial" charset="0"/>
              </a:rPr>
              <a:t>deelnemers die aan je evenement mee willen doen</a:t>
            </a:r>
          </a:p>
          <a:p>
            <a:pPr lvl="1"/>
            <a:r>
              <a:rPr lang="nl-NL" dirty="0" smtClean="0">
                <a:latin typeface="Arial" charset="0"/>
                <a:cs typeface="Arial" charset="0"/>
              </a:rPr>
              <a:t>Zoek </a:t>
            </a:r>
            <a:r>
              <a:rPr lang="nl-NL" dirty="0">
                <a:latin typeface="Arial" charset="0"/>
                <a:cs typeface="Arial" charset="0"/>
              </a:rPr>
              <a:t>andere evenementen waar jij je bij aan kunt sluiten</a:t>
            </a:r>
          </a:p>
        </p:txBody>
      </p:sp>
      <p:sp>
        <p:nvSpPr>
          <p:cNvPr id="103428" name="Text Placeholder 3"/>
          <p:cNvSpPr>
            <a:spLocks noGrp="1"/>
          </p:cNvSpPr>
          <p:nvPr>
            <p:ph type="body" sz="quarter" idx="12"/>
          </p:nvPr>
        </p:nvSpPr>
        <p:spPr>
          <a:xfrm>
            <a:off x="457200" y="1951038"/>
            <a:ext cx="8153400" cy="685800"/>
          </a:xfrm>
        </p:spPr>
        <p:txBody>
          <a:bodyPr/>
          <a:lstStyle/>
          <a:p>
            <a:r>
              <a:rPr lang="nl-NL" dirty="0">
                <a:latin typeface="Arial" charset="0"/>
                <a:cs typeface="Arial" charset="0"/>
              </a:rPr>
              <a:t>Plan jouw reguliere Dive Against </a:t>
            </a:r>
            <a:r>
              <a:rPr lang="nl-NL" dirty="0" smtClean="0">
                <a:latin typeface="Arial" charset="0"/>
                <a:cs typeface="Arial" charset="0"/>
              </a:rPr>
              <a:t>Debris®-</a:t>
            </a:r>
            <a:r>
              <a:rPr lang="nl-NL" dirty="0">
                <a:latin typeface="Arial" charset="0"/>
                <a:cs typeface="Arial" charset="0"/>
              </a:rPr>
              <a:t>onderzoek:</a:t>
            </a:r>
            <a:endParaRPr lang="nl-NL" noProof="0"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nl-NL" dirty="0" smtClean="0">
                <a:latin typeface="Arial" charset="0"/>
                <a:cs typeface="Arial" charset="0"/>
              </a:rPr>
              <a:t>H4</a:t>
            </a:r>
            <a:r>
              <a:rPr lang="nl-NL" dirty="0">
                <a:latin typeface="Arial" charset="0"/>
                <a:cs typeface="Arial" charset="0"/>
              </a:rPr>
              <a:t>: Jij bent aan zet!</a:t>
            </a:r>
            <a:endParaRPr lang="nl-NL" noProof="0" dirty="0" smtClean="0">
              <a:latin typeface="Arial" charset="0"/>
              <a:cs typeface="Arial" charset="0"/>
            </a:endParaRPr>
          </a:p>
        </p:txBody>
      </p:sp>
      <p:sp>
        <p:nvSpPr>
          <p:cNvPr id="103430" name="Footer Placeholder 5"/>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a:latin typeface="Arial" charset="0"/>
                <a:cs typeface="Arial" charset="0"/>
              </a:rPr>
              <a:t>-</a:t>
            </a:r>
            <a:r>
              <a:rPr lang="en-AU" dirty="0" err="1">
                <a:latin typeface="Arial" charset="0"/>
                <a:cs typeface="Arial" charset="0"/>
              </a:rPr>
              <a:t>onderzoeksgids</a:t>
            </a:r>
            <a:endParaRPr lang="en-AU" dirty="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48</a:t>
            </a:fld>
            <a:endParaRPr lang="en-US"/>
          </a:p>
        </p:txBody>
      </p:sp>
      <p:pic>
        <p:nvPicPr>
          <p:cNvPr id="10" name="Picture 7" descr="jupiterdivecenter.jpg"/>
          <p:cNvPicPr>
            <a:picLocks noChangeAspect="1"/>
          </p:cNvPicPr>
          <p:nvPr/>
        </p:nvPicPr>
        <p:blipFill>
          <a:blip r:embed="rId3" cstate="print"/>
          <a:srcRect/>
          <a:stretch>
            <a:fillRect/>
          </a:stretch>
        </p:blipFill>
        <p:spPr bwMode="auto">
          <a:xfrm>
            <a:off x="5105400" y="2876550"/>
            <a:ext cx="36576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91200" cy="990600"/>
          </a:xfrm>
        </p:spPr>
        <p:txBody>
          <a:bodyPr anchor="t"/>
          <a:lstStyle/>
          <a:p>
            <a:pPr>
              <a:defRPr/>
            </a:pPr>
            <a:r>
              <a:rPr lang="nl-NL" dirty="0"/>
              <a:t>Enkele laatste Dive Against </a:t>
            </a:r>
            <a:r>
              <a:rPr lang="nl-NL" dirty="0" smtClean="0"/>
              <a:t>Debris®-</a:t>
            </a:r>
            <a:r>
              <a:rPr lang="nl-NL" dirty="0"/>
              <a:t>overwegingen</a:t>
            </a:r>
            <a:endParaRPr lang="nl-NL" noProof="0" dirty="0"/>
          </a:p>
        </p:txBody>
      </p:sp>
      <p:sp>
        <p:nvSpPr>
          <p:cNvPr id="103427" name="Content Placeholder 2"/>
          <p:cNvSpPr>
            <a:spLocks noGrp="1"/>
          </p:cNvSpPr>
          <p:nvPr>
            <p:ph idx="1"/>
          </p:nvPr>
        </p:nvSpPr>
        <p:spPr>
          <a:xfrm>
            <a:off x="685800" y="2713038"/>
            <a:ext cx="3886200" cy="3459162"/>
          </a:xfrm>
        </p:spPr>
        <p:txBody>
          <a:bodyPr>
            <a:normAutofit/>
          </a:bodyPr>
          <a:lstStyle/>
          <a:p>
            <a:r>
              <a:rPr lang="nl-NL" dirty="0" smtClean="0">
                <a:latin typeface="Arial" charset="0"/>
                <a:cs typeface="Arial" charset="0"/>
              </a:rPr>
              <a:t>Maak </a:t>
            </a:r>
            <a:r>
              <a:rPr lang="nl-NL" dirty="0">
                <a:latin typeface="Arial" charset="0"/>
                <a:cs typeface="Arial" charset="0"/>
              </a:rPr>
              <a:t>melding van schone locaties</a:t>
            </a:r>
          </a:p>
          <a:p>
            <a:r>
              <a:rPr lang="nl-NL" dirty="0" smtClean="0">
                <a:latin typeface="Arial" charset="0"/>
                <a:cs typeface="Arial" charset="0"/>
              </a:rPr>
              <a:t>Elke </a:t>
            </a:r>
            <a:r>
              <a:rPr lang="nl-NL" dirty="0">
                <a:latin typeface="Arial" charset="0"/>
                <a:cs typeface="Arial" charset="0"/>
              </a:rPr>
              <a:t>duik weer, overal</a:t>
            </a:r>
          </a:p>
          <a:p>
            <a:r>
              <a:rPr lang="nl-NL" dirty="0" smtClean="0">
                <a:latin typeface="Arial" charset="0"/>
                <a:cs typeface="Arial" charset="0"/>
              </a:rPr>
              <a:t>En </a:t>
            </a:r>
            <a:r>
              <a:rPr lang="nl-NL" dirty="0">
                <a:latin typeface="Arial" charset="0"/>
                <a:cs typeface="Arial" charset="0"/>
              </a:rPr>
              <a:t>wat betreft schoonmaakacties aan land?</a:t>
            </a:r>
          </a:p>
          <a:p>
            <a:pPr lvl="1"/>
            <a:r>
              <a:rPr lang="nl-NL" dirty="0" smtClean="0">
                <a:latin typeface="Arial" charset="0"/>
                <a:cs typeface="Arial" charset="0"/>
              </a:rPr>
              <a:t>Breng </a:t>
            </a:r>
            <a:r>
              <a:rPr lang="nl-NL" dirty="0">
                <a:latin typeface="Arial" charset="0"/>
                <a:cs typeface="Arial" charset="0"/>
              </a:rPr>
              <a:t>alleen verslag uit over afval dat onderwater door duikers is verzameld.</a:t>
            </a:r>
          </a:p>
          <a:p>
            <a:r>
              <a:rPr lang="nl-NL" dirty="0" smtClean="0">
                <a:latin typeface="Arial" charset="0"/>
                <a:cs typeface="Arial" charset="0"/>
              </a:rPr>
              <a:t>Geef </a:t>
            </a:r>
            <a:r>
              <a:rPr lang="nl-NL" dirty="0">
                <a:latin typeface="Arial" charset="0"/>
                <a:cs typeface="Arial" charset="0"/>
              </a:rPr>
              <a:t>feedback</a:t>
            </a:r>
          </a:p>
          <a:p>
            <a:pPr>
              <a:buFont typeface="Wingdings" pitchFamily="2" charset="2"/>
              <a:buNone/>
            </a:pPr>
            <a:endParaRPr lang="nl-NL" sz="800" noProof="0" dirty="0" smtClean="0">
              <a:latin typeface="Arial" charset="0"/>
              <a:cs typeface="Arial" charset="0"/>
            </a:endParaRPr>
          </a:p>
          <a:p>
            <a:pPr algn="ctr">
              <a:buNone/>
            </a:pPr>
            <a:r>
              <a:rPr lang="nl-NL" sz="1600" noProof="0" dirty="0" smtClean="0">
                <a:hlinkClick r:id="rId3"/>
              </a:rPr>
              <a:t>www.projectaware.org/contact</a:t>
            </a:r>
            <a:r>
              <a:rPr lang="nl-NL" sz="1600" noProof="0" dirty="0" smtClean="0"/>
              <a:t> </a:t>
            </a:r>
            <a:endParaRPr lang="nl-NL" noProof="0"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nl-NL" dirty="0" smtClean="0">
                <a:latin typeface="Arial" charset="0"/>
                <a:cs typeface="Arial" charset="0"/>
              </a:rPr>
              <a:t>H4</a:t>
            </a:r>
            <a:r>
              <a:rPr lang="nl-NL" dirty="0">
                <a:latin typeface="Arial" charset="0"/>
                <a:cs typeface="Arial" charset="0"/>
              </a:rPr>
              <a:t>: Jij bent aan zet!</a:t>
            </a:r>
            <a:endParaRPr lang="nl-NL" noProof="0" dirty="0" smtClean="0">
              <a:latin typeface="Arial" charset="0"/>
              <a:cs typeface="Arial" charset="0"/>
            </a:endParaRPr>
          </a:p>
        </p:txBody>
      </p:sp>
      <p:sp>
        <p:nvSpPr>
          <p:cNvPr id="103430" name="Footer Placeholder 5"/>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a:latin typeface="Arial" charset="0"/>
                <a:cs typeface="Arial" charset="0"/>
              </a:rPr>
              <a:t>-</a:t>
            </a:r>
            <a:r>
              <a:rPr lang="en-AU" dirty="0" err="1">
                <a:latin typeface="Arial" charset="0"/>
                <a:cs typeface="Arial" charset="0"/>
              </a:rPr>
              <a:t>onderzoeksgids</a:t>
            </a:r>
            <a:endParaRPr lang="en-AU" dirty="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49</a:t>
            </a:fld>
            <a:endParaRPr lang="en-US"/>
          </a:p>
        </p:txBody>
      </p:sp>
      <p:pic>
        <p:nvPicPr>
          <p:cNvPr id="103432" name="Picture 8" descr="Alain Feulvarch.JPG"/>
          <p:cNvPicPr>
            <a:picLocks noChangeAspect="1"/>
          </p:cNvPicPr>
          <p:nvPr/>
        </p:nvPicPr>
        <p:blipFill>
          <a:blip r:embed="rId4" cstate="print"/>
          <a:srcRect/>
          <a:stretch>
            <a:fillRect/>
          </a:stretch>
        </p:blipFill>
        <p:spPr bwMode="auto">
          <a:xfrm>
            <a:off x="4953000" y="2819400"/>
            <a:ext cx="3657600"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nl-NL" noProof="0" dirty="0" smtClean="0"/>
              <a:t>We gaan het hebben over . . .</a:t>
            </a:r>
            <a:endParaRPr lang="nl-NL" noProof="0" dirty="0"/>
          </a:p>
        </p:txBody>
      </p:sp>
      <p:sp>
        <p:nvSpPr>
          <p:cNvPr id="17411" name="Content Placeholder 2"/>
          <p:cNvSpPr>
            <a:spLocks noGrp="1"/>
          </p:cNvSpPr>
          <p:nvPr>
            <p:ph idx="1"/>
          </p:nvPr>
        </p:nvSpPr>
        <p:spPr>
          <a:xfrm>
            <a:off x="685800" y="3322638"/>
            <a:ext cx="5867400" cy="2316162"/>
          </a:xfrm>
        </p:spPr>
        <p:txBody>
          <a:bodyPr/>
          <a:lstStyle/>
          <a:p>
            <a:r>
              <a:rPr lang="nl-NL" noProof="0" dirty="0" smtClean="0">
                <a:latin typeface="Arial" charset="0"/>
                <a:cs typeface="Arial" charset="0"/>
              </a:rPr>
              <a:t>Enkele </a:t>
            </a:r>
            <a:r>
              <a:rPr lang="nl-NL" noProof="0" dirty="0">
                <a:latin typeface="Arial" charset="0"/>
                <a:cs typeface="Arial" charset="0"/>
              </a:rPr>
              <a:t>laatste Dive Against </a:t>
            </a:r>
            <a:r>
              <a:rPr lang="nl-NL" noProof="0" dirty="0" smtClean="0">
                <a:latin typeface="Arial" charset="0"/>
                <a:cs typeface="Arial" charset="0"/>
              </a:rPr>
              <a:t>Debris® </a:t>
            </a:r>
            <a:r>
              <a:rPr lang="nl-NL" noProof="0" dirty="0">
                <a:latin typeface="Arial" charset="0"/>
                <a:cs typeface="Arial" charset="0"/>
              </a:rPr>
              <a:t>-overwegingen</a:t>
            </a:r>
          </a:p>
          <a:p>
            <a:r>
              <a:rPr lang="nl-NL" noProof="0" dirty="0" smtClean="0">
                <a:latin typeface="Arial" charset="0"/>
                <a:cs typeface="Arial" charset="0"/>
              </a:rPr>
              <a:t>Sluit </a:t>
            </a:r>
            <a:r>
              <a:rPr lang="nl-NL" noProof="0" dirty="0">
                <a:latin typeface="Arial" charset="0"/>
                <a:cs typeface="Arial" charset="0"/>
              </a:rPr>
              <a:t>je aan bij de beweging Project AWARE</a:t>
            </a:r>
          </a:p>
        </p:txBody>
      </p:sp>
      <p:sp>
        <p:nvSpPr>
          <p:cNvPr id="17412" name="Text Placeholder 3"/>
          <p:cNvSpPr>
            <a:spLocks noGrp="1"/>
          </p:cNvSpPr>
          <p:nvPr>
            <p:ph type="body" sz="quarter" idx="12"/>
          </p:nvPr>
        </p:nvSpPr>
        <p:spPr>
          <a:xfrm>
            <a:off x="457200" y="1951038"/>
            <a:ext cx="8153400" cy="685800"/>
          </a:xfrm>
        </p:spPr>
        <p:txBody>
          <a:bodyPr/>
          <a:lstStyle/>
          <a:p>
            <a:r>
              <a:rPr lang="nl-NL" noProof="0" dirty="0" smtClean="0">
                <a:latin typeface="Arial" charset="0"/>
                <a:cs typeface="Arial" charset="0"/>
              </a:rPr>
              <a:t>HOOFDSTUK 4: Nu is het jouw beurt!</a:t>
            </a:r>
          </a:p>
        </p:txBody>
      </p:sp>
      <p:sp>
        <p:nvSpPr>
          <p:cNvPr id="17413" name="Text Placeholder 4"/>
          <p:cNvSpPr>
            <a:spLocks noGrp="1"/>
          </p:cNvSpPr>
          <p:nvPr>
            <p:ph type="body" sz="quarter" idx="16"/>
          </p:nvPr>
        </p:nvSpPr>
        <p:spPr>
          <a:xfrm>
            <a:off x="76200" y="6418263"/>
            <a:ext cx="2590800" cy="304800"/>
          </a:xfrm>
        </p:spPr>
        <p:txBody>
          <a:bodyPr/>
          <a:lstStyle/>
          <a:p>
            <a:r>
              <a:rPr lang="nl-NL" noProof="0" dirty="0" smtClean="0">
                <a:latin typeface="Arial" charset="0"/>
                <a:cs typeface="Arial" charset="0"/>
              </a:rPr>
              <a:t>Welkom</a:t>
            </a:r>
          </a:p>
        </p:txBody>
      </p:sp>
      <p:sp>
        <p:nvSpPr>
          <p:cNvPr id="17415" name="Slide Number Placeholder 6"/>
          <p:cNvSpPr>
            <a:spLocks noGrp="1"/>
          </p:cNvSpPr>
          <p:nvPr>
            <p:ph type="sldNum" sz="quarter" idx="18"/>
          </p:nvPr>
        </p:nvSpPr>
        <p:spPr bwMode="auto">
          <a:noFill/>
          <a:ln>
            <a:miter lim="800000"/>
            <a:headEnd/>
            <a:tailEnd/>
          </a:ln>
        </p:spPr>
        <p:txBody>
          <a:bodyPr/>
          <a:lstStyle/>
          <a:p>
            <a:fld id="{BF5FDC87-6210-45D8-BF3C-CD2603653D7A}" type="slidenum">
              <a:rPr lang="en-US"/>
              <a:pPr/>
              <a:t>5</a:t>
            </a:fld>
            <a:endParaRPr lang="en-US"/>
          </a:p>
        </p:txBody>
      </p:sp>
      <p:sp>
        <p:nvSpPr>
          <p:cNvPr id="8" name="Rounded Rectangle 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7417" name="TextBox 51">
            <a:hlinkClick r:id="rId3" action="ppaction://hlinksldjump"/>
          </p:cNvPr>
          <p:cNvSpPr txBox="1">
            <a:spLocks noChangeArrowheads="1"/>
          </p:cNvSpPr>
          <p:nvPr/>
        </p:nvSpPr>
        <p:spPr bwMode="auto">
          <a:xfrm>
            <a:off x="6324600" y="4930775"/>
            <a:ext cx="2133600" cy="646113"/>
          </a:xfrm>
          <a:prstGeom prst="rect">
            <a:avLst/>
          </a:prstGeom>
          <a:noFill/>
          <a:ln w="9525">
            <a:noFill/>
            <a:miter lim="800000"/>
            <a:headEnd/>
            <a:tailEnd/>
          </a:ln>
        </p:spPr>
        <p:txBody>
          <a:bodyPr anchor="ctr">
            <a:spAutoFit/>
          </a:bodyPr>
          <a:lstStyle/>
          <a:p>
            <a:pPr algn="ctr"/>
            <a:r>
              <a:rPr lang="nl-NL" b="1" dirty="0">
                <a:solidFill>
                  <a:schemeClr val="tx2"/>
                </a:solidFill>
                <a:latin typeface="Arial" panose="020B0604020202020204" pitchFamily="34" charset="0"/>
                <a:cs typeface="Arial" panose="020B0604020202020204" pitchFamily="34" charset="0"/>
              </a:rPr>
              <a:t>HOOFDSTUK 4</a:t>
            </a:r>
          </a:p>
          <a:p>
            <a:pPr algn="ctr"/>
            <a:r>
              <a:rPr lang="nl-NL" b="1" dirty="0">
                <a:solidFill>
                  <a:schemeClr val="tx2"/>
                </a:solidFill>
                <a:latin typeface="Arial" panose="020B0604020202020204" pitchFamily="34" charset="0"/>
                <a:cs typeface="Arial" panose="020B0604020202020204" pitchFamily="34" charset="0"/>
              </a:rPr>
              <a:t>Jij bent aan zet!</a:t>
            </a:r>
          </a:p>
        </p:txBody>
      </p:sp>
      <p:sp>
        <p:nvSpPr>
          <p:cNvPr id="17418"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nl-NL" b="1" dirty="0">
                <a:solidFill>
                  <a:srgbClr val="376092"/>
                </a:solidFill>
                <a:latin typeface="Arial" panose="020B0604020202020204" pitchFamily="34" charset="0"/>
                <a:cs typeface="Arial" panose="020B0604020202020204" pitchFamily="34" charset="0"/>
              </a:rPr>
              <a:t>Sluit je aan bij AWARE-duikers die wereldwijd het afvalprobleem aanpakken</a:t>
            </a:r>
            <a:endParaRPr lang="en-GB" b="1" dirty="0">
              <a:solidFill>
                <a:srgbClr val="376092"/>
              </a:solidFill>
              <a:latin typeface="Arial" panose="020B0604020202020204" pitchFamily="34" charset="0"/>
              <a:cs typeface="Arial" panose="020B0604020202020204" pitchFamily="34" charset="0"/>
            </a:endParaRPr>
          </a:p>
        </p:txBody>
      </p:sp>
      <p:sp>
        <p:nvSpPr>
          <p:cNvPr id="11" name="Footer Placeholder 9"/>
          <p:cNvSpPr>
            <a:spLocks noGrp="1"/>
          </p:cNvSpPr>
          <p:nvPr>
            <p:ph type="ftr" sz="quarter" idx="17"/>
          </p:nvPr>
        </p:nvSpPr>
        <p:spPr bwMode="auto">
          <a:xfrm>
            <a:off x="3581400" y="6416675"/>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err="1" smtClean="0">
                <a:latin typeface="Arial" charset="0"/>
                <a:cs typeface="Arial" charset="0"/>
              </a:rPr>
              <a:t>onderzoeksgids</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nl-NL" dirty="0"/>
              <a:t>Sluit je aan bij de beweging Project AWARE</a:t>
            </a:r>
            <a:endParaRPr lang="nl-NL" noProof="0" dirty="0"/>
          </a:p>
        </p:txBody>
      </p:sp>
      <p:sp>
        <p:nvSpPr>
          <p:cNvPr id="105475" name="Content Placeholder 2"/>
          <p:cNvSpPr>
            <a:spLocks noGrp="1"/>
          </p:cNvSpPr>
          <p:nvPr>
            <p:ph idx="1"/>
          </p:nvPr>
        </p:nvSpPr>
        <p:spPr>
          <a:xfrm>
            <a:off x="685800" y="2713038"/>
            <a:ext cx="4191000" cy="411162"/>
          </a:xfrm>
        </p:spPr>
        <p:txBody>
          <a:bodyPr>
            <a:normAutofit/>
          </a:bodyPr>
          <a:lstStyle/>
          <a:p>
            <a:r>
              <a:rPr lang="nl-NL" dirty="0" smtClean="0">
                <a:latin typeface="Arial" charset="0"/>
                <a:cs typeface="Arial" charset="0"/>
              </a:rPr>
              <a:t>De </a:t>
            </a:r>
            <a:r>
              <a:rPr lang="nl-NL" dirty="0">
                <a:latin typeface="Arial" charset="0"/>
                <a:cs typeface="Arial" charset="0"/>
              </a:rPr>
              <a:t>strijd van de grootste twee:</a:t>
            </a:r>
            <a:endParaRPr lang="nl-NL" noProof="0" dirty="0" smtClean="0">
              <a:latin typeface="Arial" charset="0"/>
              <a:cs typeface="Arial" charset="0"/>
            </a:endParaRPr>
          </a:p>
          <a:p>
            <a:pPr>
              <a:buFont typeface="Wingdings" pitchFamily="2" charset="2"/>
              <a:buNone/>
            </a:pPr>
            <a:endParaRPr lang="nl-NL" noProof="0" dirty="0" smtClean="0">
              <a:latin typeface="Arial" charset="0"/>
              <a:cs typeface="Arial" charset="0"/>
            </a:endParaRPr>
          </a:p>
        </p:txBody>
      </p:sp>
      <p:sp>
        <p:nvSpPr>
          <p:cNvPr id="105476" name="Text Placeholder 3"/>
          <p:cNvSpPr>
            <a:spLocks noGrp="1"/>
          </p:cNvSpPr>
          <p:nvPr>
            <p:ph type="body" sz="quarter" idx="12"/>
          </p:nvPr>
        </p:nvSpPr>
        <p:spPr>
          <a:xfrm>
            <a:off x="457200" y="1951038"/>
            <a:ext cx="8153400" cy="685800"/>
          </a:xfrm>
        </p:spPr>
        <p:txBody>
          <a:bodyPr>
            <a:normAutofit lnSpcReduction="10000"/>
          </a:bodyPr>
          <a:lstStyle/>
          <a:p>
            <a:r>
              <a:rPr lang="nl-NL" dirty="0">
                <a:latin typeface="Arial" charset="0"/>
                <a:cs typeface="Arial" charset="0"/>
              </a:rPr>
              <a:t>Project AWARE Foundation helpt duikers te mobiliseren de oceanen te beschermen - elke duik weer</a:t>
            </a:r>
            <a:endParaRPr lang="nl-NL" noProof="0" dirty="0" smtClean="0">
              <a:latin typeface="Arial" charset="0"/>
              <a:cs typeface="Arial" charset="0"/>
            </a:endParaRPr>
          </a:p>
        </p:txBody>
      </p:sp>
      <p:sp>
        <p:nvSpPr>
          <p:cNvPr id="105477" name="Text Placeholder 4"/>
          <p:cNvSpPr>
            <a:spLocks noGrp="1"/>
          </p:cNvSpPr>
          <p:nvPr>
            <p:ph type="body" sz="quarter" idx="16"/>
          </p:nvPr>
        </p:nvSpPr>
        <p:spPr>
          <a:xfrm>
            <a:off x="76200" y="6418263"/>
            <a:ext cx="2590800" cy="304800"/>
          </a:xfrm>
        </p:spPr>
        <p:txBody>
          <a:bodyPr/>
          <a:lstStyle/>
          <a:p>
            <a:r>
              <a:rPr lang="nl-NL" dirty="0" smtClean="0">
                <a:latin typeface="Arial" charset="0"/>
                <a:cs typeface="Arial" charset="0"/>
              </a:rPr>
              <a:t>H4</a:t>
            </a:r>
            <a:r>
              <a:rPr lang="nl-NL" dirty="0">
                <a:latin typeface="Arial" charset="0"/>
                <a:cs typeface="Arial" charset="0"/>
              </a:rPr>
              <a:t>: Jij bent aan zet!</a:t>
            </a:r>
            <a:endParaRPr lang="nl-NL" noProof="0" dirty="0" smtClean="0">
              <a:latin typeface="Arial" charset="0"/>
              <a:cs typeface="Arial" charset="0"/>
            </a:endParaRPr>
          </a:p>
        </p:txBody>
      </p:sp>
      <p:sp>
        <p:nvSpPr>
          <p:cNvPr id="105478" name="Footer Placeholder 5"/>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a:latin typeface="Arial" charset="0"/>
                <a:cs typeface="Arial" charset="0"/>
              </a:rPr>
              <a:t>-</a:t>
            </a:r>
            <a:r>
              <a:rPr lang="en-AU" dirty="0" err="1">
                <a:latin typeface="Arial" charset="0"/>
                <a:cs typeface="Arial" charset="0"/>
              </a:rPr>
              <a:t>onderzoeksgids</a:t>
            </a:r>
            <a:endParaRPr lang="en-AU" dirty="0">
              <a:latin typeface="Arial" charset="0"/>
              <a:cs typeface="Arial" charset="0"/>
            </a:endParaRPr>
          </a:p>
        </p:txBody>
      </p:sp>
      <p:sp>
        <p:nvSpPr>
          <p:cNvPr id="105479" name="Slide Number Placeholder 6"/>
          <p:cNvSpPr>
            <a:spLocks noGrp="1"/>
          </p:cNvSpPr>
          <p:nvPr>
            <p:ph type="sldNum" sz="quarter" idx="18"/>
          </p:nvPr>
        </p:nvSpPr>
        <p:spPr bwMode="auto">
          <a:noFill/>
          <a:ln>
            <a:miter lim="800000"/>
            <a:headEnd/>
            <a:tailEnd/>
          </a:ln>
        </p:spPr>
        <p:txBody>
          <a:bodyPr/>
          <a:lstStyle/>
          <a:p>
            <a:fld id="{5D96762C-D5D9-4916-AFBA-DDCC961B9C70}" type="slidenum">
              <a:rPr lang="en-US"/>
              <a:pPr/>
              <a:t>50</a:t>
            </a:fld>
            <a:endParaRPr lang="en-US"/>
          </a:p>
        </p:txBody>
      </p:sp>
      <p:sp>
        <p:nvSpPr>
          <p:cNvPr id="13" name="TextBox 12"/>
          <p:cNvSpPr txBox="1"/>
          <p:nvPr/>
        </p:nvSpPr>
        <p:spPr>
          <a:xfrm>
            <a:off x="1143000" y="3048000"/>
            <a:ext cx="3657600" cy="1477328"/>
          </a:xfrm>
          <a:prstGeom prst="rect">
            <a:avLst/>
          </a:prstGeom>
          <a:noFill/>
        </p:spPr>
        <p:txBody>
          <a:bodyPr>
            <a:spAutoFit/>
          </a:bodyPr>
          <a:lstStyle/>
          <a:p>
            <a:pPr marL="342900" indent="-342900">
              <a:buFont typeface="+mj-lt"/>
              <a:buAutoNum type="arabicPeriod"/>
              <a:defRPr/>
            </a:pPr>
            <a:r>
              <a:rPr lang="nl-NL" b="1" dirty="0" smtClean="0">
                <a:solidFill>
                  <a:srgbClr val="376092"/>
                </a:solidFill>
                <a:latin typeface="Arial" panose="020B0604020202020204" pitchFamily="34" charset="0"/>
                <a:cs typeface="Arial" panose="020B0604020202020204" pitchFamily="34" charset="0"/>
              </a:rPr>
              <a:t>Haaien </a:t>
            </a:r>
            <a:r>
              <a:rPr lang="nl-NL" b="1" dirty="0">
                <a:solidFill>
                  <a:srgbClr val="376092"/>
                </a:solidFill>
                <a:latin typeface="Arial" panose="020B0604020202020204" pitchFamily="34" charset="0"/>
                <a:cs typeface="Arial" panose="020B0604020202020204" pitchFamily="34" charset="0"/>
              </a:rPr>
              <a:t>en roggen in </a:t>
            </a:r>
            <a:r>
              <a:rPr lang="nl-NL" b="1" dirty="0" smtClean="0">
                <a:solidFill>
                  <a:srgbClr val="376092"/>
                </a:solidFill>
                <a:latin typeface="Arial" panose="020B0604020202020204" pitchFamily="34" charset="0"/>
                <a:cs typeface="Arial" panose="020B0604020202020204" pitchFamily="34" charset="0"/>
              </a:rPr>
              <a:t>gevaar</a:t>
            </a:r>
            <a:br>
              <a:rPr lang="nl-NL" b="1" dirty="0" smtClean="0">
                <a:solidFill>
                  <a:srgbClr val="376092"/>
                </a:solidFill>
                <a:latin typeface="Arial" panose="020B0604020202020204" pitchFamily="34" charset="0"/>
                <a:cs typeface="Arial" panose="020B0604020202020204" pitchFamily="34" charset="0"/>
              </a:rPr>
            </a:br>
            <a:r>
              <a:rPr lang="nl-NL" b="1" dirty="0" smtClean="0">
                <a:solidFill>
                  <a:srgbClr val="376092"/>
                </a:solidFill>
                <a:latin typeface="Arial" panose="020B0604020202020204" pitchFamily="34" charset="0"/>
                <a:cs typeface="Arial" panose="020B0604020202020204" pitchFamily="34" charset="0"/>
              </a:rPr>
              <a:t>  Word </a:t>
            </a:r>
            <a:r>
              <a:rPr lang="en-AU" b="1" dirty="0" smtClean="0">
                <a:solidFill>
                  <a:schemeClr val="accent2">
                    <a:lumMod val="75000"/>
                  </a:schemeClr>
                </a:solidFill>
                <a:latin typeface="Arial" panose="020B0604020202020204" pitchFamily="34" charset="0"/>
                <a:cs typeface="Arial" panose="020B0604020202020204" pitchFamily="34" charset="0"/>
              </a:rPr>
              <a:t>AWARE </a:t>
            </a:r>
          </a:p>
          <a:p>
            <a:pPr marL="800100" lvl="1" indent="-342900">
              <a:defRPr/>
            </a:pPr>
            <a:r>
              <a:rPr lang="en-AU" b="1" dirty="0" smtClean="0">
                <a:solidFill>
                  <a:schemeClr val="accent2">
                    <a:lumMod val="75000"/>
                  </a:schemeClr>
                </a:solidFill>
                <a:latin typeface="Arial" panose="020B0604020202020204" pitchFamily="34" charset="0"/>
                <a:cs typeface="Arial" panose="020B0604020202020204" pitchFamily="34" charset="0"/>
              </a:rPr>
              <a:t>Shark Conservation-duiker</a:t>
            </a:r>
          </a:p>
          <a:p>
            <a:pPr marL="342900" indent="-342900">
              <a:buFont typeface="+mj-lt"/>
              <a:buAutoNum type="arabicPeriod"/>
              <a:defRPr/>
            </a:pPr>
            <a:r>
              <a:rPr lang="en-AU" b="1" dirty="0" err="1" smtClean="0">
                <a:solidFill>
                  <a:srgbClr val="376092"/>
                </a:solidFill>
                <a:latin typeface="Arial" panose="020B0604020202020204" pitchFamily="34" charset="0"/>
                <a:cs typeface="Arial" panose="020B0604020202020204" pitchFamily="34" charset="0"/>
              </a:rPr>
              <a:t>Afval</a:t>
            </a:r>
            <a:r>
              <a:rPr lang="en-AU" b="1" dirty="0" smtClean="0">
                <a:solidFill>
                  <a:srgbClr val="376092"/>
                </a:solidFill>
                <a:latin typeface="Arial" panose="020B0604020202020204" pitchFamily="34" charset="0"/>
                <a:cs typeface="Arial" panose="020B0604020202020204" pitchFamily="34" charset="0"/>
              </a:rPr>
              <a:t> </a:t>
            </a:r>
            <a:r>
              <a:rPr lang="en-AU" b="1" dirty="0">
                <a:solidFill>
                  <a:srgbClr val="376092"/>
                </a:solidFill>
                <a:latin typeface="Arial" panose="020B0604020202020204" pitchFamily="34" charset="0"/>
                <a:cs typeface="Arial" panose="020B0604020202020204" pitchFamily="34" charset="0"/>
              </a:rPr>
              <a:t>in zee </a:t>
            </a:r>
            <a:r>
              <a:rPr lang="en-AU" b="1" dirty="0" smtClean="0">
                <a:solidFill>
                  <a:srgbClr val="376092"/>
                </a:solidFill>
                <a:latin typeface="Arial" panose="020B0604020202020204" pitchFamily="34" charset="0"/>
                <a:cs typeface="Arial" panose="020B0604020202020204" pitchFamily="34" charset="0"/>
              </a:rPr>
              <a:t/>
            </a:r>
            <a:br>
              <a:rPr lang="en-AU" b="1" dirty="0" smtClean="0">
                <a:solidFill>
                  <a:srgbClr val="376092"/>
                </a:solidFill>
                <a:latin typeface="Arial" panose="020B0604020202020204" pitchFamily="34" charset="0"/>
                <a:cs typeface="Arial" panose="020B0604020202020204" pitchFamily="34" charset="0"/>
              </a:rPr>
            </a:br>
            <a:r>
              <a:rPr lang="en-AU" b="1" dirty="0" smtClean="0">
                <a:solidFill>
                  <a:srgbClr val="376092"/>
                </a:solidFill>
                <a:latin typeface="Arial" panose="020B0604020202020204" pitchFamily="34" charset="0"/>
                <a:cs typeface="Arial" panose="020B0604020202020204" pitchFamily="34" charset="0"/>
              </a:rPr>
              <a:t>  Dive Against Debris®</a:t>
            </a:r>
            <a:endParaRPr lang="en-AU" b="1" dirty="0">
              <a:solidFill>
                <a:srgbClr val="376092"/>
              </a:solidFill>
              <a:latin typeface="Arial" panose="020B0604020202020204" pitchFamily="34" charset="0"/>
              <a:cs typeface="Arial" panose="020B0604020202020204" pitchFamily="34" charset="0"/>
            </a:endParaRPr>
          </a:p>
        </p:txBody>
      </p:sp>
      <p:pic>
        <p:nvPicPr>
          <p:cNvPr id="105481" name="Picture 7" descr="jupiterdivecenter.jpg"/>
          <p:cNvPicPr>
            <a:picLocks noChangeAspect="1"/>
          </p:cNvPicPr>
          <p:nvPr/>
        </p:nvPicPr>
        <p:blipFill>
          <a:blip r:embed="rId3" cstate="print"/>
          <a:srcRect/>
          <a:stretch>
            <a:fillRect/>
          </a:stretch>
        </p:blipFill>
        <p:spPr bwMode="auto">
          <a:xfrm>
            <a:off x="4953000" y="2876550"/>
            <a:ext cx="3657600" cy="2305050"/>
          </a:xfrm>
          <a:prstGeom prst="rect">
            <a:avLst/>
          </a:prstGeom>
          <a:noFill/>
          <a:ln w="9525">
            <a:noFill/>
            <a:miter lim="800000"/>
            <a:headEnd/>
            <a:tailEnd/>
          </a:ln>
        </p:spPr>
      </p:pic>
      <p:sp>
        <p:nvSpPr>
          <p:cNvPr id="11" name="Content Placeholder 2"/>
          <p:cNvSpPr txBox="1">
            <a:spLocks/>
          </p:cNvSpPr>
          <p:nvPr/>
        </p:nvSpPr>
        <p:spPr>
          <a:xfrm>
            <a:off x="762000" y="4572000"/>
            <a:ext cx="5257800" cy="178276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None/>
              <a:tabLst/>
              <a:defRPr/>
            </a:pPr>
            <a:endParaRPr kumimoji="0" lang="en-US" sz="1800" b="1" i="0" u="none" strike="noStrike" kern="1200" cap="none" spc="0" normalizeH="0" baseline="0" noProof="0" dirty="0" smtClean="0">
              <a:ln>
                <a:noFill/>
              </a:ln>
              <a:solidFill>
                <a:schemeClr val="accent1">
                  <a:lumMod val="75000"/>
                </a:schemeClr>
              </a:solidFill>
              <a:effectLst/>
              <a:uLnTx/>
              <a:uFillTx/>
              <a:latin typeface="Arial" charset="0"/>
              <a:ea typeface="+mn-ea"/>
              <a:cs typeface="Arial" charset="0"/>
            </a:endParaRPr>
          </a:p>
          <a:p>
            <a:pPr marL="342900" lvl="0" indent="-342900">
              <a:spcBef>
                <a:spcPct val="20000"/>
              </a:spcBef>
              <a:buSzPct val="75000"/>
              <a:buFont typeface="Wingdings" pitchFamily="2" charset="2"/>
              <a:buChar char="l"/>
              <a:defRPr/>
            </a:pPr>
            <a:r>
              <a:rPr lang="nl-NL" b="1" dirty="0" smtClean="0">
                <a:solidFill>
                  <a:schemeClr val="accent1">
                    <a:lumMod val="75000"/>
                  </a:schemeClr>
                </a:solidFill>
                <a:latin typeface="Arial" charset="0"/>
                <a:cs typeface="Arial" charset="0"/>
              </a:rPr>
              <a:t>Word </a:t>
            </a:r>
            <a:r>
              <a:rPr lang="nl-NL" b="1" dirty="0">
                <a:solidFill>
                  <a:schemeClr val="accent1">
                    <a:lumMod val="75000"/>
                  </a:schemeClr>
                </a:solidFill>
                <a:latin typeface="Arial" charset="0"/>
                <a:cs typeface="Arial" charset="0"/>
              </a:rPr>
              <a:t>AWARE-duiker</a:t>
            </a:r>
          </a:p>
          <a:p>
            <a:pPr marL="800100" lvl="1" indent="-342900">
              <a:spcBef>
                <a:spcPct val="20000"/>
              </a:spcBef>
              <a:buSzPct val="75000"/>
              <a:buFont typeface="Wingdings" pitchFamily="2" charset="2"/>
              <a:buChar char="l"/>
              <a:defRPr/>
            </a:pPr>
            <a:r>
              <a:rPr lang="nl-NL" b="1" dirty="0" smtClean="0">
                <a:solidFill>
                  <a:schemeClr val="accent1">
                    <a:lumMod val="75000"/>
                  </a:schemeClr>
                </a:solidFill>
                <a:latin typeface="Arial" charset="0"/>
                <a:cs typeface="Arial" charset="0"/>
              </a:rPr>
              <a:t>10 </a:t>
            </a:r>
            <a:r>
              <a:rPr lang="nl-NL" b="1" dirty="0">
                <a:solidFill>
                  <a:schemeClr val="accent1">
                    <a:lumMod val="75000"/>
                  </a:schemeClr>
                </a:solidFill>
                <a:latin typeface="Arial" charset="0"/>
                <a:cs typeface="Arial" charset="0"/>
              </a:rPr>
              <a:t>tips voor duikers om de wereldzeeën te </a:t>
            </a:r>
            <a:r>
              <a:rPr lang="nl-NL" b="1" dirty="0" smtClean="0">
                <a:solidFill>
                  <a:schemeClr val="accent1">
                    <a:lumMod val="75000"/>
                  </a:schemeClr>
                </a:solidFill>
                <a:latin typeface="Arial" charset="0"/>
                <a:cs typeface="Arial" charset="0"/>
              </a:rPr>
              <a:t>beschermen</a:t>
            </a:r>
            <a:endParaRPr lang="nl-NL" b="1" dirty="0">
              <a:solidFill>
                <a:schemeClr val="accent1">
                  <a:lumMod val="75000"/>
                </a:schemeClr>
              </a:solidFill>
              <a:latin typeface="Arial"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5334000" cy="639762"/>
          </a:xfrm>
        </p:spPr>
        <p:txBody>
          <a:bodyPr anchor="t"/>
          <a:lstStyle/>
          <a:p>
            <a:pPr>
              <a:defRPr/>
            </a:pPr>
            <a:r>
              <a:rPr lang="nl-NL" dirty="0"/>
              <a:t>Wij hebben het gehad over</a:t>
            </a:r>
            <a:endParaRPr lang="nl-NL" noProof="0" dirty="0"/>
          </a:p>
        </p:txBody>
      </p:sp>
      <p:sp>
        <p:nvSpPr>
          <p:cNvPr id="109571" name="Content Placeholder 2"/>
          <p:cNvSpPr>
            <a:spLocks noGrp="1"/>
          </p:cNvSpPr>
          <p:nvPr>
            <p:ph idx="1"/>
          </p:nvPr>
        </p:nvSpPr>
        <p:spPr>
          <a:xfrm>
            <a:off x="685800" y="3322638"/>
            <a:ext cx="5715000" cy="1782762"/>
          </a:xfrm>
        </p:spPr>
        <p:txBody>
          <a:bodyPr/>
          <a:lstStyle/>
          <a:p>
            <a:r>
              <a:rPr lang="nl-NL" dirty="0" smtClean="0"/>
              <a:t>Enkele </a:t>
            </a:r>
            <a:r>
              <a:rPr lang="nl-NL" dirty="0"/>
              <a:t>laatste Dive Against </a:t>
            </a:r>
            <a:r>
              <a:rPr lang="nl-NL" dirty="0" smtClean="0"/>
              <a:t>Debris®-</a:t>
            </a:r>
            <a:r>
              <a:rPr lang="nl-NL" dirty="0"/>
              <a:t>overwegingen</a:t>
            </a:r>
          </a:p>
          <a:p>
            <a:r>
              <a:rPr lang="nl-NL" dirty="0" smtClean="0"/>
              <a:t>Sluit </a:t>
            </a:r>
            <a:r>
              <a:rPr lang="nl-NL" dirty="0"/>
              <a:t>je aan bij de beweging Project AWARE</a:t>
            </a:r>
          </a:p>
          <a:p>
            <a:endParaRPr lang="nl-NL" noProof="0" dirty="0" smtClean="0"/>
          </a:p>
        </p:txBody>
      </p:sp>
      <p:sp>
        <p:nvSpPr>
          <p:cNvPr id="109572" name="Text Placeholder 3"/>
          <p:cNvSpPr>
            <a:spLocks noGrp="1"/>
          </p:cNvSpPr>
          <p:nvPr>
            <p:ph type="body" sz="quarter" idx="12"/>
          </p:nvPr>
        </p:nvSpPr>
        <p:spPr>
          <a:xfrm>
            <a:off x="457200" y="1981200"/>
            <a:ext cx="8153400" cy="457200"/>
          </a:xfrm>
        </p:spPr>
        <p:txBody>
          <a:bodyPr/>
          <a:lstStyle/>
          <a:p>
            <a:r>
              <a:rPr lang="nl-NL" dirty="0"/>
              <a:t>HOOFDSTUK 4: Nu is het jouw beurt!</a:t>
            </a:r>
            <a:endParaRPr lang="nl-NL" noProof="0" dirty="0" smtClean="0"/>
          </a:p>
        </p:txBody>
      </p:sp>
      <p:sp>
        <p:nvSpPr>
          <p:cNvPr id="109573" name="Text Placeholder 4"/>
          <p:cNvSpPr>
            <a:spLocks noGrp="1"/>
          </p:cNvSpPr>
          <p:nvPr>
            <p:ph type="body" sz="quarter" idx="16"/>
          </p:nvPr>
        </p:nvSpPr>
        <p:spPr>
          <a:xfrm>
            <a:off x="76200" y="6418263"/>
            <a:ext cx="2590800" cy="304800"/>
          </a:xfrm>
        </p:spPr>
        <p:txBody>
          <a:bodyPr/>
          <a:lstStyle/>
          <a:p>
            <a:r>
              <a:rPr lang="nl-NL" dirty="0" smtClean="0"/>
              <a:t>H4</a:t>
            </a:r>
            <a:r>
              <a:rPr lang="nl-NL" dirty="0"/>
              <a:t>: Jij bent aan zet!</a:t>
            </a:r>
            <a:endParaRPr lang="nl-NL" noProof="0" dirty="0" smtClean="0"/>
          </a:p>
        </p:txBody>
      </p:sp>
      <p:sp>
        <p:nvSpPr>
          <p:cNvPr id="109574" name="Footer Placeholder 5"/>
          <p:cNvSpPr>
            <a:spLocks noGrp="1"/>
          </p:cNvSpPr>
          <p:nvPr>
            <p:ph type="ftr" sz="quarter" idx="17"/>
          </p:nvPr>
        </p:nvSpPr>
        <p:spPr bwMode="auto">
          <a:xfrm>
            <a:off x="3581400" y="6356350"/>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 </a:t>
            </a:r>
            <a:r>
              <a:rPr lang="en-AU" dirty="0"/>
              <a:t>-</a:t>
            </a:r>
            <a:r>
              <a:rPr lang="en-AU" dirty="0" err="1"/>
              <a:t>onderzoeksgids</a:t>
            </a:r>
            <a:endParaRPr lang="en-AU" dirty="0"/>
          </a:p>
        </p:txBody>
      </p:sp>
      <p:sp>
        <p:nvSpPr>
          <p:cNvPr id="109575" name="Slide Number Placeholder 6"/>
          <p:cNvSpPr>
            <a:spLocks noGrp="1"/>
          </p:cNvSpPr>
          <p:nvPr>
            <p:ph type="sldNum" sz="quarter" idx="18"/>
          </p:nvPr>
        </p:nvSpPr>
        <p:spPr bwMode="auto">
          <a:noFill/>
          <a:ln>
            <a:miter lim="800000"/>
            <a:headEnd/>
            <a:tailEnd/>
          </a:ln>
        </p:spPr>
        <p:txBody>
          <a:bodyPr/>
          <a:lstStyle/>
          <a:p>
            <a:fld id="{E5094DB4-423C-4FD2-BC06-CA225E83401C}" type="slidenum">
              <a:rPr lang="en-US"/>
              <a:pPr/>
              <a:t>51</a:t>
            </a:fld>
            <a:endParaRPr lang="en-US" dirty="0"/>
          </a:p>
        </p:txBody>
      </p:sp>
      <p:sp>
        <p:nvSpPr>
          <p:cNvPr id="10957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nl-NL" b="1" dirty="0">
                <a:solidFill>
                  <a:srgbClr val="376092"/>
                </a:solidFill>
                <a:latin typeface="Arial" panose="020B0604020202020204" pitchFamily="34" charset="0"/>
                <a:cs typeface="Arial" panose="020B0604020202020204" pitchFamily="34" charset="0"/>
              </a:rPr>
              <a:t>Sluit je aan bij AWARE-duikers die wereldwijd het afvalprobleem aanpakken</a:t>
            </a:r>
            <a:endParaRPr lang="en-GB" b="1" dirty="0">
              <a:solidFill>
                <a:srgbClr val="376092"/>
              </a:solidFill>
              <a:latin typeface="Arial" panose="020B0604020202020204" pitchFamily="34" charset="0"/>
              <a:cs typeface="Arial" panose="020B0604020202020204" pitchFamily="34" charset="0"/>
            </a:endParaRPr>
          </a:p>
        </p:txBody>
      </p:sp>
      <p:sp>
        <p:nvSpPr>
          <p:cNvPr id="10957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
        <p:nvSpPr>
          <p:cNvPr id="10" name="Text Placeholder 8"/>
          <p:cNvSpPr txBox="1">
            <a:spLocks/>
          </p:cNvSpPr>
          <p:nvPr/>
        </p:nvSpPr>
        <p:spPr bwMode="auto">
          <a:xfrm>
            <a:off x="6096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err="1">
                <a:solidFill>
                  <a:srgbClr val="376092"/>
                </a:solidFill>
                <a:latin typeface="Arial" panose="020B0604020202020204" pitchFamily="34" charset="0"/>
                <a:cs typeface="Arial" panose="020B0604020202020204" pitchFamily="34" charset="0"/>
              </a:rPr>
              <a:t>Vragen</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7800" y="2438400"/>
            <a:ext cx="6248400" cy="715962"/>
          </a:xfrm>
          <a:prstGeom prst="rect">
            <a:avLst/>
          </a:prstGeom>
        </p:spPr>
        <p:txBody>
          <a:bodyPr/>
          <a:lstStyle/>
          <a:p>
            <a:pPr lvl="0" algn="ctr">
              <a:spcBef>
                <a:spcPct val="0"/>
              </a:spcBef>
              <a:defRPr/>
            </a:pPr>
            <a:r>
              <a:rPr lang="en-AU" sz="4400" b="1" dirty="0" err="1">
                <a:solidFill>
                  <a:schemeClr val="bg1"/>
                </a:solidFill>
                <a:effectLst>
                  <a:outerShdw blurRad="38100" dist="38100" dir="2700000" algn="tl">
                    <a:srgbClr val="000000">
                      <a:alpha val="43137"/>
                    </a:srgbClr>
                  </a:outerShdw>
                </a:effectLst>
                <a:latin typeface="Arial" pitchFamily="34" charset="0"/>
                <a:ea typeface="+mj-ea"/>
                <a:cs typeface="Arial" pitchFamily="34" charset="0"/>
              </a:rPr>
              <a:t>Hartelijk</a:t>
            </a:r>
            <a:r>
              <a:rPr lang="en-AU" sz="4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 </a:t>
            </a:r>
            <a:r>
              <a:rPr lang="en-AU" sz="4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dank</a:t>
            </a: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defRPr/>
            </a:pPr>
            <a:r>
              <a:rPr lang="en-AU" sz="2400" b="1" dirty="0" err="1">
                <a:solidFill>
                  <a:schemeClr val="bg1"/>
                </a:solidFill>
                <a:effectLst>
                  <a:outerShdw blurRad="38100" dist="38100" dir="2700000" algn="tl">
                    <a:srgbClr val="000000">
                      <a:alpha val="43137"/>
                    </a:srgbClr>
                  </a:outerShdw>
                </a:effectLst>
                <a:latin typeface="Arial" pitchFamily="34" charset="0"/>
                <a:ea typeface="+mj-ea"/>
                <a:cs typeface="Arial" pitchFamily="34" charset="0"/>
              </a:rPr>
              <a:t>Vragen</a:t>
            </a:r>
            <a:r>
              <a:rPr lang="en-AU" sz="2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t>
            </a:r>
            <a:endParaRPr kumimoji="0" lang="en-AU"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371600"/>
          </a:xfrm>
        </p:spPr>
        <p:txBody>
          <a:bodyPr/>
          <a:lstStyle/>
          <a:p>
            <a:pPr>
              <a:defRPr/>
            </a:pPr>
            <a:r>
              <a:rPr lang="nl-NL" noProof="0" dirty="0" smtClean="0">
                <a:latin typeface="Arial" charset="0"/>
                <a:cs typeface="Arial" charset="0"/>
              </a:rPr>
              <a:t>Het rommelige probleem </a:t>
            </a:r>
            <a:br>
              <a:rPr lang="nl-NL" noProof="0" dirty="0" smtClean="0">
                <a:latin typeface="Arial" charset="0"/>
                <a:cs typeface="Arial" charset="0"/>
              </a:rPr>
            </a:br>
            <a:r>
              <a:rPr lang="nl-NL" noProof="0" dirty="0" smtClean="0">
                <a:latin typeface="Arial" charset="0"/>
                <a:cs typeface="Arial" charset="0"/>
              </a:rPr>
              <a:t>van afval in zee</a:t>
            </a:r>
            <a:endParaRPr lang="nl-NL" noProof="0" dirty="0"/>
          </a:p>
        </p:txBody>
      </p:sp>
      <p:sp>
        <p:nvSpPr>
          <p:cNvPr id="19459" name="Text Placeholder 28"/>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nl-NL" noProof="0" dirty="0" smtClean="0">
                <a:latin typeface="Arial" charset="0"/>
                <a:cs typeface="Arial" charset="0"/>
              </a:rPr>
              <a:t>HOOFDSTUK 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nl-NL" noProof="0" dirty="0" smtClean="0"/>
              <a:t>Afval in zee - de schade die word aangericht</a:t>
            </a:r>
          </a:p>
        </p:txBody>
      </p:sp>
      <p:sp>
        <p:nvSpPr>
          <p:cNvPr id="21507" name="Content Placeholder 2"/>
          <p:cNvSpPr>
            <a:spLocks noGrp="1"/>
          </p:cNvSpPr>
          <p:nvPr>
            <p:ph idx="1"/>
          </p:nvPr>
        </p:nvSpPr>
        <p:spPr>
          <a:xfrm>
            <a:off x="685800" y="2514600"/>
            <a:ext cx="4191000" cy="3657600"/>
          </a:xfrm>
        </p:spPr>
        <p:txBody>
          <a:bodyPr>
            <a:normAutofit lnSpcReduction="10000"/>
          </a:bodyPr>
          <a:lstStyle/>
          <a:p>
            <a:r>
              <a:rPr lang="nl-NL" noProof="0" dirty="0" smtClean="0">
                <a:latin typeface="Arial" charset="0"/>
                <a:cs typeface="Arial" charset="0"/>
              </a:rPr>
              <a:t>Tienduizenden zeedieren en zeevogels sterven jaarlijks als gevolg van afval in zee</a:t>
            </a:r>
          </a:p>
          <a:p>
            <a:r>
              <a:rPr lang="nl-NL" noProof="0" dirty="0" smtClean="0">
                <a:latin typeface="Arial" charset="0"/>
                <a:cs typeface="Arial" charset="0"/>
              </a:rPr>
              <a:t>693 diersoorten zijn aangetast </a:t>
            </a:r>
          </a:p>
          <a:p>
            <a:pPr lvl="1"/>
            <a:r>
              <a:rPr lang="nl-NL" noProof="0" dirty="0" smtClean="0">
                <a:latin typeface="Arial" charset="0"/>
                <a:cs typeface="Arial" charset="0"/>
              </a:rPr>
              <a:t>Alle bekende soorten zeeschildpadden</a:t>
            </a:r>
          </a:p>
          <a:p>
            <a:pPr lvl="1"/>
            <a:r>
              <a:rPr lang="nl-NL" noProof="0" dirty="0" smtClean="0">
                <a:latin typeface="Arial" charset="0"/>
                <a:cs typeface="Arial" charset="0"/>
              </a:rPr>
              <a:t>Meer dan de helft van alle soorten zeezoogdieren</a:t>
            </a:r>
          </a:p>
          <a:p>
            <a:pPr lvl="1"/>
            <a:r>
              <a:rPr lang="nl-NL" noProof="0" dirty="0" smtClean="0">
                <a:latin typeface="Arial" charset="0"/>
                <a:cs typeface="Arial" charset="0"/>
              </a:rPr>
              <a:t>Bijna twee derde van alle soorten zeevogels</a:t>
            </a:r>
          </a:p>
          <a:p>
            <a:r>
              <a:rPr lang="nl-NL" noProof="0" dirty="0" smtClean="0">
                <a:latin typeface="Arial" charset="0"/>
                <a:cs typeface="Arial" charset="0"/>
              </a:rPr>
              <a:t>De dood wordt meestal veroorzaakt door eten en verstrikking</a:t>
            </a:r>
          </a:p>
          <a:p>
            <a:pPr lvl="1"/>
            <a:endParaRPr lang="nl-NL" noProof="0" dirty="0" smtClean="0">
              <a:latin typeface="Arial" charset="0"/>
              <a:cs typeface="Arial" charset="0"/>
            </a:endParaRPr>
          </a:p>
        </p:txBody>
      </p:sp>
      <p:sp>
        <p:nvSpPr>
          <p:cNvPr id="21508" name="Text Placeholder 12"/>
          <p:cNvSpPr>
            <a:spLocks noGrp="1"/>
          </p:cNvSpPr>
          <p:nvPr>
            <p:ph type="body" sz="quarter" idx="12"/>
          </p:nvPr>
        </p:nvSpPr>
        <p:spPr>
          <a:xfrm>
            <a:off x="457200" y="1905000"/>
            <a:ext cx="8153400" cy="685800"/>
          </a:xfrm>
        </p:spPr>
        <p:txBody>
          <a:bodyPr/>
          <a:lstStyle/>
          <a:p>
            <a:r>
              <a:rPr lang="nl-NL" noProof="0" dirty="0" smtClean="0">
                <a:latin typeface="Arial" charset="0"/>
                <a:cs typeface="Arial" charset="0"/>
              </a:rPr>
              <a:t>Boven en onder water sterven dieren</a:t>
            </a:r>
          </a:p>
        </p:txBody>
      </p:sp>
      <p:sp>
        <p:nvSpPr>
          <p:cNvPr id="21509" name="Text Placeholder 8"/>
          <p:cNvSpPr>
            <a:spLocks noGrp="1"/>
          </p:cNvSpPr>
          <p:nvPr>
            <p:ph type="body" sz="quarter" idx="16"/>
          </p:nvPr>
        </p:nvSpPr>
        <p:spPr>
          <a:xfrm>
            <a:off x="76200" y="6418263"/>
            <a:ext cx="2590800" cy="304800"/>
          </a:xfrm>
        </p:spPr>
        <p:txBody>
          <a:bodyPr/>
          <a:lstStyle/>
          <a:p>
            <a:r>
              <a:rPr lang="nl-NL" noProof="0" dirty="0" smtClean="0">
                <a:latin typeface="Arial" charset="0"/>
                <a:cs typeface="Arial" charset="0"/>
              </a:rPr>
              <a:t>H1: Afval in zee</a:t>
            </a:r>
          </a:p>
        </p:txBody>
      </p:sp>
      <p:sp>
        <p:nvSpPr>
          <p:cNvPr id="21511" name="Slide Number Placeholder 8"/>
          <p:cNvSpPr>
            <a:spLocks noGrp="1"/>
          </p:cNvSpPr>
          <p:nvPr>
            <p:ph type="sldNum" sz="quarter" idx="18"/>
          </p:nvPr>
        </p:nvSpPr>
        <p:spPr bwMode="auto">
          <a:noFill/>
          <a:ln>
            <a:miter lim="800000"/>
            <a:headEnd/>
            <a:tailEnd/>
          </a:ln>
        </p:spPr>
        <p:txBody>
          <a:bodyPr/>
          <a:lstStyle/>
          <a:p>
            <a:fld id="{9A53A477-BF7A-45BD-BF2B-D0FE0B7C6A9A}" type="slidenum">
              <a:rPr lang="en-AU"/>
              <a:pPr/>
              <a:t>7</a:t>
            </a:fld>
            <a:endParaRPr lang="en-AU"/>
          </a:p>
        </p:txBody>
      </p:sp>
      <p:pic>
        <p:nvPicPr>
          <p:cNvPr id="21512" name="Picture 7" descr="Jordi Atienza Diving Costa Brava, Spain3.jpg"/>
          <p:cNvPicPr>
            <a:picLocks noChangeAspect="1"/>
          </p:cNvPicPr>
          <p:nvPr/>
        </p:nvPicPr>
        <p:blipFill>
          <a:blip r:embed="rId3" cstate="print"/>
          <a:srcRect/>
          <a:stretch>
            <a:fillRect/>
          </a:stretch>
        </p:blipFill>
        <p:spPr bwMode="auto">
          <a:xfrm>
            <a:off x="4876800" y="2667000"/>
            <a:ext cx="3657600" cy="2743200"/>
          </a:xfrm>
          <a:prstGeom prst="rect">
            <a:avLst/>
          </a:prstGeom>
          <a:noFill/>
          <a:ln w="9525">
            <a:noFill/>
            <a:miter lim="800000"/>
            <a:headEnd/>
            <a:tailEnd/>
          </a:ln>
        </p:spPr>
      </p:pic>
      <p:sp>
        <p:nvSpPr>
          <p:cNvPr id="9" name="Footer Placeholder 9"/>
          <p:cNvSpPr>
            <a:spLocks noGrp="1"/>
          </p:cNvSpPr>
          <p:nvPr>
            <p:ph type="ftr" sz="quarter" idx="17"/>
          </p:nvPr>
        </p:nvSpPr>
        <p:spPr bwMode="auto">
          <a:xfrm>
            <a:off x="3581400" y="6416675"/>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err="1" smtClean="0">
                <a:latin typeface="Arial" charset="0"/>
                <a:cs typeface="Arial" charset="0"/>
              </a:rPr>
              <a:t>onderzoeksgids</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nl-NL" noProof="0" dirty="0" smtClean="0"/>
              <a:t>Afval in zee - de schade die word aangericht</a:t>
            </a:r>
            <a:endParaRPr lang="nl-NL" noProof="0" dirty="0"/>
          </a:p>
        </p:txBody>
      </p:sp>
      <p:sp>
        <p:nvSpPr>
          <p:cNvPr id="23555" name="Content Placeholder 2"/>
          <p:cNvSpPr>
            <a:spLocks noGrp="1"/>
          </p:cNvSpPr>
          <p:nvPr>
            <p:ph idx="1"/>
          </p:nvPr>
        </p:nvSpPr>
        <p:spPr>
          <a:xfrm>
            <a:off x="685800" y="2438400"/>
            <a:ext cx="4038600" cy="1676400"/>
          </a:xfrm>
        </p:spPr>
        <p:txBody>
          <a:bodyPr>
            <a:normAutofit fontScale="92500" lnSpcReduction="20000"/>
          </a:bodyPr>
          <a:lstStyle/>
          <a:p>
            <a:r>
              <a:rPr lang="nl-NL" noProof="0" dirty="0" smtClean="0">
                <a:latin typeface="Arial" charset="0"/>
                <a:cs typeface="Arial" charset="0"/>
              </a:rPr>
              <a:t>Grote </a:t>
            </a:r>
            <a:r>
              <a:rPr lang="nl-NL" noProof="0" dirty="0">
                <a:latin typeface="Arial" charset="0"/>
                <a:cs typeface="Arial" charset="0"/>
              </a:rPr>
              <a:t>stukken afval beschadigen de </a:t>
            </a:r>
            <a:r>
              <a:rPr lang="nl-NL" noProof="0" dirty="0" smtClean="0">
                <a:latin typeface="Arial" charset="0"/>
                <a:cs typeface="Arial" charset="0"/>
              </a:rPr>
              <a:t>riffen</a:t>
            </a:r>
            <a:endParaRPr lang="nl-NL" noProof="0" dirty="0">
              <a:latin typeface="Arial" charset="0"/>
              <a:cs typeface="Arial" charset="0"/>
            </a:endParaRPr>
          </a:p>
          <a:p>
            <a:r>
              <a:rPr lang="nl-NL" noProof="0" dirty="0" smtClean="0">
                <a:latin typeface="Arial" charset="0"/>
                <a:cs typeface="Arial" charset="0"/>
              </a:rPr>
              <a:t>Plastic </a:t>
            </a:r>
            <a:r>
              <a:rPr lang="nl-NL" noProof="0" dirty="0">
                <a:latin typeface="Arial" charset="0"/>
                <a:cs typeface="Arial" charset="0"/>
              </a:rPr>
              <a:t>zakken verstikken het zeegras en de </a:t>
            </a:r>
            <a:r>
              <a:rPr lang="nl-NL" noProof="0" dirty="0" smtClean="0">
                <a:latin typeface="Arial" charset="0"/>
                <a:cs typeface="Arial" charset="0"/>
              </a:rPr>
              <a:t>mangroves</a:t>
            </a:r>
            <a:endParaRPr lang="nl-NL" noProof="0" dirty="0">
              <a:latin typeface="Arial" charset="0"/>
              <a:cs typeface="Arial" charset="0"/>
            </a:endParaRPr>
          </a:p>
          <a:p>
            <a:r>
              <a:rPr lang="nl-NL" noProof="0" dirty="0" smtClean="0">
                <a:latin typeface="Arial" charset="0"/>
                <a:cs typeface="Arial" charset="0"/>
              </a:rPr>
              <a:t>Visnetten </a:t>
            </a:r>
            <a:r>
              <a:rPr lang="nl-NL" noProof="0" dirty="0">
                <a:latin typeface="Arial" charset="0"/>
                <a:cs typeface="Arial" charset="0"/>
              </a:rPr>
              <a:t>en vislijnen snijden in de koralen, sponzen en anemonen</a:t>
            </a:r>
          </a:p>
        </p:txBody>
      </p:sp>
      <p:sp>
        <p:nvSpPr>
          <p:cNvPr id="23556" name="Text Placeholder 11"/>
          <p:cNvSpPr>
            <a:spLocks noGrp="1"/>
          </p:cNvSpPr>
          <p:nvPr>
            <p:ph type="body" sz="quarter" idx="12"/>
          </p:nvPr>
        </p:nvSpPr>
        <p:spPr>
          <a:xfrm>
            <a:off x="457200" y="1951038"/>
            <a:ext cx="8153400" cy="411162"/>
          </a:xfrm>
        </p:spPr>
        <p:txBody>
          <a:bodyPr/>
          <a:lstStyle/>
          <a:p>
            <a:r>
              <a:rPr lang="nl-NL" noProof="0" dirty="0" smtClean="0">
                <a:latin typeface="Arial" charset="0"/>
                <a:cs typeface="Arial" charset="0"/>
              </a:rPr>
              <a:t>Schade aan het milieu</a:t>
            </a:r>
          </a:p>
        </p:txBody>
      </p:sp>
      <p:sp>
        <p:nvSpPr>
          <p:cNvPr id="23557" name="Text Placeholder 8"/>
          <p:cNvSpPr>
            <a:spLocks noGrp="1"/>
          </p:cNvSpPr>
          <p:nvPr>
            <p:ph type="body" sz="quarter" idx="16"/>
          </p:nvPr>
        </p:nvSpPr>
        <p:spPr>
          <a:xfrm>
            <a:off x="76200" y="6418263"/>
            <a:ext cx="2590800" cy="304800"/>
          </a:xfrm>
        </p:spPr>
        <p:txBody>
          <a:bodyPr/>
          <a:lstStyle/>
          <a:p>
            <a:r>
              <a:rPr lang="nl-NL" noProof="0" dirty="0" smtClean="0">
                <a:latin typeface="Arial" charset="0"/>
                <a:cs typeface="Arial" charset="0"/>
              </a:rPr>
              <a:t>H1: Afval in zee</a:t>
            </a:r>
          </a:p>
        </p:txBody>
      </p:sp>
      <p:sp>
        <p:nvSpPr>
          <p:cNvPr id="23559" name="Slide Number Placeholder 8"/>
          <p:cNvSpPr>
            <a:spLocks noGrp="1"/>
          </p:cNvSpPr>
          <p:nvPr>
            <p:ph type="sldNum" sz="quarter" idx="18"/>
          </p:nvPr>
        </p:nvSpPr>
        <p:spPr bwMode="auto">
          <a:noFill/>
          <a:ln>
            <a:miter lim="800000"/>
            <a:headEnd/>
            <a:tailEnd/>
          </a:ln>
        </p:spPr>
        <p:txBody>
          <a:bodyPr/>
          <a:lstStyle/>
          <a:p>
            <a:fld id="{57EB67D1-3AFB-421C-B9AC-D26401E5E9B4}" type="slidenum">
              <a:rPr lang="en-AU"/>
              <a:pPr/>
              <a:t>8</a:t>
            </a:fld>
            <a:endParaRPr lang="en-AU" dirty="0"/>
          </a:p>
        </p:txBody>
      </p:sp>
      <p:sp>
        <p:nvSpPr>
          <p:cNvPr id="3" name="Text Placeholder 11"/>
          <p:cNvSpPr txBox="1">
            <a:spLocks/>
          </p:cNvSpPr>
          <p:nvPr/>
        </p:nvSpPr>
        <p:spPr bwMode="auto">
          <a:xfrm>
            <a:off x="321072" y="5562600"/>
            <a:ext cx="8501856"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nl-NL" b="1" dirty="0">
                <a:solidFill>
                  <a:schemeClr val="accent2">
                    <a:lumMod val="75000"/>
                  </a:schemeClr>
                </a:solidFill>
                <a:latin typeface="Arial" panose="020B0604020202020204" pitchFamily="34" charset="0"/>
                <a:cs typeface="Arial" panose="020B0604020202020204" pitchFamily="34" charset="0"/>
              </a:rPr>
              <a:t>Alleen duikers beschikken over de vaardigheden om verslag uit te brengen van afval onderwater en om afval te verwijderen</a:t>
            </a:r>
            <a:endParaRPr lang="en-GB" b="1" dirty="0">
              <a:solidFill>
                <a:schemeClr val="accent2">
                  <a:lumMod val="75000"/>
                </a:schemeClr>
              </a:solidFill>
              <a:latin typeface="Arial" panose="020B0604020202020204" pitchFamily="34" charset="0"/>
              <a:cs typeface="Arial" panose="020B0604020202020204" pitchFamily="34" charset="0"/>
            </a:endParaRPr>
          </a:p>
        </p:txBody>
      </p:sp>
      <p:pic>
        <p:nvPicPr>
          <p:cNvPr id="23561" name="Picture 7" descr="Eco Divers Malaysia (3).jpg"/>
          <p:cNvPicPr>
            <a:picLocks noChangeAspect="1"/>
          </p:cNvPicPr>
          <p:nvPr/>
        </p:nvPicPr>
        <p:blipFill>
          <a:blip r:embed="rId3" cstate="print"/>
          <a:srcRect/>
          <a:stretch>
            <a:fillRect/>
          </a:stretch>
        </p:blipFill>
        <p:spPr bwMode="auto">
          <a:xfrm>
            <a:off x="4876800" y="2286000"/>
            <a:ext cx="3657600" cy="2743200"/>
          </a:xfrm>
          <a:prstGeom prst="rect">
            <a:avLst/>
          </a:prstGeom>
          <a:noFill/>
          <a:ln w="9525">
            <a:noFill/>
            <a:miter lim="800000"/>
            <a:headEnd/>
            <a:tailEnd/>
          </a:ln>
        </p:spPr>
      </p:pic>
      <p:sp>
        <p:nvSpPr>
          <p:cNvPr id="23562" name="Text Placeholder 11"/>
          <p:cNvSpPr txBox="1">
            <a:spLocks/>
          </p:cNvSpPr>
          <p:nvPr/>
        </p:nvSpPr>
        <p:spPr bwMode="auto">
          <a:xfrm>
            <a:off x="446088" y="4038600"/>
            <a:ext cx="8153400" cy="685800"/>
          </a:xfrm>
          <a:prstGeom prst="rect">
            <a:avLst/>
          </a:prstGeom>
          <a:noFill/>
          <a:ln w="9525">
            <a:noFill/>
            <a:miter lim="800000"/>
            <a:headEnd/>
            <a:tailEnd/>
          </a:ln>
        </p:spPr>
        <p:txBody>
          <a:bodyPr/>
          <a:lstStyle/>
          <a:p>
            <a:pPr>
              <a:spcBef>
                <a:spcPct val="20000"/>
              </a:spcBef>
              <a:buSzPct val="75000"/>
            </a:pPr>
            <a:r>
              <a:rPr lang="nl-NL" sz="2000" b="1" dirty="0">
                <a:solidFill>
                  <a:srgbClr val="376092"/>
                </a:solidFill>
                <a:latin typeface="Arial" pitchFamily="34" charset="0"/>
                <a:cs typeface="Arial" pitchFamily="34" charset="0"/>
              </a:rPr>
              <a:t>Direct gevolg voor de </a:t>
            </a:r>
            <a:r>
              <a:rPr lang="nl-NL" sz="2000" b="1" dirty="0" smtClean="0">
                <a:solidFill>
                  <a:srgbClr val="376092"/>
                </a:solidFill>
                <a:latin typeface="Arial" pitchFamily="34" charset="0"/>
                <a:cs typeface="Arial" pitchFamily="34" charset="0"/>
              </a:rPr>
              <a:t>mens</a:t>
            </a:r>
            <a:endParaRPr lang="en-US" sz="2000" b="1" dirty="0">
              <a:solidFill>
                <a:srgbClr val="376092"/>
              </a:solidFill>
              <a:latin typeface="Arial" pitchFamily="34" charset="0"/>
              <a:cs typeface="Arial" pitchFamily="34" charset="0"/>
            </a:endParaRPr>
          </a:p>
        </p:txBody>
      </p:sp>
      <p:sp>
        <p:nvSpPr>
          <p:cNvPr id="23563" name="Content Placeholder 2"/>
          <p:cNvSpPr txBox="1">
            <a:spLocks/>
          </p:cNvSpPr>
          <p:nvPr/>
        </p:nvSpPr>
        <p:spPr bwMode="auto">
          <a:xfrm>
            <a:off x="685800" y="4495800"/>
            <a:ext cx="3886200" cy="1143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nl-NL" sz="1700" b="1" dirty="0" smtClean="0">
                <a:solidFill>
                  <a:srgbClr val="376092"/>
                </a:solidFill>
                <a:latin typeface="Arial" pitchFamily="34" charset="0"/>
                <a:cs typeface="Arial" pitchFamily="34" charset="0"/>
              </a:rPr>
              <a:t>Het </a:t>
            </a:r>
            <a:r>
              <a:rPr lang="nl-NL" sz="1700" b="1" dirty="0">
                <a:solidFill>
                  <a:srgbClr val="376092"/>
                </a:solidFill>
                <a:latin typeface="Arial" pitchFamily="34" charset="0"/>
                <a:cs typeface="Arial" pitchFamily="34" charset="0"/>
              </a:rPr>
              <a:t>ziet er lelijk uit</a:t>
            </a:r>
          </a:p>
          <a:p>
            <a:pPr marL="342900" indent="-342900">
              <a:spcBef>
                <a:spcPct val="20000"/>
              </a:spcBef>
              <a:buSzPct val="75000"/>
              <a:buFont typeface="Wingdings" pitchFamily="2" charset="2"/>
              <a:buChar char="l"/>
            </a:pPr>
            <a:r>
              <a:rPr lang="nl-NL" sz="1700" b="1" dirty="0" smtClean="0">
                <a:solidFill>
                  <a:srgbClr val="376092"/>
                </a:solidFill>
                <a:latin typeface="Arial" pitchFamily="34" charset="0"/>
                <a:cs typeface="Arial" pitchFamily="34" charset="0"/>
              </a:rPr>
              <a:t>Ongezond</a:t>
            </a:r>
            <a:endParaRPr lang="nl-NL" sz="1700" b="1" dirty="0">
              <a:solidFill>
                <a:srgbClr val="376092"/>
              </a:solidFill>
              <a:latin typeface="Arial" pitchFamily="34" charset="0"/>
              <a:cs typeface="Arial" pitchFamily="34" charset="0"/>
            </a:endParaRPr>
          </a:p>
          <a:p>
            <a:pPr marL="342900" indent="-342900">
              <a:spcBef>
                <a:spcPct val="20000"/>
              </a:spcBef>
              <a:buSzPct val="75000"/>
              <a:buFont typeface="Wingdings" pitchFamily="2" charset="2"/>
              <a:buChar char="l"/>
            </a:pPr>
            <a:r>
              <a:rPr lang="nl-NL" sz="1700" b="1" dirty="0" smtClean="0">
                <a:solidFill>
                  <a:srgbClr val="376092"/>
                </a:solidFill>
                <a:latin typeface="Arial" pitchFamily="34" charset="0"/>
                <a:cs typeface="Arial" pitchFamily="34" charset="0"/>
              </a:rPr>
              <a:t>Kostbaar </a:t>
            </a:r>
            <a:r>
              <a:rPr lang="nl-NL" sz="1700" b="1" dirty="0">
                <a:solidFill>
                  <a:srgbClr val="376092"/>
                </a:solidFill>
                <a:latin typeface="Arial" pitchFamily="34" charset="0"/>
                <a:cs typeface="Arial" pitchFamily="34" charset="0"/>
              </a:rPr>
              <a:t>om te verwijderen</a:t>
            </a:r>
          </a:p>
          <a:p>
            <a:pPr marL="342900" indent="-342900">
              <a:spcBef>
                <a:spcPct val="20000"/>
              </a:spcBef>
              <a:buSzPct val="75000"/>
              <a:buFont typeface="Wingdings" pitchFamily="2" charset="2"/>
              <a:buChar char="l"/>
            </a:pPr>
            <a:endParaRPr lang="en-US" b="1" dirty="0">
              <a:solidFill>
                <a:srgbClr val="376092"/>
              </a:solidFill>
            </a:endParaRPr>
          </a:p>
        </p:txBody>
      </p:sp>
      <p:sp>
        <p:nvSpPr>
          <p:cNvPr id="12" name="Footer Placeholder 9"/>
          <p:cNvSpPr>
            <a:spLocks noGrp="1"/>
          </p:cNvSpPr>
          <p:nvPr>
            <p:ph type="ftr" sz="quarter" idx="17"/>
          </p:nvPr>
        </p:nvSpPr>
        <p:spPr bwMode="auto">
          <a:xfrm>
            <a:off x="3581400" y="6416675"/>
            <a:ext cx="18288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err="1" smtClean="0">
                <a:latin typeface="Arial" charset="0"/>
                <a:cs typeface="Arial" charset="0"/>
              </a:rPr>
              <a:t>onderzoeksgids</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92175"/>
            <a:ext cx="5181600" cy="990600"/>
          </a:xfrm>
        </p:spPr>
        <p:txBody>
          <a:bodyPr anchor="t"/>
          <a:lstStyle/>
          <a:p>
            <a:pPr>
              <a:defRPr/>
            </a:pPr>
            <a:r>
              <a:rPr lang="nl-NL" noProof="0" dirty="0" smtClean="0"/>
              <a:t>Waaruit bestaat dat afval?</a:t>
            </a:r>
          </a:p>
        </p:txBody>
      </p:sp>
      <p:sp>
        <p:nvSpPr>
          <p:cNvPr id="25603" name="Content Placeholder 2"/>
          <p:cNvSpPr>
            <a:spLocks noGrp="1"/>
          </p:cNvSpPr>
          <p:nvPr>
            <p:ph idx="1"/>
          </p:nvPr>
        </p:nvSpPr>
        <p:spPr>
          <a:xfrm>
            <a:off x="685800" y="2133600"/>
            <a:ext cx="4724400" cy="3992563"/>
          </a:xfrm>
        </p:spPr>
        <p:txBody>
          <a:bodyPr>
            <a:noAutofit/>
          </a:bodyPr>
          <a:lstStyle/>
          <a:p>
            <a:r>
              <a:rPr lang="nl-NL" sz="1800" b="1" noProof="0" dirty="0" smtClean="0">
                <a:ea typeface="Calibri" pitchFamily="34" charset="0"/>
              </a:rPr>
              <a:t>Ons afval in de oceaan</a:t>
            </a:r>
          </a:p>
          <a:p>
            <a:pPr lvl="1"/>
            <a:r>
              <a:rPr lang="nl-NL" sz="1700" noProof="0" dirty="0" smtClean="0">
                <a:ea typeface="Calibri" pitchFamily="34" charset="0"/>
              </a:rPr>
              <a:t>Alledaags afval zoals plastic tassen, etensbakjes, drankflessen, sigarettenpeuken</a:t>
            </a:r>
          </a:p>
          <a:p>
            <a:pPr lvl="1"/>
            <a:r>
              <a:rPr lang="nl-NL" sz="1700" noProof="0" dirty="0" smtClean="0">
                <a:ea typeface="Calibri" pitchFamily="34" charset="0"/>
              </a:rPr>
              <a:t>Accu's van auto's, huishoudelijk apparatuur, visnetten, industrieel afval en nog veel meer</a:t>
            </a:r>
          </a:p>
          <a:p>
            <a:r>
              <a:rPr lang="nl-NL" sz="1800" b="1" noProof="0" dirty="0" smtClean="0">
                <a:ea typeface="Calibri" pitchFamily="34" charset="0"/>
              </a:rPr>
              <a:t>Het meeste is niet biologisch afbreekbaar</a:t>
            </a:r>
          </a:p>
          <a:p>
            <a:pPr lvl="1"/>
            <a:r>
              <a:rPr lang="nl-NL" sz="1700" noProof="0" dirty="0" smtClean="0">
                <a:ea typeface="Calibri" pitchFamily="34" charset="0"/>
              </a:rPr>
              <a:t>Plastic breekt af in kleinere stukjes</a:t>
            </a:r>
          </a:p>
          <a:p>
            <a:r>
              <a:rPr lang="nl-NL" sz="1800" b="1" noProof="0" dirty="0" smtClean="0">
                <a:ea typeface="Calibri" pitchFamily="34" charset="0"/>
              </a:rPr>
              <a:t>Het restafval van de almaar groeiende wereldbevolking verstikt de waterwereld</a:t>
            </a:r>
          </a:p>
          <a:p>
            <a:pPr lvl="2"/>
            <a:endParaRPr lang="nl-NL" noProof="0" dirty="0" smtClean="0"/>
          </a:p>
        </p:txBody>
      </p:sp>
      <p:sp>
        <p:nvSpPr>
          <p:cNvPr id="25605" name="Text Placeholder 11"/>
          <p:cNvSpPr>
            <a:spLocks noGrp="1"/>
          </p:cNvSpPr>
          <p:nvPr>
            <p:ph type="body" sz="quarter" idx="4294967295"/>
          </p:nvPr>
        </p:nvSpPr>
        <p:spPr>
          <a:xfrm>
            <a:off x="76200" y="6418263"/>
            <a:ext cx="2667000" cy="304800"/>
          </a:xfrm>
          <a:prstGeom prst="rect">
            <a:avLst/>
          </a:prstGeom>
        </p:spPr>
        <p:txBody>
          <a:bodyPr>
            <a:normAutofit/>
          </a:bodyPr>
          <a:lstStyle/>
          <a:p>
            <a:pPr marL="0" indent="0">
              <a:buNone/>
            </a:pPr>
            <a:r>
              <a:rPr lang="nl-NL" sz="1200" b="1" noProof="0" dirty="0" smtClean="0">
                <a:solidFill>
                  <a:srgbClr val="FFFFFF"/>
                </a:solidFill>
                <a:latin typeface="Arial" charset="0"/>
                <a:cs typeface="Arial" charset="0"/>
              </a:rPr>
              <a:t>H1: Afval in zee</a:t>
            </a:r>
          </a:p>
        </p:txBody>
      </p:sp>
      <p:sp>
        <p:nvSpPr>
          <p:cNvPr id="25606" name="Slide Number Placeholder 8"/>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78BFF36-F92A-43B4-9251-8D405708DD7B}" type="slidenum">
              <a:rPr lang="en-AU" b="1">
                <a:solidFill>
                  <a:srgbClr val="FFFFFF"/>
                </a:solidFill>
              </a:rPr>
              <a:pPr/>
              <a:t>9</a:t>
            </a:fld>
            <a:endParaRPr lang="en-AU" b="1" dirty="0">
              <a:solidFill>
                <a:srgbClr val="FFFFFF"/>
              </a:solidFill>
            </a:endParaRPr>
          </a:p>
        </p:txBody>
      </p:sp>
      <p:pic>
        <p:nvPicPr>
          <p:cNvPr id="25607" name="Picture 6" descr="Norik Sub_Brezovica_Slovenia_low 6.jpg"/>
          <p:cNvPicPr>
            <a:picLocks noChangeAspect="1"/>
          </p:cNvPicPr>
          <p:nvPr/>
        </p:nvPicPr>
        <p:blipFill>
          <a:blip r:embed="rId3" cstate="print"/>
          <a:srcRect/>
          <a:stretch>
            <a:fillRect/>
          </a:stretch>
        </p:blipFill>
        <p:spPr bwMode="auto">
          <a:xfrm>
            <a:off x="5638800" y="2133600"/>
            <a:ext cx="2743200" cy="3548063"/>
          </a:xfrm>
          <a:prstGeom prst="rect">
            <a:avLst/>
          </a:prstGeom>
          <a:noFill/>
          <a:ln w="9525">
            <a:noFill/>
            <a:miter lim="800000"/>
            <a:headEnd/>
            <a:tailEnd/>
          </a:ln>
        </p:spPr>
      </p:pic>
      <p:sp>
        <p:nvSpPr>
          <p:cNvPr id="13" name="Footer Placeholder 9"/>
          <p:cNvSpPr>
            <a:spLocks noGrp="1"/>
          </p:cNvSpPr>
          <p:nvPr>
            <p:ph type="ftr" sz="quarter" idx="4294967295"/>
          </p:nvPr>
        </p:nvSpPr>
        <p:spPr bwMode="auto">
          <a:xfrm>
            <a:off x="3581400" y="6324600"/>
            <a:ext cx="1828800" cy="365125"/>
          </a:xfrm>
          <a:prstGeom prst="rect">
            <a:avLst/>
          </a:prstGeo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en-AU" sz="1200" b="1" dirty="0" smtClean="0">
                <a:solidFill>
                  <a:schemeClr val="bg1"/>
                </a:solidFill>
                <a:latin typeface="Arial" charset="0"/>
                <a:cs typeface="Arial" charset="0"/>
              </a:rPr>
              <a:t>Dive Against Debris® -</a:t>
            </a:r>
            <a:r>
              <a:rPr lang="en-AU" sz="1200" b="1" dirty="0" err="1" smtClean="0">
                <a:solidFill>
                  <a:schemeClr val="bg1"/>
                </a:solidFill>
                <a:latin typeface="Arial" charset="0"/>
                <a:cs typeface="Arial" charset="0"/>
              </a:rPr>
              <a:t>onderzoeksgids</a:t>
            </a:r>
            <a:endParaRPr lang="en-US" sz="1200" b="1"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resentation&amp;quot;&quot;/&gt;&lt;property id=&quot;20307&quot; value=&quot;25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320&quot;/&gt;&lt;/object&gt;&lt;/object&gt;&lt;object type=&quot;8&quot; unique_id=&quot;10010&quot;&gt;&lt;/object&gt;&lt;/object&gt;&lt;/database&gt;"/>
  <p:tag name="MMPROD_NEXTUNIQUEID" val="10009"/>
  <p:tag name="ISPRING_RESOURCE_PATHS_HASH_PRESENTER" val="cfc9f27e7ae2f1e1b88b749efb64fac5dcd79c"/>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3046</TotalTime>
  <Words>5749</Words>
  <Application>Microsoft Office PowerPoint</Application>
  <PresentationFormat>On-screen Show (4:3)</PresentationFormat>
  <Paragraphs>1046</Paragraphs>
  <Slides>52</Slides>
  <Notes>52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Times New Roman</vt:lpstr>
      <vt:lpstr>Wingdings</vt:lpstr>
      <vt:lpstr>Office Theme</vt:lpstr>
      <vt:lpstr>Custom Design</vt:lpstr>
      <vt:lpstr>1_Custom Design</vt:lpstr>
      <vt:lpstr>Dive Against Debris® Onderzoeksgids   Een onderzoek naar onderwaterafval Voor duikers</vt:lpstr>
      <vt:lpstr>We gaan het hebben over . . .</vt:lpstr>
      <vt:lpstr>We gaan het hebben over . . .</vt:lpstr>
      <vt:lpstr>We gaan het hebben over . . .</vt:lpstr>
      <vt:lpstr>We gaan het hebben over . . .</vt:lpstr>
      <vt:lpstr>Het rommelige probleem  van afval in zee</vt:lpstr>
      <vt:lpstr>Afval in zee - de schade die word aangericht</vt:lpstr>
      <vt:lpstr>Afval in zee - de schade die word aangericht</vt:lpstr>
      <vt:lpstr>Waaruit bestaat dat afval?</vt:lpstr>
      <vt:lpstr>Waar komt het vandaan?</vt:lpstr>
      <vt:lpstr>Waar komt het vandaan?</vt:lpstr>
      <vt:lpstr>Waar komt het  vandaan?</vt:lpstr>
      <vt:lpstr>Kunnen we er iets aan doen?</vt:lpstr>
      <vt:lpstr>Dive Against Debris®  - Duiken voor verandering</vt:lpstr>
      <vt:lpstr>Gemaakt voor duikers</vt:lpstr>
      <vt:lpstr>Wij hebben het gehad over</vt:lpstr>
      <vt:lpstr>Tijd voor  Dive Against Debris®</vt:lpstr>
      <vt:lpstr>Plan je duik</vt:lpstr>
      <vt:lpstr>Kies jouw onderzoekslocatie</vt:lpstr>
      <vt:lpstr>Onderzoeksduikprofielen</vt:lpstr>
      <vt:lpstr>Plan je duik</vt:lpstr>
      <vt:lpstr>Benodigdheden</vt:lpstr>
      <vt:lpstr>Drijfobjecten</vt:lpstr>
      <vt:lpstr>Scherpe voorwerpen</vt:lpstr>
      <vt:lpstr>Neem foto's om het verhaal  te vertellen</vt:lpstr>
      <vt:lpstr>Dingen om achter te laten</vt:lpstr>
      <vt:lpstr>Dingen om achter te laten</vt:lpstr>
      <vt:lpstr>Wij hebben het gehad over</vt:lpstr>
      <vt:lpstr>Zorg dat jouw  onderzoek ertoe doet</vt:lpstr>
      <vt:lpstr>5 makkelijke stappen om te tellen</vt:lpstr>
      <vt:lpstr>Stap 1: Wegen</vt:lpstr>
      <vt:lpstr>Stap 2: Sorteren</vt:lpstr>
      <vt:lpstr>Stap 3: Vastleggen</vt:lpstr>
      <vt:lpstr>Stap 3: Vastleggen</vt:lpstr>
      <vt:lpstr>Stap 3: Vastleggen</vt:lpstr>
      <vt:lpstr>Stap 3: Vastleggen</vt:lpstr>
      <vt:lpstr>Stap 3: Vastleggen</vt:lpstr>
      <vt:lpstr>Stap 3: Vastleggen</vt:lpstr>
      <vt:lpstr>Stap 3: Vastleggen</vt:lpstr>
      <vt:lpstr>Stap 3: Vastleggen</vt:lpstr>
      <vt:lpstr>Stap 3: Vastleggen</vt:lpstr>
      <vt:lpstr>Stap 3: Vastleggen</vt:lpstr>
      <vt:lpstr>Stap 4: Rangschikken</vt:lpstr>
      <vt:lpstr>Stap 5: Rapporteer</vt:lpstr>
      <vt:lpstr>Stap 5: Rapporteer</vt:lpstr>
      <vt:lpstr>Wij hebben het gehad over</vt:lpstr>
      <vt:lpstr>Nu is het  jouw beurt!</vt:lpstr>
      <vt:lpstr>Enkele laatste Dive Against Debris®-overwegingen</vt:lpstr>
      <vt:lpstr>Enkele laatste Dive Against Debris®-overwegingen</vt:lpstr>
      <vt:lpstr>Sluit je aan bij de beweging Project AWARE</vt:lpstr>
      <vt:lpstr>Wij hebben het gehad over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steves</dc:creator>
  <cp:lastModifiedBy>Louise Kraechter</cp:lastModifiedBy>
  <cp:revision>298</cp:revision>
  <dcterms:created xsi:type="dcterms:W3CDTF">2011-04-14T22:29:16Z</dcterms:created>
  <dcterms:modified xsi:type="dcterms:W3CDTF">2017-06-28T11:55:47Z</dcterms:modified>
</cp:coreProperties>
</file>