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396" r:id="rId2"/>
    <p:sldId id="423" r:id="rId3"/>
    <p:sldId id="397" r:id="rId4"/>
    <p:sldId id="424" r:id="rId5"/>
    <p:sldId id="400" r:id="rId6"/>
    <p:sldId id="412" r:id="rId7"/>
    <p:sldId id="401" r:id="rId8"/>
    <p:sldId id="413" r:id="rId9"/>
    <p:sldId id="402" r:id="rId10"/>
    <p:sldId id="414" r:id="rId11"/>
    <p:sldId id="403" r:id="rId12"/>
    <p:sldId id="415" r:id="rId13"/>
    <p:sldId id="404" r:id="rId14"/>
    <p:sldId id="411" r:id="rId15"/>
    <p:sldId id="416" r:id="rId16"/>
    <p:sldId id="405" r:id="rId17"/>
    <p:sldId id="417" r:id="rId18"/>
    <p:sldId id="406" r:id="rId19"/>
    <p:sldId id="418" r:id="rId20"/>
    <p:sldId id="407" r:id="rId21"/>
    <p:sldId id="419" r:id="rId22"/>
    <p:sldId id="408" r:id="rId23"/>
    <p:sldId id="420" r:id="rId24"/>
    <p:sldId id="409" r:id="rId25"/>
    <p:sldId id="421" r:id="rId26"/>
    <p:sldId id="426" r:id="rId27"/>
    <p:sldId id="410" r:id="rId28"/>
    <p:sldId id="427" r:id="rId29"/>
    <p:sldId id="428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ouise Kraechter" initials="LK" lastIdx="10" clrIdx="0">
    <p:extLst>
      <p:ext uri="{19B8F6BF-5375-455C-9EA6-DF929625EA0E}">
        <p15:presenceInfo xmlns:p15="http://schemas.microsoft.com/office/powerpoint/2012/main" userId="S-1-5-21-299502267-1563985344-1957994488-624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7E1"/>
    <a:srgbClr val="F3C300"/>
    <a:srgbClr val="00609C"/>
    <a:srgbClr val="015F9C"/>
    <a:srgbClr val="2CC4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2" autoAdjust="0"/>
    <p:restoredTop sz="93460" autoAdjust="0"/>
  </p:normalViewPr>
  <p:slideViewPr>
    <p:cSldViewPr snapToGrid="0" showGuides="1">
      <p:cViewPr varScale="1">
        <p:scale>
          <a:sx n="109" d="100"/>
          <a:sy n="109" d="100"/>
        </p:scale>
        <p:origin x="1650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-30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8662C3-049C-4828-BD40-80E55A7746AE}" type="datetimeFigureOut">
              <a:rPr lang="en-US" smtClean="0"/>
              <a:t>7/3/2019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99CEF-6C71-40B2-A11C-83BCD9DA79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0400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25063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0689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 also play video from YouTube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GB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https://youtu.be/g_HbR1Ugv08 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618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8775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7444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3381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1587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0923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1876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76988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8444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3087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9799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37602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9570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14629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54698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21360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5306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369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19840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800" kern="12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3/15/2017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19840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hu-HU" b="1"/>
              <a:t>Project AWARE Specialty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19840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800" kern="12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97A6866D-CA28-428A-9088-4FBB7D998CD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634" y="5702300"/>
            <a:ext cx="1358266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170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634" y="5702300"/>
            <a:ext cx="1358266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475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634" y="5702300"/>
            <a:ext cx="1358266" cy="876300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163286" y="6376307"/>
            <a:ext cx="800100" cy="383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596BA727-1C55-41C9-B468-DBBD2AFB593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0368091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798976" y="2721650"/>
            <a:ext cx="7546051" cy="2859752"/>
          </a:xfrm>
          <a:custGeom>
            <a:avLst/>
            <a:gdLst>
              <a:gd name="connsiteX0" fmla="*/ 8428762 w 10061401"/>
              <a:gd name="connsiteY0" fmla="*/ 44855 h 2859752"/>
              <a:gd name="connsiteX1" fmla="*/ 10061401 w 10061401"/>
              <a:gd name="connsiteY1" fmla="*/ 2859752 h 2859752"/>
              <a:gd name="connsiteX2" fmla="*/ 6796122 w 10061401"/>
              <a:gd name="connsiteY2" fmla="*/ 2859752 h 2859752"/>
              <a:gd name="connsiteX3" fmla="*/ 5030700 w 10061401"/>
              <a:gd name="connsiteY3" fmla="*/ 44855 h 2859752"/>
              <a:gd name="connsiteX4" fmla="*/ 6663339 w 10061401"/>
              <a:gd name="connsiteY4" fmla="*/ 2859752 h 2859752"/>
              <a:gd name="connsiteX5" fmla="*/ 3398060 w 10061401"/>
              <a:gd name="connsiteY5" fmla="*/ 2859752 h 2859752"/>
              <a:gd name="connsiteX6" fmla="*/ 1632640 w 10061401"/>
              <a:gd name="connsiteY6" fmla="*/ 44855 h 2859752"/>
              <a:gd name="connsiteX7" fmla="*/ 3265278 w 10061401"/>
              <a:gd name="connsiteY7" fmla="*/ 2859752 h 2859752"/>
              <a:gd name="connsiteX8" fmla="*/ 0 w 10061401"/>
              <a:gd name="connsiteY8" fmla="*/ 2859752 h 2859752"/>
              <a:gd name="connsiteX9" fmla="*/ 5097990 w 10061401"/>
              <a:gd name="connsiteY9" fmla="*/ 0 h 2859752"/>
              <a:gd name="connsiteX10" fmla="*/ 8363269 w 10061401"/>
              <a:gd name="connsiteY10" fmla="*/ 0 h 2859752"/>
              <a:gd name="connsiteX11" fmla="*/ 6730630 w 10061401"/>
              <a:gd name="connsiteY11" fmla="*/ 2814897 h 2859752"/>
              <a:gd name="connsiteX12" fmla="*/ 1699930 w 10061401"/>
              <a:gd name="connsiteY12" fmla="*/ 0 h 2859752"/>
              <a:gd name="connsiteX13" fmla="*/ 4965208 w 10061401"/>
              <a:gd name="connsiteY13" fmla="*/ 0 h 2859752"/>
              <a:gd name="connsiteX14" fmla="*/ 3332569 w 10061401"/>
              <a:gd name="connsiteY14" fmla="*/ 2814897 h 2859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061401" h="2859752">
                <a:moveTo>
                  <a:pt x="8428762" y="44855"/>
                </a:moveTo>
                <a:lnTo>
                  <a:pt x="10061401" y="2859752"/>
                </a:lnTo>
                <a:lnTo>
                  <a:pt x="6796122" y="2859752"/>
                </a:lnTo>
                <a:close/>
                <a:moveTo>
                  <a:pt x="5030700" y="44855"/>
                </a:moveTo>
                <a:lnTo>
                  <a:pt x="6663339" y="2859752"/>
                </a:lnTo>
                <a:lnTo>
                  <a:pt x="3398060" y="2859752"/>
                </a:lnTo>
                <a:close/>
                <a:moveTo>
                  <a:pt x="1632640" y="44855"/>
                </a:moveTo>
                <a:lnTo>
                  <a:pt x="3265278" y="2859752"/>
                </a:lnTo>
                <a:lnTo>
                  <a:pt x="0" y="2859752"/>
                </a:lnTo>
                <a:close/>
                <a:moveTo>
                  <a:pt x="5097990" y="0"/>
                </a:moveTo>
                <a:lnTo>
                  <a:pt x="8363269" y="0"/>
                </a:lnTo>
                <a:lnTo>
                  <a:pt x="6730630" y="2814897"/>
                </a:lnTo>
                <a:close/>
                <a:moveTo>
                  <a:pt x="1699930" y="0"/>
                </a:moveTo>
                <a:lnTo>
                  <a:pt x="4965208" y="0"/>
                </a:lnTo>
                <a:lnTo>
                  <a:pt x="3332569" y="281489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13">
                <a:solidFill>
                  <a:srgbClr val="00B0F0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id-ID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634" y="5702300"/>
            <a:ext cx="1358266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792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1000" kern="12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3/15/2017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hu-HU" b="1"/>
              <a:t>Project AWARE Specialty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000" kern="12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97A6866D-CA28-428A-9088-4FBB7D998CD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4200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  <p:sldLayoutId id="2147483665" r:id="rId3"/>
    <p:sldLayoutId id="2147483667" r:id="rId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jpg"/><Relationship Id="rId11" Type="http://schemas.openxmlformats.org/officeDocument/2006/relationships/image" Target="../media/image63.jpeg"/><Relationship Id="rId5" Type="http://schemas.openxmlformats.org/officeDocument/2006/relationships/image" Target="../media/image57.jpg"/><Relationship Id="rId10" Type="http://schemas.openxmlformats.org/officeDocument/2006/relationships/image" Target="../media/image62.jpeg"/><Relationship Id="rId4" Type="http://schemas.openxmlformats.org/officeDocument/2006/relationships/image" Target="../media/image56.jpeg"/><Relationship Id="rId9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pn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g"/><Relationship Id="rId3" Type="http://schemas.openxmlformats.org/officeDocument/2006/relationships/image" Target="../media/image74.png"/><Relationship Id="rId7" Type="http://schemas.openxmlformats.org/officeDocument/2006/relationships/image" Target="../media/image7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7.jpeg"/><Relationship Id="rId11" Type="http://schemas.openxmlformats.org/officeDocument/2006/relationships/image" Target="../media/image82.jpeg"/><Relationship Id="rId5" Type="http://schemas.openxmlformats.org/officeDocument/2006/relationships/image" Target="../media/image76.jpeg"/><Relationship Id="rId10" Type="http://schemas.openxmlformats.org/officeDocument/2006/relationships/image" Target="../media/image81.jpeg"/><Relationship Id="rId4" Type="http://schemas.openxmlformats.org/officeDocument/2006/relationships/image" Target="../media/image75.jpeg"/><Relationship Id="rId9" Type="http://schemas.openxmlformats.org/officeDocument/2006/relationships/image" Target="../media/image8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pn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jp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pn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4818"/>
            <a:ext cx="9144000" cy="350836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674813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err="1" smtClean="0"/>
              <a:t>Especialidad</a:t>
            </a:r>
            <a:r>
              <a:rPr lang="en-GB" sz="4000" b="1" dirty="0" smtClean="0"/>
              <a:t> Project AWARE</a:t>
            </a:r>
            <a:endParaRPr lang="en-GB" sz="4000" b="1" dirty="0"/>
          </a:p>
        </p:txBody>
      </p:sp>
      <p:sp>
        <p:nvSpPr>
          <p:cNvPr id="3" name="Rectangle 2"/>
          <p:cNvSpPr/>
          <p:nvPr/>
        </p:nvSpPr>
        <p:spPr>
          <a:xfrm>
            <a:off x="0" y="5475301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000" b="1" dirty="0" err="1"/>
              <a:t>Guías</a:t>
            </a:r>
            <a:r>
              <a:rPr lang="en-GB" sz="4000" b="1" dirty="0"/>
              <a:t> de </a:t>
            </a:r>
            <a:r>
              <a:rPr lang="en-GB" sz="4000" b="1" dirty="0" err="1"/>
              <a:t>Lección</a:t>
            </a:r>
            <a:endParaRPr lang="en-GB" sz="4000" b="1" dirty="0"/>
          </a:p>
        </p:txBody>
      </p:sp>
      <p:sp>
        <p:nvSpPr>
          <p:cNvPr id="5" name="Rectangle 4"/>
          <p:cNvSpPr/>
          <p:nvPr/>
        </p:nvSpPr>
        <p:spPr>
          <a:xfrm>
            <a:off x="115330" y="6334897"/>
            <a:ext cx="477794" cy="4366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539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84689" y="2505736"/>
            <a:ext cx="797462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/>
              <a:t>¿</a:t>
            </a:r>
            <a:r>
              <a:rPr lang="en-GB" sz="3200" b="1" dirty="0" err="1"/>
              <a:t>Cómo</a:t>
            </a:r>
            <a:r>
              <a:rPr lang="en-GB" sz="3200" b="1" dirty="0"/>
              <a:t> se </a:t>
            </a:r>
            <a:r>
              <a:rPr lang="en-GB" sz="3200" b="1" dirty="0" err="1"/>
              <a:t>pueden</a:t>
            </a:r>
            <a:r>
              <a:rPr lang="en-GB" sz="3200" b="1" dirty="0"/>
              <a:t> </a:t>
            </a:r>
            <a:r>
              <a:rPr lang="en-GB" sz="3200" b="1" dirty="0" err="1"/>
              <a:t>utilizar</a:t>
            </a:r>
            <a:r>
              <a:rPr lang="en-GB" sz="3200" b="1" dirty="0"/>
              <a:t> las </a:t>
            </a:r>
            <a:r>
              <a:rPr lang="en-GB" sz="3200" b="1" dirty="0" err="1"/>
              <a:t>fotografías</a:t>
            </a:r>
            <a:r>
              <a:rPr lang="en-GB" sz="3200" b="1" dirty="0"/>
              <a:t> para </a:t>
            </a:r>
            <a:r>
              <a:rPr lang="en-GB" sz="3200" b="1" dirty="0" err="1"/>
              <a:t>crear</a:t>
            </a:r>
            <a:r>
              <a:rPr lang="en-GB" sz="3200" b="1" dirty="0"/>
              <a:t> </a:t>
            </a:r>
            <a:r>
              <a:rPr lang="en-GB" sz="3200" b="1" dirty="0" err="1"/>
              <a:t>conciencia</a:t>
            </a:r>
            <a:r>
              <a:rPr lang="en-GB" sz="3200" b="1" dirty="0"/>
              <a:t> </a:t>
            </a:r>
            <a:r>
              <a:rPr lang="en-GB" sz="3200" b="1" dirty="0" err="1"/>
              <a:t>en</a:t>
            </a:r>
            <a:r>
              <a:rPr lang="en-GB" sz="3200" b="1" dirty="0"/>
              <a:t> las </a:t>
            </a:r>
            <a:r>
              <a:rPr lang="en-GB" sz="3200" b="1" dirty="0" err="1"/>
              <a:t>redes</a:t>
            </a:r>
            <a:r>
              <a:rPr lang="en-GB" sz="3200" b="1" dirty="0"/>
              <a:t> </a:t>
            </a:r>
            <a:r>
              <a:rPr lang="en-GB" sz="3200" b="1" dirty="0" err="1"/>
              <a:t>sociales</a:t>
            </a:r>
            <a:r>
              <a:rPr lang="en-GB" sz="3200" b="1" dirty="0"/>
              <a:t>? </a:t>
            </a:r>
            <a:br>
              <a:rPr lang="en-GB" sz="3200" b="1" dirty="0"/>
            </a:br>
            <a:r>
              <a:rPr lang="en-GB" sz="3200" b="1" dirty="0" err="1"/>
              <a:t>Indica</a:t>
            </a:r>
            <a:r>
              <a:rPr lang="en-GB" sz="3200" b="1" dirty="0"/>
              <a:t> un </a:t>
            </a:r>
            <a:r>
              <a:rPr lang="en-GB" sz="3200" b="1" dirty="0" err="1"/>
              <a:t>problema</a:t>
            </a:r>
            <a:r>
              <a:rPr lang="en-GB" sz="3200" b="1" dirty="0"/>
              <a:t> </a:t>
            </a:r>
            <a:r>
              <a:rPr lang="en-GB" sz="3200" b="1" dirty="0" err="1"/>
              <a:t>medioambiental</a:t>
            </a:r>
            <a:r>
              <a:rPr lang="en-GB" sz="3200" b="1" dirty="0"/>
              <a:t> de </a:t>
            </a:r>
            <a:r>
              <a:rPr lang="en-GB" sz="3200" b="1" dirty="0" err="1"/>
              <a:t>tu</a:t>
            </a:r>
            <a:r>
              <a:rPr lang="en-GB" sz="3200" b="1" dirty="0"/>
              <a:t> zona local que se </a:t>
            </a:r>
            <a:r>
              <a:rPr lang="en-GB" sz="3200" b="1" dirty="0" err="1"/>
              <a:t>puede</a:t>
            </a:r>
            <a:r>
              <a:rPr lang="en-GB" sz="3200" b="1" dirty="0"/>
              <a:t> </a:t>
            </a:r>
            <a:r>
              <a:rPr lang="en-GB" sz="3200" b="1" dirty="0" err="1"/>
              <a:t>beneficiar</a:t>
            </a:r>
            <a:r>
              <a:rPr lang="en-GB" sz="3200" b="1" dirty="0"/>
              <a:t> de </a:t>
            </a:r>
            <a:r>
              <a:rPr lang="en-GB" sz="3200" b="1" dirty="0" err="1"/>
              <a:t>ello</a:t>
            </a:r>
            <a:r>
              <a:rPr lang="en-GB" sz="3200" b="1" dirty="0"/>
              <a:t>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853514" y="930876"/>
            <a:ext cx="5362832" cy="1400432"/>
          </a:xfrm>
          <a:prstGeom prst="roundRect">
            <a:avLst/>
          </a:prstGeom>
          <a:solidFill>
            <a:srgbClr val="00A7E1"/>
          </a:solidFill>
          <a:ln w="38100">
            <a:solidFill>
              <a:srgbClr val="006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536448" y="1154038"/>
            <a:ext cx="79979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/>
              <a:t>Taller para </a:t>
            </a:r>
            <a:r>
              <a:rPr lang="en-GB" sz="4000" b="1" dirty="0" err="1"/>
              <a:t>Tomar</a:t>
            </a:r>
            <a:r>
              <a:rPr lang="en-GB" sz="4000" b="1" dirty="0"/>
              <a:t> </a:t>
            </a:r>
            <a:r>
              <a:rPr lang="en-GB" sz="4000" b="1" dirty="0" err="1"/>
              <a:t>Acción</a:t>
            </a:r>
            <a:r>
              <a:rPr lang="en-GB" sz="4000" b="1" dirty="0"/>
              <a:t/>
            </a:r>
            <a:br>
              <a:rPr lang="en-GB" sz="4000" b="1" dirty="0"/>
            </a:br>
            <a:r>
              <a:rPr lang="es-ES" sz="1600" b="1" dirty="0">
                <a:solidFill>
                  <a:schemeClr val="bg1"/>
                </a:solidFill>
              </a:rPr>
              <a:t>Llévate solo fotos perfectas y deja solo un rastro de burbujas</a:t>
            </a:r>
            <a:endParaRPr lang="en-GB" sz="20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876" y="4659887"/>
            <a:ext cx="1970107" cy="197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3849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28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0" y="316098"/>
            <a:ext cx="5689355" cy="2156483"/>
          </a:xfrm>
          <a:prstGeom prst="rect">
            <a:avLst/>
          </a:prstGeom>
          <a:ln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70" y="2697073"/>
            <a:ext cx="1945344" cy="29180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541" y="648179"/>
            <a:ext cx="2234173" cy="16756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952" y="2697073"/>
            <a:ext cx="2639050" cy="17586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740" y="2697073"/>
            <a:ext cx="2873974" cy="21554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952" y="4529276"/>
            <a:ext cx="2651424" cy="1767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966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60585" y="2391649"/>
            <a:ext cx="682283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/>
              <a:t>¿</a:t>
            </a:r>
            <a:r>
              <a:rPr lang="en-GB" sz="2800" b="1" dirty="0" err="1"/>
              <a:t>Qué</a:t>
            </a:r>
            <a:r>
              <a:rPr lang="en-GB" sz="2800" b="1" dirty="0"/>
              <a:t> </a:t>
            </a:r>
            <a:r>
              <a:rPr lang="en-GB" sz="2800" b="1" dirty="0" err="1"/>
              <a:t>interacciones</a:t>
            </a:r>
            <a:r>
              <a:rPr lang="en-GB" sz="2800" b="1" dirty="0"/>
              <a:t> con </a:t>
            </a:r>
            <a:r>
              <a:rPr lang="en-GB" sz="2800" b="1" dirty="0" err="1"/>
              <a:t>los</a:t>
            </a:r>
            <a:r>
              <a:rPr lang="en-GB" sz="2800" b="1" dirty="0"/>
              <a:t> </a:t>
            </a:r>
            <a:r>
              <a:rPr lang="en-GB" sz="2800" b="1" dirty="0" err="1"/>
              <a:t>animales</a:t>
            </a:r>
            <a:r>
              <a:rPr lang="en-GB" sz="2800" b="1" dirty="0"/>
              <a:t> </a:t>
            </a:r>
            <a:r>
              <a:rPr lang="en-GB" sz="2800" b="1" dirty="0" err="1"/>
              <a:t>marinos</a:t>
            </a:r>
            <a:r>
              <a:rPr lang="en-GB" sz="2800" b="1" dirty="0"/>
              <a:t> has </a:t>
            </a:r>
            <a:r>
              <a:rPr lang="en-GB" sz="2800" b="1" dirty="0" err="1"/>
              <a:t>presenciado</a:t>
            </a:r>
            <a:r>
              <a:rPr lang="en-GB" sz="2800" b="1" dirty="0"/>
              <a:t>? </a:t>
            </a:r>
            <a:br>
              <a:rPr lang="en-GB" sz="2800" b="1" dirty="0"/>
            </a:br>
            <a:r>
              <a:rPr lang="en-GB" sz="2800" b="1" dirty="0" err="1"/>
              <a:t>Haz</a:t>
            </a:r>
            <a:r>
              <a:rPr lang="en-GB" sz="2800" b="1" dirty="0"/>
              <a:t> </a:t>
            </a:r>
            <a:r>
              <a:rPr lang="en-GB" sz="2800" b="1" dirty="0" err="1"/>
              <a:t>una</a:t>
            </a:r>
            <a:r>
              <a:rPr lang="en-GB" sz="2800" b="1" dirty="0"/>
              <a:t> </a:t>
            </a:r>
            <a:r>
              <a:rPr lang="en-GB" sz="2800" b="1" dirty="0" err="1"/>
              <a:t>lista</a:t>
            </a:r>
            <a:r>
              <a:rPr lang="en-GB" sz="2800" b="1" dirty="0"/>
              <a:t> de las </a:t>
            </a:r>
            <a:r>
              <a:rPr lang="en-GB" sz="2800" b="1" dirty="0" err="1"/>
              <a:t>experiencias</a:t>
            </a:r>
            <a:r>
              <a:rPr lang="en-GB" sz="2800" b="1" dirty="0"/>
              <a:t> </a:t>
            </a:r>
            <a:r>
              <a:rPr lang="en-GB" sz="2800" b="1" dirty="0" err="1"/>
              <a:t>anteriores</a:t>
            </a:r>
            <a:r>
              <a:rPr lang="en-GB" sz="2800" b="1" dirty="0"/>
              <a:t> </a:t>
            </a:r>
            <a:r>
              <a:rPr lang="en-GB" sz="2800" b="1" dirty="0" err="1"/>
              <a:t>en</a:t>
            </a:r>
            <a:r>
              <a:rPr lang="en-GB" sz="2800" b="1" dirty="0"/>
              <a:t> la </a:t>
            </a:r>
            <a:r>
              <a:rPr lang="en-GB" sz="2800" b="1" dirty="0" err="1"/>
              <a:t>interacción</a:t>
            </a:r>
            <a:r>
              <a:rPr lang="en-GB" sz="2800" b="1" dirty="0"/>
              <a:t> con animals </a:t>
            </a:r>
            <a:r>
              <a:rPr lang="en-GB" sz="2800" b="1" dirty="0" err="1"/>
              <a:t>marinos</a:t>
            </a:r>
            <a:r>
              <a:rPr lang="en-GB" sz="2800" b="1" dirty="0"/>
              <a:t>, </a:t>
            </a:r>
            <a:r>
              <a:rPr lang="en-GB" sz="2800" b="1" dirty="0" err="1"/>
              <a:t>tanto</a:t>
            </a:r>
            <a:r>
              <a:rPr lang="en-GB" sz="2800" b="1" dirty="0"/>
              <a:t> </a:t>
            </a:r>
            <a:r>
              <a:rPr lang="en-GB" sz="2800" b="1" dirty="0" err="1"/>
              <a:t>positivas</a:t>
            </a:r>
            <a:r>
              <a:rPr lang="en-GB" sz="2800" b="1" dirty="0"/>
              <a:t> </a:t>
            </a:r>
            <a:r>
              <a:rPr lang="en-GB" sz="2800" b="1" dirty="0" err="1"/>
              <a:t>como</a:t>
            </a:r>
            <a:r>
              <a:rPr lang="en-GB" sz="2800" b="1" dirty="0"/>
              <a:t> </a:t>
            </a:r>
            <a:r>
              <a:rPr lang="en-GB" sz="2800" b="1" dirty="0" err="1"/>
              <a:t>negativas</a:t>
            </a:r>
            <a:r>
              <a:rPr lang="en-GB" sz="2800" b="1" dirty="0"/>
              <a:t>, e </a:t>
            </a:r>
            <a:r>
              <a:rPr lang="en-GB" sz="2800" b="1" dirty="0" err="1"/>
              <a:t>indica</a:t>
            </a:r>
            <a:r>
              <a:rPr lang="en-GB" sz="2800" b="1" dirty="0"/>
              <a:t> </a:t>
            </a:r>
            <a:r>
              <a:rPr lang="en-GB" sz="2800" b="1" dirty="0" err="1"/>
              <a:t>formas</a:t>
            </a:r>
            <a:r>
              <a:rPr lang="en-GB" sz="2800" b="1" dirty="0"/>
              <a:t> de </a:t>
            </a:r>
            <a:r>
              <a:rPr lang="en-GB" sz="2800" b="1" dirty="0" err="1"/>
              <a:t>fomentar</a:t>
            </a:r>
            <a:r>
              <a:rPr lang="en-GB" sz="2800" b="1" dirty="0"/>
              <a:t> un </a:t>
            </a:r>
            <a:r>
              <a:rPr lang="en-GB" sz="2800" b="1" dirty="0" err="1"/>
              <a:t>comportamiento</a:t>
            </a:r>
            <a:r>
              <a:rPr lang="en-GB" sz="2800" b="1" dirty="0"/>
              <a:t> </a:t>
            </a:r>
            <a:r>
              <a:rPr lang="en-GB" sz="2800" b="1" dirty="0" err="1"/>
              <a:t>apropiado</a:t>
            </a:r>
            <a:r>
              <a:rPr lang="en-GB" sz="2800" b="1" dirty="0"/>
              <a:t>.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853514" y="930876"/>
            <a:ext cx="5362832" cy="1400432"/>
          </a:xfrm>
          <a:prstGeom prst="roundRect">
            <a:avLst/>
          </a:prstGeom>
          <a:solidFill>
            <a:srgbClr val="00A7E1"/>
          </a:solidFill>
          <a:ln w="38100">
            <a:solidFill>
              <a:srgbClr val="006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1075322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/>
              <a:t>Taller para </a:t>
            </a:r>
            <a:r>
              <a:rPr lang="en-GB" sz="4000" b="1" dirty="0" err="1"/>
              <a:t>Tomar</a:t>
            </a:r>
            <a:r>
              <a:rPr lang="en-GB" sz="4000" b="1" dirty="0"/>
              <a:t> </a:t>
            </a:r>
            <a:r>
              <a:rPr lang="en-GB" sz="4000" b="1" dirty="0" err="1"/>
              <a:t>Acción</a:t>
            </a:r>
            <a:r>
              <a:rPr lang="en-GB" sz="4000" b="1" dirty="0"/>
              <a:t/>
            </a:r>
            <a:br>
              <a:rPr lang="en-GB" sz="4000" b="1" dirty="0"/>
            </a:br>
            <a:r>
              <a:rPr lang="en-GB" sz="2400" b="1" dirty="0" err="1">
                <a:solidFill>
                  <a:schemeClr val="bg1"/>
                </a:solidFill>
              </a:rPr>
              <a:t>Protege</a:t>
            </a:r>
            <a:r>
              <a:rPr lang="en-GB" sz="2400" b="1" dirty="0">
                <a:solidFill>
                  <a:schemeClr val="bg1"/>
                </a:solidFill>
              </a:rPr>
              <a:t> la </a:t>
            </a:r>
            <a:r>
              <a:rPr lang="en-GB" sz="2400" b="1" dirty="0" err="1">
                <a:solidFill>
                  <a:schemeClr val="bg1"/>
                </a:solidFill>
              </a:rPr>
              <a:t>vida</a:t>
            </a:r>
            <a:r>
              <a:rPr lang="en-GB" sz="2400" b="1" dirty="0">
                <a:solidFill>
                  <a:schemeClr val="bg1"/>
                </a:solidFill>
              </a:rPr>
              <a:t> </a:t>
            </a:r>
            <a:r>
              <a:rPr lang="en-GB" sz="2400" b="1" dirty="0" err="1">
                <a:solidFill>
                  <a:schemeClr val="bg1"/>
                </a:solidFill>
              </a:rPr>
              <a:t>subacuática</a:t>
            </a:r>
            <a:endParaRPr lang="en-GB" sz="40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823" y="5069305"/>
            <a:ext cx="1728354" cy="172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6502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021" y="603431"/>
            <a:ext cx="2045119" cy="1533840"/>
          </a:xfrm>
          <a:prstGeom prst="rect">
            <a:avLst/>
          </a:prstGeom>
          <a:ln w="0">
            <a:solidFill>
              <a:schemeClr val="tx1"/>
            </a:solidFill>
          </a:ln>
        </p:spPr>
      </p:pic>
      <p:pic>
        <p:nvPicPr>
          <p:cNvPr id="3" name="image20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44" y="269351"/>
            <a:ext cx="5467551" cy="2202000"/>
          </a:xfrm>
          <a:prstGeom prst="rect">
            <a:avLst/>
          </a:prstGeom>
          <a:ln/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521" y="2781562"/>
            <a:ext cx="2421977" cy="33030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332" y="2689921"/>
            <a:ext cx="4382193" cy="3486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9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708727" y="5810423"/>
            <a:ext cx="4719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/>
              <a:t>El Horrible </a:t>
            </a:r>
            <a:r>
              <a:rPr lang="en-GB" sz="2400" b="1" dirty="0" err="1"/>
              <a:t>Viaje</a:t>
            </a:r>
            <a:r>
              <a:rPr lang="en-GB" sz="2400" b="1" dirty="0"/>
              <a:t> de </a:t>
            </a:r>
            <a:r>
              <a:rPr lang="en-GB" sz="2400" b="1" dirty="0" smtClean="0"/>
              <a:t>la </a:t>
            </a:r>
            <a:r>
              <a:rPr lang="en-GB" sz="2400" b="1" dirty="0" err="1" smtClean="0"/>
              <a:t>Basura</a:t>
            </a:r>
            <a:r>
              <a:rPr lang="en-GB" sz="2800" b="1" dirty="0" smtClean="0"/>
              <a:t> </a:t>
            </a:r>
            <a:endParaRPr lang="en-GB" sz="2800" b="1" dirty="0"/>
          </a:p>
        </p:txBody>
      </p:sp>
      <p:pic>
        <p:nvPicPr>
          <p:cNvPr id="3" name="Marine Debris- The Ugly Journey of Our Trash (English Subtitles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01112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85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51743" y="2505736"/>
            <a:ext cx="76405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/>
              <a:t>¿</a:t>
            </a:r>
            <a:r>
              <a:rPr lang="en-GB" sz="3200" b="1" dirty="0" err="1"/>
              <a:t>Qué</a:t>
            </a:r>
            <a:r>
              <a:rPr lang="en-GB" sz="3200" b="1" dirty="0"/>
              <a:t> </a:t>
            </a:r>
            <a:r>
              <a:rPr lang="en-GB" sz="3200" b="1" dirty="0" err="1"/>
              <a:t>puedes</a:t>
            </a:r>
            <a:r>
              <a:rPr lang="en-GB" sz="3200" b="1" dirty="0"/>
              <a:t> </a:t>
            </a:r>
            <a:r>
              <a:rPr lang="en-GB" sz="3200" b="1" dirty="0" err="1"/>
              <a:t>hacer</a:t>
            </a:r>
            <a:r>
              <a:rPr lang="en-GB" sz="3200" b="1" dirty="0"/>
              <a:t> para </a:t>
            </a:r>
            <a:r>
              <a:rPr lang="en-GB" sz="3200" b="1" dirty="0" err="1"/>
              <a:t>reducir</a:t>
            </a:r>
            <a:r>
              <a:rPr lang="en-GB" sz="3200" b="1" dirty="0"/>
              <a:t> los </a:t>
            </a:r>
            <a:r>
              <a:rPr lang="en-GB" sz="3200" b="1" dirty="0" err="1"/>
              <a:t>residuos</a:t>
            </a:r>
            <a:r>
              <a:rPr lang="en-GB" sz="3200" b="1" dirty="0"/>
              <a:t> </a:t>
            </a:r>
            <a:r>
              <a:rPr lang="en-GB" sz="3200" b="1" dirty="0" err="1"/>
              <a:t>marinos</a:t>
            </a:r>
            <a:r>
              <a:rPr lang="en-GB" sz="3200" b="1" dirty="0"/>
              <a:t> </a:t>
            </a:r>
            <a:r>
              <a:rPr lang="en-GB" sz="3200" b="1" dirty="0" err="1"/>
              <a:t>en</a:t>
            </a:r>
            <a:r>
              <a:rPr lang="en-GB" sz="3200" b="1" dirty="0"/>
              <a:t> los </a:t>
            </a:r>
            <a:r>
              <a:rPr lang="en-GB" sz="3200" b="1" dirty="0" err="1"/>
              <a:t>entornos</a:t>
            </a:r>
            <a:r>
              <a:rPr lang="en-GB" sz="3200" b="1" dirty="0"/>
              <a:t> </a:t>
            </a:r>
            <a:r>
              <a:rPr lang="en-GB" sz="3200" b="1" dirty="0" err="1"/>
              <a:t>subacuáticos</a:t>
            </a:r>
            <a:r>
              <a:rPr lang="en-GB" sz="3200" b="1" dirty="0"/>
              <a:t>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853514" y="930876"/>
            <a:ext cx="5362832" cy="1400432"/>
          </a:xfrm>
          <a:prstGeom prst="roundRect">
            <a:avLst/>
          </a:prstGeom>
          <a:solidFill>
            <a:srgbClr val="00A7E1"/>
          </a:solidFill>
          <a:ln w="38100">
            <a:solidFill>
              <a:srgbClr val="006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075322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/>
              <a:t>Taller para </a:t>
            </a:r>
            <a:r>
              <a:rPr lang="en-GB" sz="4000" b="1" dirty="0" err="1"/>
              <a:t>Tomar</a:t>
            </a:r>
            <a:r>
              <a:rPr lang="en-GB" sz="4000" b="1" dirty="0"/>
              <a:t> </a:t>
            </a:r>
            <a:r>
              <a:rPr lang="en-GB" sz="4000" b="1" dirty="0" err="1"/>
              <a:t>Acción</a:t>
            </a:r>
            <a:r>
              <a:rPr lang="en-GB" sz="4000" b="1" dirty="0"/>
              <a:t/>
            </a:r>
            <a:br>
              <a:rPr lang="en-GB" sz="4000" b="1" dirty="0"/>
            </a:br>
            <a:r>
              <a:rPr lang="es-ES" sz="2000" b="1" dirty="0">
                <a:solidFill>
                  <a:schemeClr val="bg1"/>
                </a:solidFill>
              </a:rPr>
              <a:t>Aboga por la eliminación de residuos</a:t>
            </a:r>
            <a:endParaRPr lang="en-GB" sz="20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625" y="4249824"/>
            <a:ext cx="1894609" cy="1894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1621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24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74" y="361815"/>
            <a:ext cx="5329822" cy="2037513"/>
          </a:xfrm>
          <a:prstGeom prst="rect">
            <a:avLst/>
          </a:prstGeom>
          <a:ln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412" y="281554"/>
            <a:ext cx="1915968" cy="25546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773" y="1833851"/>
            <a:ext cx="1183409" cy="159168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37309" y="2704970"/>
            <a:ext cx="6188364" cy="3853154"/>
            <a:chOff x="637309" y="2704970"/>
            <a:chExt cx="6188364" cy="385315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7309" y="2704970"/>
              <a:ext cx="6188364" cy="35146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37309" y="6219570"/>
              <a:ext cx="618836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 err="1"/>
                <a:t>Infografía</a:t>
              </a:r>
              <a:r>
                <a:rPr lang="en-GB" sz="1600" dirty="0"/>
                <a:t> del Estado del Mercado Global de </a:t>
              </a:r>
              <a:r>
                <a:rPr lang="en-GB" sz="1600" dirty="0" err="1"/>
                <a:t>Productos</a:t>
              </a:r>
              <a:r>
                <a:rPr lang="en-GB" sz="1600" dirty="0"/>
                <a:t> del </a:t>
              </a:r>
              <a:r>
                <a:rPr lang="en-GB" sz="1600" dirty="0" err="1"/>
                <a:t>Tiburón</a:t>
              </a:r>
              <a:endParaRPr lang="en-GB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34031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505736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/>
              <a:t>¿</a:t>
            </a:r>
            <a:r>
              <a:rPr lang="en-GB" sz="3200" b="1" dirty="0" err="1"/>
              <a:t>Dónde</a:t>
            </a:r>
            <a:r>
              <a:rPr lang="en-GB" sz="3200" b="1" dirty="0"/>
              <a:t> </a:t>
            </a:r>
            <a:r>
              <a:rPr lang="en-GB" sz="3200" b="1" dirty="0" err="1"/>
              <a:t>puedes</a:t>
            </a:r>
            <a:r>
              <a:rPr lang="en-GB" sz="3200" b="1" dirty="0"/>
              <a:t> </a:t>
            </a:r>
            <a:r>
              <a:rPr lang="en-GB" sz="3200" b="1" dirty="0" err="1"/>
              <a:t>averiguar</a:t>
            </a:r>
            <a:r>
              <a:rPr lang="en-GB" sz="3200" b="1" dirty="0"/>
              <a:t> </a:t>
            </a:r>
            <a:r>
              <a:rPr lang="en-GB" sz="3200" b="1" dirty="0" err="1"/>
              <a:t>qué</a:t>
            </a:r>
            <a:r>
              <a:rPr lang="en-GB" sz="3200" b="1" dirty="0"/>
              <a:t> </a:t>
            </a:r>
            <a:r>
              <a:rPr lang="en-GB" sz="3200" b="1" dirty="0" err="1"/>
              <a:t>pescado</a:t>
            </a:r>
            <a:r>
              <a:rPr lang="en-GB" sz="3200" b="1" dirty="0"/>
              <a:t> de </a:t>
            </a:r>
            <a:r>
              <a:rPr lang="en-GB" sz="3200" b="1" dirty="0" err="1"/>
              <a:t>tu</a:t>
            </a:r>
            <a:r>
              <a:rPr lang="en-GB" sz="3200" b="1" dirty="0"/>
              <a:t> </a:t>
            </a:r>
            <a:r>
              <a:rPr lang="en-GB" sz="3200" b="1" dirty="0" err="1"/>
              <a:t>mercado</a:t>
            </a:r>
            <a:r>
              <a:rPr lang="en-GB" sz="3200" b="1" dirty="0"/>
              <a:t> local </a:t>
            </a:r>
            <a:r>
              <a:rPr lang="en-GB" sz="3200" b="1" dirty="0" err="1"/>
              <a:t>es</a:t>
            </a:r>
            <a:r>
              <a:rPr lang="en-GB" sz="3200" b="1" dirty="0"/>
              <a:t> </a:t>
            </a:r>
            <a:r>
              <a:rPr lang="en-GB" sz="3200" b="1" dirty="0" err="1"/>
              <a:t>sostenible</a:t>
            </a:r>
            <a:r>
              <a:rPr lang="en-GB" sz="3200" b="1" dirty="0"/>
              <a:t>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888682" y="930876"/>
            <a:ext cx="5362832" cy="1400432"/>
          </a:xfrm>
          <a:prstGeom prst="roundRect">
            <a:avLst/>
          </a:prstGeom>
          <a:solidFill>
            <a:srgbClr val="00A7E1"/>
          </a:solidFill>
          <a:ln w="38100">
            <a:solidFill>
              <a:srgbClr val="006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075322"/>
            <a:ext cx="914400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/>
              <a:t>Taller para </a:t>
            </a:r>
            <a:r>
              <a:rPr lang="en-GB" sz="4000" b="1" dirty="0" err="1"/>
              <a:t>Tomar</a:t>
            </a:r>
            <a:r>
              <a:rPr lang="en-GB" sz="4000" b="1" dirty="0"/>
              <a:t> </a:t>
            </a:r>
            <a:r>
              <a:rPr lang="en-GB" sz="4000" b="1" dirty="0" err="1"/>
              <a:t>Acción</a:t>
            </a:r>
            <a:r>
              <a:rPr lang="en-GB" sz="4000" b="1" dirty="0"/>
              <a:t/>
            </a:r>
            <a:br>
              <a:rPr lang="en-GB" sz="4000" b="1" dirty="0"/>
            </a:br>
            <a:r>
              <a:rPr lang="es-ES" sz="1700" b="1" dirty="0">
                <a:solidFill>
                  <a:schemeClr val="bg1"/>
                </a:solidFill>
              </a:rPr>
              <a:t>Sé responsable a la hora de consumir productos del mar</a:t>
            </a:r>
            <a:endParaRPr lang="en-GB" sz="17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254" y="4249824"/>
            <a:ext cx="1871393" cy="1871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2666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12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0" y="262994"/>
            <a:ext cx="5675664" cy="2232564"/>
          </a:xfrm>
          <a:prstGeom prst="rect">
            <a:avLst/>
          </a:prstGeom>
          <a:ln/>
        </p:spPr>
      </p:pic>
      <p:pic>
        <p:nvPicPr>
          <p:cNvPr id="4" name="Google Shape;250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70192" y="2963143"/>
            <a:ext cx="2509726" cy="2523255"/>
          </a:xfrm>
          <a:prstGeom prst="rect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" name="Google Shape;251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9220" y="2963144"/>
            <a:ext cx="2349061" cy="2523255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" name="Google Shape;252;p3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71829" y="2963143"/>
            <a:ext cx="2581558" cy="2523253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1725">
            <a:off x="6694659" y="514405"/>
            <a:ext cx="1695253" cy="19816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94688" y="5813432"/>
            <a:ext cx="56168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#ProjectAWARE	#AWAREImpact	#10Tips4Divers</a:t>
            </a:r>
            <a:br>
              <a:rPr lang="en-GB" dirty="0"/>
            </a:br>
            <a:r>
              <a:rPr lang="en-GB" dirty="0"/>
              <a:t>              #DiveAgainstDebris	     #AdoptADiveSite	</a:t>
            </a:r>
          </a:p>
        </p:txBody>
      </p:sp>
    </p:spTree>
    <p:extLst>
      <p:ext uri="{BB962C8B-B14F-4D97-AF65-F5344CB8AC3E}">
        <p14:creationId xmlns:p14="http://schemas.microsoft.com/office/powerpoint/2010/main" val="4010411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505736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/>
              <a:t>¿</a:t>
            </a:r>
            <a:r>
              <a:rPr lang="en-GB" sz="3200" b="1" dirty="0" err="1"/>
              <a:t>Qué</a:t>
            </a:r>
            <a:r>
              <a:rPr lang="en-GB" sz="3200" b="1" dirty="0"/>
              <a:t> </a:t>
            </a:r>
            <a:r>
              <a:rPr lang="en-GB" sz="3200" b="1" dirty="0" err="1"/>
              <a:t>pueden</a:t>
            </a:r>
            <a:r>
              <a:rPr lang="en-GB" sz="3200" b="1" dirty="0"/>
              <a:t> </a:t>
            </a:r>
            <a:r>
              <a:rPr lang="en-GB" sz="3200" b="1" dirty="0" err="1"/>
              <a:t>hacer</a:t>
            </a:r>
            <a:r>
              <a:rPr lang="en-GB" sz="3200" b="1" dirty="0"/>
              <a:t> </a:t>
            </a:r>
            <a:r>
              <a:rPr lang="en-GB" sz="3200" b="1" dirty="0" err="1"/>
              <a:t>los</a:t>
            </a:r>
            <a:r>
              <a:rPr lang="en-GB" sz="3200" b="1" dirty="0"/>
              <a:t> </a:t>
            </a:r>
            <a:r>
              <a:rPr lang="en-GB" sz="3200" b="1" dirty="0" err="1"/>
              <a:t>buceadores</a:t>
            </a:r>
            <a:r>
              <a:rPr lang="en-GB" sz="3200" b="1" dirty="0"/>
              <a:t>, </a:t>
            </a:r>
            <a:r>
              <a:rPr lang="en-GB" sz="3200" b="1" i="1" dirty="0"/>
              <a:t>freedivers</a:t>
            </a:r>
            <a:r>
              <a:rPr lang="en-GB" sz="3200" b="1" dirty="0"/>
              <a:t> </a:t>
            </a:r>
            <a:br>
              <a:rPr lang="en-GB" sz="3200" b="1" dirty="0"/>
            </a:br>
            <a:r>
              <a:rPr lang="en-GB" sz="3200" b="1" dirty="0"/>
              <a:t>y </a:t>
            </a:r>
            <a:r>
              <a:rPr lang="en-GB" sz="3200" b="1" i="1" dirty="0"/>
              <a:t>snorkelers</a:t>
            </a:r>
            <a:r>
              <a:rPr lang="en-GB" sz="3200" b="1" dirty="0"/>
              <a:t> para </a:t>
            </a:r>
            <a:r>
              <a:rPr lang="en-GB" sz="3200" b="1" dirty="0" err="1"/>
              <a:t>tomar</a:t>
            </a:r>
            <a:r>
              <a:rPr lang="en-GB" sz="3200" b="1" dirty="0"/>
              <a:t> </a:t>
            </a:r>
            <a:r>
              <a:rPr lang="en-GB" sz="3200" b="1" dirty="0" err="1"/>
              <a:t>acción</a:t>
            </a:r>
            <a:r>
              <a:rPr lang="en-GB" sz="3200" b="1" dirty="0"/>
              <a:t>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853514" y="930876"/>
            <a:ext cx="5362832" cy="1400432"/>
          </a:xfrm>
          <a:prstGeom prst="roundRect">
            <a:avLst/>
          </a:prstGeom>
          <a:solidFill>
            <a:srgbClr val="00A7E1"/>
          </a:solidFill>
          <a:ln w="38100">
            <a:solidFill>
              <a:srgbClr val="006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075322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/>
              <a:t>Taller para </a:t>
            </a:r>
            <a:r>
              <a:rPr lang="en-GB" sz="4000" b="1" dirty="0" err="1"/>
              <a:t>Tomar</a:t>
            </a:r>
            <a:r>
              <a:rPr lang="en-GB" sz="4000" b="1" dirty="0"/>
              <a:t> </a:t>
            </a:r>
            <a:r>
              <a:rPr lang="en-GB" sz="4000" b="1" dirty="0" err="1"/>
              <a:t>Acción</a:t>
            </a:r>
            <a:r>
              <a:rPr lang="en-GB" sz="4000" b="1" dirty="0"/>
              <a:t/>
            </a:r>
            <a:br>
              <a:rPr lang="en-GB" sz="4000" b="1" dirty="0"/>
            </a:br>
            <a:r>
              <a:rPr lang="es-ES" sz="2400" b="1" dirty="0">
                <a:solidFill>
                  <a:schemeClr val="bg1"/>
                </a:solidFill>
              </a:rPr>
              <a:t>No te quedes de brazos cruzados</a:t>
            </a:r>
            <a:endParaRPr lang="en-GB" sz="40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345" y="3936150"/>
            <a:ext cx="1979740" cy="197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7765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136"/>
          <a:stretch/>
        </p:blipFill>
        <p:spPr>
          <a:xfrm>
            <a:off x="0" y="-9447"/>
            <a:ext cx="9144000" cy="24501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7030" y="1624224"/>
            <a:ext cx="68718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err="1">
                <a:solidFill>
                  <a:schemeClr val="bg1"/>
                </a:solidFill>
              </a:rPr>
              <a:t>Visión</a:t>
            </a:r>
            <a:r>
              <a:rPr lang="en-GB" sz="4000" b="1" dirty="0">
                <a:solidFill>
                  <a:schemeClr val="bg1"/>
                </a:solidFill>
              </a:rPr>
              <a:t> General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852933" y="3445920"/>
            <a:ext cx="4046957" cy="369332"/>
            <a:chOff x="839079" y="1843281"/>
            <a:chExt cx="4046957" cy="369332"/>
          </a:xfrm>
        </p:grpSpPr>
        <p:sp>
          <p:nvSpPr>
            <p:cNvPr id="6" name="TextBox 5"/>
            <p:cNvSpPr txBox="1"/>
            <p:nvPr/>
          </p:nvSpPr>
          <p:spPr>
            <a:xfrm>
              <a:off x="1335028" y="1843281"/>
              <a:ext cx="35510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Project AWARE y </a:t>
              </a:r>
              <a:r>
                <a:rPr lang="en-GB" dirty="0" err="1"/>
                <a:t>su</a:t>
              </a:r>
              <a:r>
                <a:rPr lang="en-GB" dirty="0"/>
                <a:t> </a:t>
              </a:r>
              <a:r>
                <a:rPr lang="en-GB" dirty="0" err="1"/>
                <a:t>Misión</a:t>
              </a:r>
              <a:endParaRPr lang="en-GB" dirty="0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10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852933" y="3981411"/>
            <a:ext cx="6242459" cy="646331"/>
            <a:chOff x="839079" y="1708648"/>
            <a:chExt cx="6242459" cy="646331"/>
          </a:xfrm>
        </p:grpSpPr>
        <p:sp>
          <p:nvSpPr>
            <p:cNvPr id="13" name="TextBox 12"/>
            <p:cNvSpPr txBox="1"/>
            <p:nvPr/>
          </p:nvSpPr>
          <p:spPr>
            <a:xfrm>
              <a:off x="1335027" y="1708648"/>
              <a:ext cx="57465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10 </a:t>
              </a:r>
              <a:r>
                <a:rPr lang="en-GB" dirty="0" err="1"/>
                <a:t>Consejos</a:t>
              </a:r>
              <a:r>
                <a:rPr lang="en-GB" dirty="0"/>
                <a:t> a </a:t>
              </a:r>
              <a:r>
                <a:rPr lang="en-GB" dirty="0" err="1"/>
                <a:t>los</a:t>
              </a:r>
              <a:r>
                <a:rPr lang="en-GB" dirty="0"/>
                <a:t> </a:t>
              </a:r>
              <a:r>
                <a:rPr lang="en-GB" dirty="0" err="1"/>
                <a:t>Buceadores</a:t>
              </a:r>
              <a:r>
                <a:rPr lang="en-GB" dirty="0"/>
                <a:t>: De la </a:t>
              </a:r>
              <a:r>
                <a:rPr lang="en-GB" dirty="0" err="1"/>
                <a:t>Conciencia</a:t>
              </a:r>
              <a:r>
                <a:rPr lang="en-GB" dirty="0"/>
                <a:t> a la </a:t>
              </a:r>
              <a:r>
                <a:rPr lang="en-GB" dirty="0" err="1"/>
                <a:t>Acción</a:t>
              </a:r>
              <a:r>
                <a:rPr lang="en-GB" dirty="0"/>
                <a:t/>
              </a:r>
              <a:br>
                <a:rPr lang="en-GB" dirty="0"/>
              </a:br>
              <a:r>
                <a:rPr lang="en-GB" dirty="0"/>
                <a:t>&gt;&gt; </a:t>
              </a:r>
              <a:r>
                <a:rPr lang="en-GB" dirty="0" err="1"/>
                <a:t>Talleres</a:t>
              </a:r>
              <a:r>
                <a:rPr lang="en-GB" dirty="0"/>
                <a:t> para </a:t>
              </a:r>
              <a:r>
                <a:rPr lang="en-GB" dirty="0" err="1"/>
                <a:t>Tomar</a:t>
              </a:r>
              <a:r>
                <a:rPr lang="en-GB" dirty="0"/>
                <a:t> </a:t>
              </a:r>
              <a:r>
                <a:rPr lang="en-GB" dirty="0" err="1"/>
                <a:t>Acción</a:t>
              </a:r>
              <a:endParaRPr lang="en-GB" dirty="0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15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7" name="Group 16"/>
          <p:cNvGrpSpPr/>
          <p:nvPr/>
        </p:nvGrpSpPr>
        <p:grpSpPr>
          <a:xfrm>
            <a:off x="853614" y="4793901"/>
            <a:ext cx="4410205" cy="369332"/>
            <a:chOff x="839079" y="1875201"/>
            <a:chExt cx="4410205" cy="369332"/>
          </a:xfrm>
        </p:grpSpPr>
        <p:sp>
          <p:nvSpPr>
            <p:cNvPr id="18" name="TextBox 17"/>
            <p:cNvSpPr txBox="1"/>
            <p:nvPr/>
          </p:nvSpPr>
          <p:spPr>
            <a:xfrm>
              <a:off x="1335028" y="1875201"/>
              <a:ext cx="391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err="1"/>
                <a:t>Repaso</a:t>
              </a:r>
              <a:r>
                <a:rPr lang="en-GB" dirty="0"/>
                <a:t> de </a:t>
              </a:r>
              <a:r>
                <a:rPr lang="en-GB" dirty="0" err="1"/>
                <a:t>Conocimientos</a:t>
              </a:r>
              <a:endParaRPr lang="en-GB" dirty="0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20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4" name="Group 23"/>
          <p:cNvGrpSpPr/>
          <p:nvPr/>
        </p:nvGrpSpPr>
        <p:grpSpPr>
          <a:xfrm>
            <a:off x="852933" y="2910429"/>
            <a:ext cx="4046957" cy="369332"/>
            <a:chOff x="839079" y="1843281"/>
            <a:chExt cx="4046957" cy="369332"/>
          </a:xfrm>
        </p:grpSpPr>
        <p:sp>
          <p:nvSpPr>
            <p:cNvPr id="25" name="TextBox 24"/>
            <p:cNvSpPr txBox="1"/>
            <p:nvPr/>
          </p:nvSpPr>
          <p:spPr>
            <a:xfrm>
              <a:off x="1335028" y="1843281"/>
              <a:ext cx="35510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err="1"/>
                <a:t>Introducción</a:t>
              </a:r>
              <a:r>
                <a:rPr lang="en-GB" dirty="0"/>
                <a:t> y </a:t>
              </a:r>
              <a:r>
                <a:rPr lang="en-GB" dirty="0" err="1"/>
                <a:t>Objetivos</a:t>
              </a:r>
              <a:r>
                <a:rPr lang="en-GB" dirty="0"/>
                <a:t> del </a:t>
              </a:r>
              <a:r>
                <a:rPr lang="en-GB" dirty="0" err="1"/>
                <a:t>Curso</a:t>
              </a:r>
              <a:endParaRPr lang="en-GB" dirty="0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27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9" name="Group 28"/>
          <p:cNvGrpSpPr/>
          <p:nvPr/>
        </p:nvGrpSpPr>
        <p:grpSpPr>
          <a:xfrm>
            <a:off x="853614" y="5329392"/>
            <a:ext cx="4410205" cy="369332"/>
            <a:chOff x="839079" y="1875201"/>
            <a:chExt cx="4410205" cy="369332"/>
          </a:xfrm>
        </p:grpSpPr>
        <p:sp>
          <p:nvSpPr>
            <p:cNvPr id="30" name="TextBox 29"/>
            <p:cNvSpPr txBox="1"/>
            <p:nvPr/>
          </p:nvSpPr>
          <p:spPr>
            <a:xfrm>
              <a:off x="1335028" y="1875201"/>
              <a:ext cx="391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err="1"/>
                <a:t>Mantente</a:t>
              </a:r>
              <a:r>
                <a:rPr lang="en-GB" dirty="0"/>
                <a:t> </a:t>
              </a:r>
              <a:r>
                <a:rPr lang="en-GB" dirty="0" err="1"/>
                <a:t>en</a:t>
              </a:r>
              <a:r>
                <a:rPr lang="en-GB" dirty="0"/>
                <a:t> </a:t>
              </a:r>
              <a:r>
                <a:rPr lang="en-GB" dirty="0" err="1"/>
                <a:t>Conexión</a:t>
              </a:r>
              <a:endParaRPr lang="en-GB" dirty="0"/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32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4" name="Group 33"/>
          <p:cNvGrpSpPr/>
          <p:nvPr/>
        </p:nvGrpSpPr>
        <p:grpSpPr>
          <a:xfrm>
            <a:off x="853614" y="5864881"/>
            <a:ext cx="4410205" cy="369332"/>
            <a:chOff x="839079" y="1875201"/>
            <a:chExt cx="4410205" cy="369332"/>
          </a:xfrm>
        </p:grpSpPr>
        <p:sp>
          <p:nvSpPr>
            <p:cNvPr id="35" name="TextBox 34"/>
            <p:cNvSpPr txBox="1"/>
            <p:nvPr/>
          </p:nvSpPr>
          <p:spPr>
            <a:xfrm>
              <a:off x="1335028" y="1875201"/>
              <a:ext cx="391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err="1"/>
                <a:t>Certificación</a:t>
              </a:r>
              <a:endParaRPr lang="en-GB" dirty="0"/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37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8937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18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68" y="261181"/>
            <a:ext cx="5622726" cy="2226646"/>
          </a:xfrm>
          <a:prstGeom prst="rect">
            <a:avLst/>
          </a:prstGeom>
          <a:ln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301" y="1543960"/>
            <a:ext cx="1298019" cy="13183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517" y="1663372"/>
            <a:ext cx="1323499" cy="10795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317" y="478609"/>
            <a:ext cx="1217986" cy="9419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359" y="359656"/>
            <a:ext cx="1179815" cy="117981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289616" y="3509502"/>
            <a:ext cx="2477394" cy="1728552"/>
            <a:chOff x="6291098" y="3301683"/>
            <a:chExt cx="2477394" cy="172855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1098" y="3301683"/>
              <a:ext cx="2477394" cy="1728552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8031892" y="3312272"/>
              <a:ext cx="73660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700" b="1" dirty="0"/>
                <a:t>© vipdiving</a:t>
              </a:r>
            </a:p>
          </p:txBody>
        </p:sp>
      </p:grpSp>
      <p:pic>
        <p:nvPicPr>
          <p:cNvPr id="2050" name="Picture 2" descr="Image result for shark and rays sustainable tourism project awar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26" y="2793031"/>
            <a:ext cx="3121028" cy="2080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444" y="4466623"/>
            <a:ext cx="1663289" cy="16632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323" y="5074507"/>
            <a:ext cx="2650506" cy="14903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370" y="2793031"/>
            <a:ext cx="2328530" cy="1432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83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73723" y="2505736"/>
            <a:ext cx="75965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/>
              <a:t>¿</a:t>
            </a:r>
            <a:r>
              <a:rPr lang="en-GB" sz="3200" b="1" dirty="0" err="1"/>
              <a:t>Cómo</a:t>
            </a:r>
            <a:r>
              <a:rPr lang="en-GB" sz="3200" b="1" dirty="0"/>
              <a:t> </a:t>
            </a:r>
            <a:r>
              <a:rPr lang="en-GB" sz="3200" b="1" dirty="0" err="1"/>
              <a:t>buscar</a:t>
            </a:r>
            <a:r>
              <a:rPr lang="en-GB" sz="3200" b="1" dirty="0"/>
              <a:t> </a:t>
            </a:r>
            <a:r>
              <a:rPr lang="en-GB" sz="3200" b="1" dirty="0" err="1"/>
              <a:t>localizaciones</a:t>
            </a:r>
            <a:r>
              <a:rPr lang="en-GB" sz="3200" b="1" dirty="0"/>
              <a:t> para </a:t>
            </a:r>
            <a:r>
              <a:rPr lang="en-GB" sz="3200" b="1" dirty="0" err="1"/>
              <a:t>tus</a:t>
            </a:r>
            <a:r>
              <a:rPr lang="en-GB" sz="3200" b="1" dirty="0"/>
              <a:t> </a:t>
            </a:r>
            <a:r>
              <a:rPr lang="en-GB" sz="3200" b="1" dirty="0" err="1"/>
              <a:t>vacaciones</a:t>
            </a:r>
            <a:r>
              <a:rPr lang="en-GB" sz="3200" b="1" dirty="0"/>
              <a:t> </a:t>
            </a:r>
            <a:r>
              <a:rPr lang="en-GB" sz="3200" b="1" dirty="0" err="1"/>
              <a:t>ecológicas</a:t>
            </a:r>
            <a:r>
              <a:rPr lang="en-GB" sz="3200" b="1" dirty="0"/>
              <a:t>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853514" y="930876"/>
            <a:ext cx="5362832" cy="1400432"/>
          </a:xfrm>
          <a:prstGeom prst="roundRect">
            <a:avLst/>
          </a:prstGeom>
          <a:solidFill>
            <a:srgbClr val="00A7E1"/>
          </a:solidFill>
          <a:ln w="38100">
            <a:solidFill>
              <a:srgbClr val="006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-85344" y="1075322"/>
            <a:ext cx="92293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/>
              <a:t>Taller para </a:t>
            </a:r>
            <a:r>
              <a:rPr lang="en-GB" sz="4000" b="1" dirty="0" err="1"/>
              <a:t>Tomar</a:t>
            </a:r>
            <a:r>
              <a:rPr lang="en-GB" sz="4000" b="1" dirty="0"/>
              <a:t> </a:t>
            </a:r>
            <a:r>
              <a:rPr lang="en-GB" sz="4000" b="1" dirty="0" err="1"/>
              <a:t>Acción</a:t>
            </a:r>
            <a:r>
              <a:rPr lang="en-GB" sz="4000" b="1" dirty="0"/>
              <a:t/>
            </a:r>
            <a:br>
              <a:rPr lang="en-GB" sz="4000" b="1" dirty="0"/>
            </a:br>
            <a:r>
              <a:rPr lang="en-GB" sz="2400" b="1" dirty="0" err="1">
                <a:solidFill>
                  <a:schemeClr val="bg1"/>
                </a:solidFill>
              </a:rPr>
              <a:t>Sé</a:t>
            </a:r>
            <a:r>
              <a:rPr lang="en-GB" sz="2400" b="1" dirty="0">
                <a:solidFill>
                  <a:schemeClr val="bg1"/>
                </a:solidFill>
              </a:rPr>
              <a:t> un </a:t>
            </a:r>
            <a:r>
              <a:rPr lang="en-GB" sz="2400" b="1" dirty="0" err="1">
                <a:solidFill>
                  <a:schemeClr val="bg1"/>
                </a:solidFill>
              </a:rPr>
              <a:t>ecoturista</a:t>
            </a:r>
            <a:endParaRPr lang="en-GB" sz="40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475" y="3757382"/>
            <a:ext cx="2008909" cy="200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3029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13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0" y="287532"/>
            <a:ext cx="5538542" cy="2206931"/>
          </a:xfrm>
          <a:prstGeom prst="rect">
            <a:avLst/>
          </a:prstGeom>
          <a:ln/>
        </p:spPr>
      </p:pic>
      <p:pic>
        <p:nvPicPr>
          <p:cNvPr id="3074" name="Picture 2" descr="File:Footprints in the sand - geograph.org.uk - 4226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704" y="2595273"/>
            <a:ext cx="2410313" cy="3618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544" y="2694481"/>
            <a:ext cx="2194779" cy="16460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451" y="4506977"/>
            <a:ext cx="2213872" cy="14769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138" y="690042"/>
            <a:ext cx="2457497" cy="16396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850" y="2496065"/>
            <a:ext cx="2112785" cy="14086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850" y="4071147"/>
            <a:ext cx="1850238" cy="1225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55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63827" y="2505736"/>
            <a:ext cx="72163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/>
              <a:t>¿</a:t>
            </a:r>
            <a:r>
              <a:rPr lang="en-GB" sz="3200" b="1" dirty="0" err="1"/>
              <a:t>Qué</a:t>
            </a:r>
            <a:r>
              <a:rPr lang="en-GB" sz="3200" b="1" dirty="0"/>
              <a:t> </a:t>
            </a:r>
            <a:r>
              <a:rPr lang="en-GB" sz="3200" b="1" dirty="0" err="1"/>
              <a:t>puedes</a:t>
            </a:r>
            <a:r>
              <a:rPr lang="en-GB" sz="3200" b="1" dirty="0"/>
              <a:t> </a:t>
            </a:r>
            <a:r>
              <a:rPr lang="en-GB" sz="3200" b="1" dirty="0" err="1"/>
              <a:t>hacer</a:t>
            </a:r>
            <a:r>
              <a:rPr lang="en-GB" sz="3200" b="1" dirty="0"/>
              <a:t> para </a:t>
            </a:r>
            <a:r>
              <a:rPr lang="en-GB" sz="3200" b="1" dirty="0" err="1"/>
              <a:t>reducir</a:t>
            </a:r>
            <a:r>
              <a:rPr lang="en-GB" sz="3200" b="1" dirty="0"/>
              <a:t> </a:t>
            </a:r>
            <a:r>
              <a:rPr lang="en-GB" sz="3200" b="1" dirty="0" err="1"/>
              <a:t>tu</a:t>
            </a:r>
            <a:r>
              <a:rPr lang="en-GB" sz="3200" b="1" dirty="0"/>
              <a:t> </a:t>
            </a:r>
            <a:r>
              <a:rPr lang="en-GB" sz="3200" b="1" dirty="0" err="1"/>
              <a:t>huella</a:t>
            </a:r>
            <a:r>
              <a:rPr lang="en-GB" sz="3200" b="1" dirty="0"/>
              <a:t> de </a:t>
            </a:r>
            <a:r>
              <a:rPr lang="en-GB" sz="3200" b="1" dirty="0" err="1"/>
              <a:t>carbono</a:t>
            </a:r>
            <a:r>
              <a:rPr lang="en-GB" sz="3200" b="1" dirty="0"/>
              <a:t> </a:t>
            </a:r>
            <a:r>
              <a:rPr lang="en-GB" sz="3200" b="1" dirty="0" err="1"/>
              <a:t>en</a:t>
            </a:r>
            <a:r>
              <a:rPr lang="en-GB" sz="3200" b="1" dirty="0"/>
              <a:t> los </a:t>
            </a:r>
            <a:r>
              <a:rPr lang="en-GB" sz="3200" b="1" dirty="0" err="1"/>
              <a:t>próximos</a:t>
            </a:r>
            <a:r>
              <a:rPr lang="en-GB" sz="3200" b="1" dirty="0"/>
              <a:t> seis </a:t>
            </a:r>
            <a:r>
              <a:rPr lang="en-GB" sz="3200" b="1" dirty="0" err="1"/>
              <a:t>meses</a:t>
            </a:r>
            <a:r>
              <a:rPr lang="en-GB" sz="3200" b="1" dirty="0"/>
              <a:t>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853514" y="930876"/>
            <a:ext cx="5362832" cy="1400432"/>
          </a:xfrm>
          <a:prstGeom prst="roundRect">
            <a:avLst/>
          </a:prstGeom>
          <a:solidFill>
            <a:srgbClr val="00A7E1"/>
          </a:solidFill>
          <a:ln w="38100">
            <a:solidFill>
              <a:srgbClr val="006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075322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/>
              <a:t>Taller para </a:t>
            </a:r>
            <a:r>
              <a:rPr lang="en-GB" sz="4000" b="1" dirty="0" err="1"/>
              <a:t>Tomar</a:t>
            </a:r>
            <a:r>
              <a:rPr lang="en-GB" sz="4000" b="1" dirty="0"/>
              <a:t> </a:t>
            </a:r>
            <a:r>
              <a:rPr lang="en-GB" sz="4000" b="1" dirty="0" err="1"/>
              <a:t>Acción</a:t>
            </a:r>
            <a:r>
              <a:rPr lang="en-GB" sz="4000" b="1" dirty="0"/>
              <a:t/>
            </a:r>
            <a:br>
              <a:rPr lang="en-GB" sz="4000" b="1" dirty="0"/>
            </a:br>
            <a:r>
              <a:rPr lang="en-GB" sz="2400" b="1" dirty="0">
                <a:solidFill>
                  <a:schemeClr val="bg1"/>
                </a:solidFill>
              </a:rPr>
              <a:t>Reduce </a:t>
            </a:r>
            <a:r>
              <a:rPr lang="en-GB" sz="2400" b="1" dirty="0" err="1">
                <a:solidFill>
                  <a:schemeClr val="bg1"/>
                </a:solidFill>
              </a:rPr>
              <a:t>tu</a:t>
            </a:r>
            <a:r>
              <a:rPr lang="en-GB" sz="2400" b="1" dirty="0">
                <a:solidFill>
                  <a:schemeClr val="bg1"/>
                </a:solidFill>
              </a:rPr>
              <a:t> </a:t>
            </a:r>
            <a:r>
              <a:rPr lang="en-GB" sz="2400" b="1" dirty="0" err="1">
                <a:solidFill>
                  <a:schemeClr val="bg1"/>
                </a:solidFill>
              </a:rPr>
              <a:t>impacto</a:t>
            </a:r>
            <a:r>
              <a:rPr lang="en-GB" sz="2400" b="1" dirty="0">
                <a:solidFill>
                  <a:schemeClr val="bg1"/>
                </a:solidFill>
              </a:rPr>
              <a:t> </a:t>
            </a:r>
            <a:r>
              <a:rPr lang="en-GB" sz="2400" b="1" dirty="0" err="1">
                <a:solidFill>
                  <a:schemeClr val="bg1"/>
                </a:solidFill>
              </a:rPr>
              <a:t>ecológico</a:t>
            </a:r>
            <a:endParaRPr lang="en-GB" sz="40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0" y="4249824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3951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29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38" y="229003"/>
            <a:ext cx="5670697" cy="2209397"/>
          </a:xfrm>
          <a:prstGeom prst="rect">
            <a:avLst/>
          </a:prstGeom>
          <a:ln/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8" t="19076" b="5809"/>
          <a:stretch/>
        </p:blipFill>
        <p:spPr>
          <a:xfrm>
            <a:off x="728677" y="4532580"/>
            <a:ext cx="2476253" cy="15980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77" y="2618409"/>
            <a:ext cx="2466110" cy="17536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496746" y="2618409"/>
            <a:ext cx="2348108" cy="17641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" t="23174" r="-443" b="31455"/>
          <a:stretch/>
        </p:blipFill>
        <p:spPr>
          <a:xfrm>
            <a:off x="3496744" y="4532580"/>
            <a:ext cx="2348109" cy="15980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68" b="15464"/>
          <a:stretch/>
        </p:blipFill>
        <p:spPr>
          <a:xfrm>
            <a:off x="6199012" y="454228"/>
            <a:ext cx="2401706" cy="1758945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6424898" y="2605181"/>
            <a:ext cx="1949933" cy="1414698"/>
            <a:chOff x="1410579" y="4136240"/>
            <a:chExt cx="3272147" cy="232208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00000">
              <a:off x="2916506" y="4136240"/>
              <a:ext cx="1766220" cy="229227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00000">
              <a:off x="1410579" y="4166052"/>
              <a:ext cx="1762865" cy="2292270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833" y="4393724"/>
            <a:ext cx="1616062" cy="114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6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95754" y="2505736"/>
            <a:ext cx="67524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/>
              <a:t>¿</a:t>
            </a:r>
            <a:r>
              <a:rPr lang="en-GB" sz="3200" b="1" dirty="0" err="1"/>
              <a:t>Cómo</a:t>
            </a:r>
            <a:r>
              <a:rPr lang="en-GB" sz="3200" b="1" dirty="0"/>
              <a:t> </a:t>
            </a:r>
            <a:r>
              <a:rPr lang="en-GB" sz="3200" b="1" dirty="0" err="1"/>
              <a:t>puedes</a:t>
            </a:r>
            <a:r>
              <a:rPr lang="en-GB" sz="3200" b="1" dirty="0"/>
              <a:t> </a:t>
            </a:r>
            <a:r>
              <a:rPr lang="en-GB" sz="3200" b="1" dirty="0" err="1"/>
              <a:t>comprometerte</a:t>
            </a:r>
            <a:r>
              <a:rPr lang="en-GB" sz="3200" b="1" dirty="0"/>
              <a:t> a ser parte del </a:t>
            </a:r>
            <a:r>
              <a:rPr lang="en-GB" sz="3200" b="1" dirty="0" err="1"/>
              <a:t>movimiento</a:t>
            </a:r>
            <a:r>
              <a:rPr lang="en-GB" sz="3200" b="1" dirty="0"/>
              <a:t> </a:t>
            </a:r>
            <a:r>
              <a:rPr lang="en-GB" sz="3200" b="1" dirty="0" err="1"/>
              <a:t>en</a:t>
            </a:r>
            <a:r>
              <a:rPr lang="en-GB" sz="3200" b="1" dirty="0"/>
              <a:t> pro de la </a:t>
            </a:r>
            <a:r>
              <a:rPr lang="en-GB" sz="3200" b="1" dirty="0" err="1"/>
              <a:t>conservación</a:t>
            </a:r>
            <a:r>
              <a:rPr lang="en-GB" sz="3200" b="1" dirty="0"/>
              <a:t> del </a:t>
            </a:r>
            <a:r>
              <a:rPr lang="en-GB" sz="3200" b="1" dirty="0" err="1"/>
              <a:t>océano</a:t>
            </a:r>
            <a:r>
              <a:rPr lang="en-GB" sz="3200" b="1" dirty="0"/>
              <a:t>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853514" y="930876"/>
            <a:ext cx="5362832" cy="1400432"/>
          </a:xfrm>
          <a:prstGeom prst="roundRect">
            <a:avLst/>
          </a:prstGeom>
          <a:solidFill>
            <a:srgbClr val="00A7E1"/>
          </a:solidFill>
          <a:ln w="38100">
            <a:solidFill>
              <a:srgbClr val="006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075322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/>
              <a:t>Taller para </a:t>
            </a:r>
            <a:r>
              <a:rPr lang="en-GB" sz="4000" b="1" dirty="0" err="1"/>
              <a:t>Tomar</a:t>
            </a:r>
            <a:r>
              <a:rPr lang="en-GB" sz="4000" b="1" dirty="0"/>
              <a:t> </a:t>
            </a:r>
            <a:r>
              <a:rPr lang="en-GB" sz="4000" b="1" dirty="0" err="1"/>
              <a:t>Acción</a:t>
            </a:r>
            <a:r>
              <a:rPr lang="en-GB" sz="4000" b="1" dirty="0"/>
              <a:t/>
            </a:r>
            <a:br>
              <a:rPr lang="en-GB" sz="4000" b="1" dirty="0"/>
            </a:br>
            <a:r>
              <a:rPr lang="en-GB" sz="2400" b="1" dirty="0">
                <a:solidFill>
                  <a:schemeClr val="bg1"/>
                </a:solidFill>
              </a:rPr>
              <a:t>No </a:t>
            </a:r>
            <a:r>
              <a:rPr lang="en-GB" sz="2400" b="1" dirty="0" err="1">
                <a:solidFill>
                  <a:schemeClr val="bg1"/>
                </a:solidFill>
              </a:rPr>
              <a:t>te</a:t>
            </a:r>
            <a:r>
              <a:rPr lang="en-GB" sz="2400" b="1" dirty="0">
                <a:solidFill>
                  <a:schemeClr val="bg1"/>
                </a:solidFill>
              </a:rPr>
              <a:t> </a:t>
            </a:r>
            <a:r>
              <a:rPr lang="en-GB" sz="2400" b="1" dirty="0" err="1">
                <a:solidFill>
                  <a:schemeClr val="bg1"/>
                </a:solidFill>
              </a:rPr>
              <a:t>olvides</a:t>
            </a:r>
            <a:r>
              <a:rPr lang="en-GB" sz="2400" b="1" dirty="0">
                <a:solidFill>
                  <a:schemeClr val="bg1"/>
                </a:solidFill>
              </a:rPr>
              <a:t> de </a:t>
            </a:r>
            <a:r>
              <a:rPr lang="en-GB" sz="2400" b="1" dirty="0" err="1" smtClean="0">
                <a:solidFill>
                  <a:schemeClr val="bg1"/>
                </a:solidFill>
              </a:rPr>
              <a:t>corresponder</a:t>
            </a:r>
            <a:endParaRPr lang="en-GB" sz="4000" b="1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255" y="4249824"/>
            <a:ext cx="1946563" cy="194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1492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81412" y="1224984"/>
            <a:ext cx="73575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El</a:t>
            </a:r>
            <a:r>
              <a:rPr lang="en-GB" b="1" dirty="0"/>
              <a:t> </a:t>
            </a:r>
            <a:r>
              <a:rPr lang="en-GB" b="1" dirty="0" err="1"/>
              <a:t>Repaso</a:t>
            </a:r>
            <a:r>
              <a:rPr lang="en-GB" b="1" dirty="0"/>
              <a:t> de </a:t>
            </a:r>
            <a:r>
              <a:rPr lang="en-GB" b="1" dirty="0" err="1"/>
              <a:t>Conocimientos</a:t>
            </a:r>
            <a:r>
              <a:rPr lang="en-GB" b="1" dirty="0"/>
              <a:t> </a:t>
            </a:r>
            <a:r>
              <a:rPr lang="en-GB" b="1" dirty="0" err="1" smtClean="0"/>
              <a:t>Especialidad</a:t>
            </a:r>
            <a:r>
              <a:rPr lang="en-GB" b="1" dirty="0" smtClean="0"/>
              <a:t> Project AWARE </a:t>
            </a:r>
            <a:r>
              <a:rPr lang="en-GB" dirty="0" err="1" smtClean="0"/>
              <a:t>es</a:t>
            </a:r>
            <a:r>
              <a:rPr lang="en-GB" dirty="0" smtClean="0"/>
              <a:t> </a:t>
            </a:r>
            <a:r>
              <a:rPr lang="en-GB" dirty="0" err="1"/>
              <a:t>tu</a:t>
            </a:r>
            <a:r>
              <a:rPr lang="en-GB" dirty="0"/>
              <a:t> Plan de </a:t>
            </a:r>
            <a:r>
              <a:rPr lang="en-GB" dirty="0" err="1"/>
              <a:t>Acción</a:t>
            </a:r>
            <a:r>
              <a:rPr lang="en-GB" dirty="0"/>
              <a:t> para </a:t>
            </a:r>
            <a:r>
              <a:rPr lang="en-GB" dirty="0" err="1"/>
              <a:t>tu</a:t>
            </a:r>
            <a:r>
              <a:rPr lang="en-GB" dirty="0"/>
              <a:t> </a:t>
            </a:r>
            <a:r>
              <a:rPr lang="en-GB" dirty="0" err="1"/>
              <a:t>Compromiso</a:t>
            </a:r>
            <a:r>
              <a:rPr lang="en-GB" dirty="0"/>
              <a:t> </a:t>
            </a:r>
            <a:r>
              <a:rPr lang="en-GB" dirty="0" err="1"/>
              <a:t>por</a:t>
            </a:r>
            <a:r>
              <a:rPr lang="en-GB" dirty="0"/>
              <a:t> el </a:t>
            </a:r>
            <a:r>
              <a:rPr lang="en-GB" dirty="0" err="1"/>
              <a:t>Cambio</a:t>
            </a:r>
            <a:r>
              <a:rPr lang="en-GB" dirty="0"/>
              <a:t>. </a:t>
            </a:r>
          </a:p>
          <a:p>
            <a:endParaRPr lang="en-GB" dirty="0"/>
          </a:p>
          <a:p>
            <a:r>
              <a:rPr lang="en-GB" dirty="0" err="1"/>
              <a:t>Trabaja</a:t>
            </a:r>
            <a:r>
              <a:rPr lang="en-GB" dirty="0"/>
              <a:t> </a:t>
            </a:r>
            <a:r>
              <a:rPr lang="en-GB" dirty="0" err="1"/>
              <a:t>mediante</a:t>
            </a:r>
            <a:r>
              <a:rPr lang="en-GB" dirty="0"/>
              <a:t> las </a:t>
            </a:r>
            <a:r>
              <a:rPr lang="en-GB" dirty="0" err="1"/>
              <a:t>sesiones</a:t>
            </a:r>
            <a:r>
              <a:rPr lang="en-GB" dirty="0"/>
              <a:t> del Taller para </a:t>
            </a:r>
            <a:r>
              <a:rPr lang="en-GB" dirty="0" err="1"/>
              <a:t>Tomar</a:t>
            </a:r>
            <a:r>
              <a:rPr lang="en-GB" dirty="0"/>
              <a:t> </a:t>
            </a:r>
            <a:r>
              <a:rPr lang="en-GB" dirty="0" err="1"/>
              <a:t>Acción</a:t>
            </a:r>
            <a:r>
              <a:rPr lang="en-GB" dirty="0"/>
              <a:t> y </a:t>
            </a:r>
            <a:r>
              <a:rPr lang="en-GB" dirty="0" err="1"/>
              <a:t>crea</a:t>
            </a:r>
            <a:r>
              <a:rPr lang="en-GB" dirty="0"/>
              <a:t> </a:t>
            </a:r>
            <a:r>
              <a:rPr lang="en-GB" dirty="0" err="1"/>
              <a:t>tu</a:t>
            </a:r>
            <a:r>
              <a:rPr lang="en-GB" dirty="0"/>
              <a:t> </a:t>
            </a:r>
            <a:r>
              <a:rPr lang="en-GB" dirty="0" err="1"/>
              <a:t>propio</a:t>
            </a:r>
            <a:r>
              <a:rPr lang="en-GB" dirty="0"/>
              <a:t> Plan de </a:t>
            </a:r>
            <a:r>
              <a:rPr lang="en-GB" dirty="0" err="1"/>
              <a:t>Acción</a:t>
            </a:r>
            <a:r>
              <a:rPr lang="en-GB" dirty="0"/>
              <a:t> para </a:t>
            </a:r>
            <a:r>
              <a:rPr lang="en-GB" dirty="0" err="1"/>
              <a:t>tus</a:t>
            </a:r>
            <a:r>
              <a:rPr lang="en-GB" dirty="0"/>
              <a:t> </a:t>
            </a:r>
            <a:r>
              <a:rPr lang="en-GB" dirty="0" err="1"/>
              <a:t>responsabilidades</a:t>
            </a:r>
            <a:r>
              <a:rPr lang="en-GB" dirty="0"/>
              <a:t> </a:t>
            </a:r>
            <a:r>
              <a:rPr lang="en-GB" dirty="0" err="1"/>
              <a:t>personales</a:t>
            </a:r>
            <a:r>
              <a:rPr lang="en-GB" dirty="0"/>
              <a:t> e </a:t>
            </a:r>
            <a:r>
              <a:rPr lang="en-GB" dirty="0" err="1"/>
              <a:t>iniciativas</a:t>
            </a:r>
            <a:r>
              <a:rPr lang="en-GB" dirty="0"/>
              <a:t> que </a:t>
            </a:r>
            <a:r>
              <a:rPr lang="en-GB" dirty="0" err="1"/>
              <a:t>puedes</a:t>
            </a:r>
            <a:r>
              <a:rPr lang="en-GB" dirty="0"/>
              <a:t> </a:t>
            </a:r>
            <a:r>
              <a:rPr lang="en-GB" dirty="0" err="1"/>
              <a:t>tomar</a:t>
            </a:r>
            <a:r>
              <a:rPr lang="en-GB" dirty="0"/>
              <a:t> para </a:t>
            </a:r>
            <a:r>
              <a:rPr lang="en-GB" dirty="0" err="1"/>
              <a:t>ayudar</a:t>
            </a:r>
            <a:r>
              <a:rPr lang="en-GB" dirty="0"/>
              <a:t> al </a:t>
            </a:r>
            <a:r>
              <a:rPr lang="en-GB" dirty="0" err="1"/>
              <a:t>medioambiente</a:t>
            </a:r>
            <a:r>
              <a:rPr lang="en-GB" dirty="0"/>
              <a:t>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940" y="3358533"/>
            <a:ext cx="3626131" cy="256409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75503" y="533934"/>
            <a:ext cx="8246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 </a:t>
            </a:r>
            <a:r>
              <a:rPr lang="en-GB" sz="2700" b="1" dirty="0" err="1"/>
              <a:t>Repaso</a:t>
            </a:r>
            <a:r>
              <a:rPr lang="en-GB" sz="2700" b="1" dirty="0"/>
              <a:t> de </a:t>
            </a:r>
            <a:r>
              <a:rPr lang="en-GB" sz="2700" b="1" dirty="0" err="1"/>
              <a:t>Conocimientos</a:t>
            </a:r>
            <a:r>
              <a:rPr lang="en-GB" sz="2700" b="1" dirty="0"/>
              <a:t> </a:t>
            </a:r>
            <a:r>
              <a:rPr lang="en-GB" sz="2700" b="1" dirty="0" err="1" smtClean="0"/>
              <a:t>Especialidad</a:t>
            </a:r>
            <a:r>
              <a:rPr lang="en-GB" sz="2700" b="1" dirty="0" smtClean="0"/>
              <a:t> Project AWARE</a:t>
            </a:r>
            <a:endParaRPr lang="en-GB" sz="2700" b="1" dirty="0"/>
          </a:p>
        </p:txBody>
      </p:sp>
    </p:spTree>
    <p:extLst>
      <p:ext uri="{BB962C8B-B14F-4D97-AF65-F5344CB8AC3E}">
        <p14:creationId xmlns:p14="http://schemas.microsoft.com/office/powerpoint/2010/main" val="376333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5113" y="1495478"/>
            <a:ext cx="2543175" cy="93345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839079" y="1708648"/>
            <a:ext cx="4046957" cy="923330"/>
            <a:chOff x="839079" y="1708648"/>
            <a:chExt cx="4046957" cy="923330"/>
          </a:xfrm>
        </p:grpSpPr>
        <p:sp>
          <p:nvSpPr>
            <p:cNvPr id="6" name="TextBox 5"/>
            <p:cNvSpPr txBox="1"/>
            <p:nvPr/>
          </p:nvSpPr>
          <p:spPr>
            <a:xfrm>
              <a:off x="1335028" y="1708648"/>
              <a:ext cx="355100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err="1"/>
                <a:t>Mantente</a:t>
              </a:r>
              <a:r>
                <a:rPr lang="en-GB" dirty="0"/>
                <a:t> </a:t>
              </a:r>
              <a:r>
                <a:rPr lang="en-GB" dirty="0" err="1"/>
                <a:t>informado</a:t>
              </a:r>
              <a:r>
                <a:rPr lang="en-GB" dirty="0"/>
                <a:t> y </a:t>
              </a:r>
              <a:r>
                <a:rPr lang="en-GB" dirty="0" err="1"/>
                <a:t>regístrate</a:t>
              </a:r>
              <a:r>
                <a:rPr lang="en-GB" dirty="0"/>
                <a:t> para </a:t>
              </a:r>
              <a:r>
                <a:rPr lang="en-GB" dirty="0" err="1"/>
                <a:t>recibir</a:t>
              </a:r>
              <a:r>
                <a:rPr lang="en-GB" dirty="0"/>
                <a:t> </a:t>
              </a:r>
              <a:r>
                <a:rPr lang="en-GB" dirty="0" err="1"/>
                <a:t>actualizaciones</a:t>
              </a:r>
              <a:r>
                <a:rPr lang="en-GB" dirty="0"/>
                <a:t> de Project AWARE </a:t>
              </a:r>
              <a:r>
                <a:rPr lang="en-GB" dirty="0" err="1"/>
                <a:t>por</a:t>
              </a:r>
              <a:r>
                <a:rPr lang="en-GB" dirty="0"/>
                <a:t> email</a:t>
              </a: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10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839079" y="2831601"/>
            <a:ext cx="4410205" cy="1477328"/>
            <a:chOff x="839079" y="1708648"/>
            <a:chExt cx="4410205" cy="1477328"/>
          </a:xfrm>
        </p:grpSpPr>
        <p:sp>
          <p:nvSpPr>
            <p:cNvPr id="13" name="TextBox 12"/>
            <p:cNvSpPr txBox="1"/>
            <p:nvPr/>
          </p:nvSpPr>
          <p:spPr>
            <a:xfrm>
              <a:off x="1335028" y="1708648"/>
              <a:ext cx="3914256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err="1"/>
                <a:t>Sigue</a:t>
              </a:r>
              <a:r>
                <a:rPr lang="en-GB" dirty="0"/>
                <a:t> a Project AWARE </a:t>
              </a:r>
              <a:r>
                <a:rPr lang="en-GB" dirty="0" err="1"/>
                <a:t>en</a:t>
              </a:r>
              <a:r>
                <a:rPr lang="en-GB" dirty="0"/>
                <a:t> las </a:t>
              </a:r>
              <a:r>
                <a:rPr lang="en-GB" dirty="0" err="1"/>
                <a:t>redes</a:t>
              </a:r>
              <a:r>
                <a:rPr lang="en-GB" dirty="0"/>
                <a:t> </a:t>
              </a:r>
              <a:r>
                <a:rPr lang="en-GB" dirty="0" err="1"/>
                <a:t>sociales</a:t>
              </a:r>
              <a:endParaRPr lang="en-GB" dirty="0"/>
            </a:p>
            <a:p>
              <a:r>
                <a:rPr lang="en-GB" dirty="0"/>
                <a:t>Facebook: @ProjectAWAREFoundation</a:t>
              </a:r>
            </a:p>
            <a:p>
              <a:r>
                <a:rPr lang="en-GB" dirty="0"/>
                <a:t>Instagram: @projectaware</a:t>
              </a:r>
            </a:p>
            <a:p>
              <a:r>
                <a:rPr lang="en-GB" dirty="0"/>
                <a:t>Twitter: @</a:t>
              </a:r>
              <a:r>
                <a:rPr lang="en-GB" dirty="0" err="1" smtClean="0"/>
                <a:t>projectaware</a:t>
              </a:r>
              <a:endParaRPr lang="en-GB" dirty="0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15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7" name="Group 16"/>
          <p:cNvGrpSpPr/>
          <p:nvPr/>
        </p:nvGrpSpPr>
        <p:grpSpPr>
          <a:xfrm>
            <a:off x="839079" y="4538128"/>
            <a:ext cx="4410205" cy="1200329"/>
            <a:chOff x="839079" y="1708648"/>
            <a:chExt cx="4410205" cy="1200329"/>
          </a:xfrm>
        </p:grpSpPr>
        <p:sp>
          <p:nvSpPr>
            <p:cNvPr id="18" name="TextBox 17"/>
            <p:cNvSpPr txBox="1"/>
            <p:nvPr/>
          </p:nvSpPr>
          <p:spPr>
            <a:xfrm>
              <a:off x="1335028" y="1708648"/>
              <a:ext cx="391425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err="1"/>
                <a:t>Usa</a:t>
              </a:r>
              <a:r>
                <a:rPr lang="en-GB" dirty="0"/>
                <a:t> el </a:t>
              </a:r>
              <a:r>
                <a:rPr lang="en-GB" dirty="0" err="1"/>
                <a:t>siguiente</a:t>
              </a:r>
              <a:r>
                <a:rPr lang="en-GB" dirty="0"/>
                <a:t> hashtag </a:t>
              </a:r>
              <a:r>
                <a:rPr lang="en-GB" dirty="0" err="1"/>
                <a:t>en</a:t>
              </a:r>
              <a:r>
                <a:rPr lang="en-GB" dirty="0"/>
                <a:t> las </a:t>
              </a:r>
              <a:r>
                <a:rPr lang="en-GB" dirty="0" err="1"/>
                <a:t>redes</a:t>
              </a:r>
              <a:r>
                <a:rPr lang="en-GB" dirty="0"/>
                <a:t> </a:t>
              </a:r>
              <a:r>
                <a:rPr lang="en-GB" dirty="0" err="1"/>
                <a:t>sociales</a:t>
              </a:r>
              <a:r>
                <a:rPr lang="en-GB" dirty="0"/>
                <a:t>:</a:t>
              </a:r>
            </a:p>
            <a:p>
              <a:r>
                <a:rPr lang="en-GB" dirty="0"/>
                <a:t>#ProjectAWARE</a:t>
              </a:r>
            </a:p>
            <a:p>
              <a:endParaRPr lang="en-GB" dirty="0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20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5" name="Group 4"/>
          <p:cNvGrpSpPr/>
          <p:nvPr/>
        </p:nvGrpSpPr>
        <p:grpSpPr>
          <a:xfrm>
            <a:off x="6034850" y="2660757"/>
            <a:ext cx="1243700" cy="1299766"/>
            <a:chOff x="5899020" y="2660757"/>
            <a:chExt cx="1243700" cy="1299766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61746">
              <a:off x="5952233" y="2762906"/>
              <a:ext cx="1137273" cy="1106491"/>
            </a:xfrm>
            <a:prstGeom prst="rect">
              <a:avLst/>
            </a:prstGeom>
            <a:ln>
              <a:noFill/>
            </a:ln>
          </p:spPr>
        </p:pic>
        <p:sp>
          <p:nvSpPr>
            <p:cNvPr id="24" name="Oval 23"/>
            <p:cNvSpPr/>
            <p:nvPr/>
          </p:nvSpPr>
          <p:spPr>
            <a:xfrm>
              <a:off x="5899020" y="2660757"/>
              <a:ext cx="1243700" cy="1299766"/>
            </a:xfrm>
            <a:prstGeom prst="ellipse">
              <a:avLst/>
            </a:prstGeom>
            <a:noFill/>
            <a:ln w="76200">
              <a:solidFill>
                <a:srgbClr val="0497B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329" y="4203375"/>
            <a:ext cx="3258742" cy="179113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75503" y="533934"/>
            <a:ext cx="8246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/>
              <a:t>Mantente</a:t>
            </a:r>
            <a:r>
              <a:rPr lang="en-GB" sz="2800" b="1" dirty="0"/>
              <a:t> </a:t>
            </a:r>
            <a:r>
              <a:rPr lang="en-GB" sz="2800" b="1" dirty="0" err="1"/>
              <a:t>en</a:t>
            </a:r>
            <a:r>
              <a:rPr lang="en-GB" sz="2800" b="1" dirty="0"/>
              <a:t> </a:t>
            </a:r>
            <a:r>
              <a:rPr lang="en-GB" sz="2800" b="1" dirty="0" err="1"/>
              <a:t>Conexión</a:t>
            </a:r>
            <a:r>
              <a:rPr lang="en-GB" sz="2800" b="1" dirty="0"/>
              <a:t>…….</a:t>
            </a:r>
          </a:p>
        </p:txBody>
      </p:sp>
    </p:spTree>
    <p:extLst>
      <p:ext uri="{BB962C8B-B14F-4D97-AF65-F5344CB8AC3E}">
        <p14:creationId xmlns:p14="http://schemas.microsoft.com/office/powerpoint/2010/main" val="218434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45308" y="360480"/>
            <a:ext cx="83080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  </a:t>
            </a:r>
            <a:r>
              <a:rPr lang="en-GB" sz="2800" b="1" dirty="0" err="1"/>
              <a:t>Certificación</a:t>
            </a:r>
            <a:r>
              <a:rPr lang="en-GB" sz="2800" b="1" dirty="0"/>
              <a:t> </a:t>
            </a:r>
            <a:r>
              <a:rPr lang="en-GB" sz="2800" b="1" dirty="0" err="1" smtClean="0"/>
              <a:t>Especialidad</a:t>
            </a:r>
            <a:r>
              <a:rPr lang="en-GB" sz="2800" b="1" dirty="0" smtClean="0"/>
              <a:t> Project AWARE</a:t>
            </a:r>
            <a:endParaRPr lang="en-GB" sz="2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562" y="1520386"/>
            <a:ext cx="2472481" cy="15490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01926" y="1729559"/>
            <a:ext cx="39190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/>
              <a:t>Certificación</a:t>
            </a:r>
            <a:r>
              <a:rPr lang="en-US" sz="1600" b="1" dirty="0"/>
              <a:t>: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>No </a:t>
            </a:r>
            <a:r>
              <a:rPr lang="en-US" sz="1600" dirty="0" err="1"/>
              <a:t>olvides</a:t>
            </a:r>
            <a:r>
              <a:rPr lang="en-US" sz="1600" dirty="0"/>
              <a:t> </a:t>
            </a:r>
            <a:r>
              <a:rPr lang="en-US" sz="1600" dirty="0" err="1"/>
              <a:t>hacer</a:t>
            </a:r>
            <a:r>
              <a:rPr lang="en-US" sz="1600" dirty="0"/>
              <a:t> </a:t>
            </a:r>
            <a:r>
              <a:rPr lang="en-US" sz="1600" dirty="0" err="1"/>
              <a:t>donativos</a:t>
            </a:r>
            <a:r>
              <a:rPr lang="en-US" sz="1600" dirty="0"/>
              <a:t> para la </a:t>
            </a:r>
            <a:r>
              <a:rPr lang="en-US" sz="1600" dirty="0" err="1"/>
              <a:t>versión</a:t>
            </a:r>
            <a:r>
              <a:rPr lang="en-US" sz="1600" dirty="0"/>
              <a:t> Project AWARE de </a:t>
            </a:r>
            <a:r>
              <a:rPr lang="en-US" sz="1600" dirty="0" err="1"/>
              <a:t>tu</a:t>
            </a:r>
            <a:r>
              <a:rPr lang="en-US" sz="1600" dirty="0"/>
              <a:t> </a:t>
            </a:r>
            <a:r>
              <a:rPr lang="en-US" sz="1600" dirty="0" err="1"/>
              <a:t>tarjeta</a:t>
            </a:r>
            <a:r>
              <a:rPr lang="en-US" sz="1600" dirty="0"/>
              <a:t> de </a:t>
            </a:r>
            <a:r>
              <a:rPr lang="en-US" sz="1600" dirty="0" err="1"/>
              <a:t>certificación</a:t>
            </a:r>
            <a:r>
              <a:rPr lang="en-US" sz="1600" dirty="0"/>
              <a:t> PADI de </a:t>
            </a:r>
            <a:r>
              <a:rPr lang="en-US" sz="1600" dirty="0" err="1"/>
              <a:t>esta</a:t>
            </a:r>
            <a:r>
              <a:rPr lang="en-US" sz="1600" dirty="0"/>
              <a:t> </a:t>
            </a:r>
            <a:r>
              <a:rPr lang="en-US" sz="1600" dirty="0" err="1" smtClean="0"/>
              <a:t>especialidad</a:t>
            </a:r>
            <a:r>
              <a:rPr lang="en-US" sz="1600" dirty="0" smtClean="0"/>
              <a:t> Project AWARE</a:t>
            </a:r>
            <a:endParaRPr lang="en-GB" sz="1600" dirty="0"/>
          </a:p>
        </p:txBody>
      </p:sp>
      <p:grpSp>
        <p:nvGrpSpPr>
          <p:cNvPr id="9" name="Group 8"/>
          <p:cNvGrpSpPr/>
          <p:nvPr/>
        </p:nvGrpSpPr>
        <p:grpSpPr>
          <a:xfrm>
            <a:off x="1219917" y="3841042"/>
            <a:ext cx="2625457" cy="1904798"/>
            <a:chOff x="1410579" y="4136240"/>
            <a:chExt cx="3272147" cy="232208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00000">
              <a:off x="2916506" y="4136240"/>
              <a:ext cx="1766220" cy="229227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00000">
              <a:off x="1410579" y="4166052"/>
              <a:ext cx="1762865" cy="2292270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4416046" y="4126468"/>
            <a:ext cx="39190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/>
              <a:t>Otros</a:t>
            </a:r>
            <a:r>
              <a:rPr lang="en-US" sz="1600" b="1" dirty="0"/>
              <a:t> </a:t>
            </a:r>
            <a:r>
              <a:rPr lang="en-US" sz="1600" b="1" dirty="0" err="1"/>
              <a:t>cursos</a:t>
            </a:r>
            <a:r>
              <a:rPr lang="en-US" sz="1600" b="1" dirty="0"/>
              <a:t> Project AWARE: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>¿</a:t>
            </a:r>
            <a:r>
              <a:rPr lang="en-US" sz="1600" dirty="0" err="1"/>
              <a:t>Cuál</a:t>
            </a:r>
            <a:r>
              <a:rPr lang="en-US" sz="1600" dirty="0"/>
              <a:t> </a:t>
            </a:r>
            <a:r>
              <a:rPr lang="en-US" sz="1600" dirty="0" err="1"/>
              <a:t>será</a:t>
            </a:r>
            <a:r>
              <a:rPr lang="en-US" sz="1600" dirty="0"/>
              <a:t> </a:t>
            </a:r>
            <a:r>
              <a:rPr lang="en-US" sz="1600" dirty="0" err="1"/>
              <a:t>tu</a:t>
            </a:r>
            <a:r>
              <a:rPr lang="en-US" sz="1600" dirty="0"/>
              <a:t> </a:t>
            </a:r>
            <a:r>
              <a:rPr lang="en-US" sz="1600" dirty="0" err="1"/>
              <a:t>próximo</a:t>
            </a:r>
            <a:r>
              <a:rPr lang="en-US" sz="1600" dirty="0"/>
              <a:t> </a:t>
            </a:r>
            <a:r>
              <a:rPr lang="en-US" sz="1600" dirty="0" err="1"/>
              <a:t>curso</a:t>
            </a:r>
            <a:r>
              <a:rPr lang="en-US" sz="1600" dirty="0"/>
              <a:t> de </a:t>
            </a:r>
            <a:r>
              <a:rPr lang="en-US" sz="1600" dirty="0" err="1"/>
              <a:t>conservación</a:t>
            </a:r>
            <a:r>
              <a:rPr lang="en-US" sz="1600" dirty="0"/>
              <a:t>? Por </a:t>
            </a:r>
            <a:r>
              <a:rPr lang="en-US" sz="1600" dirty="0" err="1"/>
              <a:t>qué</a:t>
            </a:r>
            <a:r>
              <a:rPr lang="en-US" sz="1600" dirty="0"/>
              <a:t> no </a:t>
            </a:r>
            <a:r>
              <a:rPr lang="en-US" sz="1600" dirty="0" err="1"/>
              <a:t>elegir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/>
              <a:t>Dive Against Debris</a:t>
            </a:r>
            <a:r>
              <a:rPr lang="en-US" sz="1600" baseline="30000" dirty="0"/>
              <a:t>®</a:t>
            </a:r>
            <a:r>
              <a:rPr lang="en-US" sz="1600" dirty="0"/>
              <a:t>, AWARE Shark Conservation, Coral Reef Conservation </a:t>
            </a:r>
            <a:r>
              <a:rPr lang="en-US" sz="1600" dirty="0" smtClean="0"/>
              <a:t>y </a:t>
            </a:r>
            <a:r>
              <a:rPr lang="en-US" sz="1600" dirty="0" err="1"/>
              <a:t>muchos</a:t>
            </a:r>
            <a:r>
              <a:rPr lang="en-US" sz="1600" dirty="0"/>
              <a:t> </a:t>
            </a:r>
            <a:r>
              <a:rPr lang="en-US" sz="1600" dirty="0" err="1"/>
              <a:t>más</a:t>
            </a:r>
            <a:r>
              <a:rPr lang="en-US" sz="1600" dirty="0"/>
              <a:t>…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07663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136"/>
          <a:stretch/>
        </p:blipFill>
        <p:spPr>
          <a:xfrm>
            <a:off x="0" y="-9447"/>
            <a:ext cx="9144000" cy="24501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7030" y="1624224"/>
            <a:ext cx="68718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err="1">
                <a:solidFill>
                  <a:schemeClr val="bg1"/>
                </a:solidFill>
              </a:rPr>
              <a:t>Qué</a:t>
            </a:r>
            <a:r>
              <a:rPr lang="en-GB" sz="4000" b="1" dirty="0">
                <a:solidFill>
                  <a:schemeClr val="bg1"/>
                </a:solidFill>
              </a:rPr>
              <a:t> </a:t>
            </a:r>
            <a:r>
              <a:rPr lang="en-GB" sz="4000" b="1" dirty="0" err="1">
                <a:solidFill>
                  <a:schemeClr val="bg1"/>
                </a:solidFill>
              </a:rPr>
              <a:t>hemos</a:t>
            </a:r>
            <a:r>
              <a:rPr lang="en-GB" sz="4000" b="1" dirty="0">
                <a:solidFill>
                  <a:schemeClr val="bg1"/>
                </a:solidFill>
              </a:rPr>
              <a:t> visto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852933" y="3445920"/>
            <a:ext cx="4046957" cy="369332"/>
            <a:chOff x="839079" y="1843281"/>
            <a:chExt cx="4046957" cy="369332"/>
          </a:xfrm>
        </p:grpSpPr>
        <p:sp>
          <p:nvSpPr>
            <p:cNvPr id="6" name="TextBox 5"/>
            <p:cNvSpPr txBox="1"/>
            <p:nvPr/>
          </p:nvSpPr>
          <p:spPr>
            <a:xfrm>
              <a:off x="1335028" y="1843281"/>
              <a:ext cx="35510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Project AWARE y Su </a:t>
              </a:r>
              <a:r>
                <a:rPr lang="en-GB" dirty="0" err="1"/>
                <a:t>Misión</a:t>
              </a:r>
              <a:endParaRPr lang="en-GB" dirty="0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10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852933" y="3981411"/>
            <a:ext cx="6207290" cy="646331"/>
            <a:chOff x="839079" y="1708648"/>
            <a:chExt cx="6207290" cy="646331"/>
          </a:xfrm>
        </p:grpSpPr>
        <p:sp>
          <p:nvSpPr>
            <p:cNvPr id="13" name="TextBox 12"/>
            <p:cNvSpPr txBox="1"/>
            <p:nvPr/>
          </p:nvSpPr>
          <p:spPr>
            <a:xfrm>
              <a:off x="1335027" y="1708648"/>
              <a:ext cx="57113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10 </a:t>
              </a:r>
              <a:r>
                <a:rPr lang="en-GB" dirty="0" err="1"/>
                <a:t>Consejos</a:t>
              </a:r>
              <a:r>
                <a:rPr lang="en-GB" dirty="0"/>
                <a:t> a </a:t>
              </a:r>
              <a:r>
                <a:rPr lang="en-GB" dirty="0" err="1"/>
                <a:t>los</a:t>
              </a:r>
              <a:r>
                <a:rPr lang="en-GB" dirty="0"/>
                <a:t> </a:t>
              </a:r>
              <a:r>
                <a:rPr lang="en-GB" dirty="0" err="1"/>
                <a:t>Buceadores</a:t>
              </a:r>
              <a:r>
                <a:rPr lang="en-GB" dirty="0"/>
                <a:t>: De la </a:t>
              </a:r>
              <a:r>
                <a:rPr lang="en-GB" dirty="0" err="1"/>
                <a:t>Conciencia</a:t>
              </a:r>
              <a:r>
                <a:rPr lang="en-GB" dirty="0"/>
                <a:t> a la </a:t>
              </a:r>
              <a:r>
                <a:rPr lang="en-GB" dirty="0" err="1"/>
                <a:t>Acción</a:t>
              </a:r>
              <a:r>
                <a:rPr lang="en-GB" dirty="0"/>
                <a:t/>
              </a:r>
              <a:br>
                <a:rPr lang="en-GB" dirty="0"/>
              </a:br>
              <a:r>
                <a:rPr lang="en-GB" dirty="0"/>
                <a:t>&gt;&gt; </a:t>
              </a:r>
              <a:r>
                <a:rPr lang="en-GB" dirty="0" err="1"/>
                <a:t>Talleres</a:t>
              </a:r>
              <a:r>
                <a:rPr lang="en-GB" dirty="0"/>
                <a:t> para </a:t>
              </a:r>
              <a:r>
                <a:rPr lang="en-GB" dirty="0" err="1"/>
                <a:t>Tomar</a:t>
              </a:r>
              <a:r>
                <a:rPr lang="en-GB" dirty="0"/>
                <a:t> </a:t>
              </a:r>
              <a:r>
                <a:rPr lang="en-GB" dirty="0" err="1"/>
                <a:t>Acción</a:t>
              </a:r>
              <a:endParaRPr lang="en-GB" dirty="0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15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7" name="Group 16"/>
          <p:cNvGrpSpPr/>
          <p:nvPr/>
        </p:nvGrpSpPr>
        <p:grpSpPr>
          <a:xfrm>
            <a:off x="853614" y="4793901"/>
            <a:ext cx="4410205" cy="369332"/>
            <a:chOff x="839079" y="1875201"/>
            <a:chExt cx="4410205" cy="369332"/>
          </a:xfrm>
        </p:grpSpPr>
        <p:sp>
          <p:nvSpPr>
            <p:cNvPr id="18" name="TextBox 17"/>
            <p:cNvSpPr txBox="1"/>
            <p:nvPr/>
          </p:nvSpPr>
          <p:spPr>
            <a:xfrm>
              <a:off x="1335028" y="1875201"/>
              <a:ext cx="391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err="1"/>
                <a:t>Repaso</a:t>
              </a:r>
              <a:r>
                <a:rPr lang="en-GB" dirty="0"/>
                <a:t> de </a:t>
              </a:r>
              <a:r>
                <a:rPr lang="en-GB" dirty="0" err="1"/>
                <a:t>Conocimientos</a:t>
              </a:r>
              <a:endParaRPr lang="en-GB" dirty="0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20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4" name="Group 23"/>
          <p:cNvGrpSpPr/>
          <p:nvPr/>
        </p:nvGrpSpPr>
        <p:grpSpPr>
          <a:xfrm>
            <a:off x="852933" y="2910429"/>
            <a:ext cx="4046957" cy="369332"/>
            <a:chOff x="839079" y="1843281"/>
            <a:chExt cx="4046957" cy="369332"/>
          </a:xfrm>
        </p:grpSpPr>
        <p:sp>
          <p:nvSpPr>
            <p:cNvPr id="25" name="TextBox 24"/>
            <p:cNvSpPr txBox="1"/>
            <p:nvPr/>
          </p:nvSpPr>
          <p:spPr>
            <a:xfrm>
              <a:off x="1335028" y="1843281"/>
              <a:ext cx="35510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err="1"/>
                <a:t>Introducción</a:t>
              </a:r>
              <a:r>
                <a:rPr lang="en-GB" dirty="0"/>
                <a:t> y </a:t>
              </a:r>
              <a:r>
                <a:rPr lang="en-GB" dirty="0" err="1"/>
                <a:t>Objetivos</a:t>
              </a:r>
              <a:r>
                <a:rPr lang="en-GB" dirty="0"/>
                <a:t> del </a:t>
              </a:r>
              <a:r>
                <a:rPr lang="en-GB" dirty="0" err="1"/>
                <a:t>Curso</a:t>
              </a:r>
              <a:endParaRPr lang="en-GB" dirty="0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27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9" name="Group 28"/>
          <p:cNvGrpSpPr/>
          <p:nvPr/>
        </p:nvGrpSpPr>
        <p:grpSpPr>
          <a:xfrm>
            <a:off x="853614" y="5329392"/>
            <a:ext cx="4410205" cy="369332"/>
            <a:chOff x="839079" y="1875201"/>
            <a:chExt cx="4410205" cy="369332"/>
          </a:xfrm>
        </p:grpSpPr>
        <p:sp>
          <p:nvSpPr>
            <p:cNvPr id="30" name="TextBox 29"/>
            <p:cNvSpPr txBox="1"/>
            <p:nvPr/>
          </p:nvSpPr>
          <p:spPr>
            <a:xfrm>
              <a:off x="1335028" y="1875201"/>
              <a:ext cx="391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err="1"/>
                <a:t>Mantente</a:t>
              </a:r>
              <a:r>
                <a:rPr lang="en-GB" dirty="0"/>
                <a:t> </a:t>
              </a:r>
              <a:r>
                <a:rPr lang="en-GB" dirty="0" err="1"/>
                <a:t>en</a:t>
              </a:r>
              <a:r>
                <a:rPr lang="en-GB" dirty="0"/>
                <a:t> </a:t>
              </a:r>
              <a:r>
                <a:rPr lang="en-GB" dirty="0" err="1"/>
                <a:t>Conexión</a:t>
              </a:r>
              <a:endParaRPr lang="en-GB" dirty="0"/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32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4" name="Group 33"/>
          <p:cNvGrpSpPr/>
          <p:nvPr/>
        </p:nvGrpSpPr>
        <p:grpSpPr>
          <a:xfrm>
            <a:off x="853614" y="5864881"/>
            <a:ext cx="4410205" cy="369332"/>
            <a:chOff x="839079" y="1875201"/>
            <a:chExt cx="4410205" cy="369332"/>
          </a:xfrm>
        </p:grpSpPr>
        <p:sp>
          <p:nvSpPr>
            <p:cNvPr id="35" name="TextBox 34"/>
            <p:cNvSpPr txBox="1"/>
            <p:nvPr/>
          </p:nvSpPr>
          <p:spPr>
            <a:xfrm>
              <a:off x="1335028" y="1875201"/>
              <a:ext cx="391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err="1"/>
                <a:t>Certificación</a:t>
              </a:r>
              <a:endParaRPr lang="en-GB" dirty="0"/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37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3860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8216" y="36304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  </a:t>
            </a:r>
            <a:r>
              <a:rPr lang="en-GB" sz="2800" b="1" dirty="0" err="1"/>
              <a:t>Introducción</a:t>
            </a:r>
            <a:r>
              <a:rPr lang="en-GB" sz="2800" b="1" dirty="0"/>
              <a:t> y </a:t>
            </a:r>
            <a:r>
              <a:rPr lang="en-GB" sz="2800" b="1" dirty="0" err="1"/>
              <a:t>Objetivos</a:t>
            </a:r>
            <a:r>
              <a:rPr lang="en-GB" sz="2800" b="1" dirty="0"/>
              <a:t> del </a:t>
            </a:r>
            <a:r>
              <a:rPr lang="en-GB" sz="2800" b="1" dirty="0" err="1"/>
              <a:t>Curso</a:t>
            </a:r>
            <a:endParaRPr lang="en-GB" sz="28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926" y="1076540"/>
            <a:ext cx="2536510" cy="17936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04153" y="1076276"/>
            <a:ext cx="43221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/>
              <a:t>Objetivo</a:t>
            </a:r>
            <a:r>
              <a:rPr lang="en-US" sz="1600" b="1" dirty="0"/>
              <a:t> del </a:t>
            </a:r>
            <a:r>
              <a:rPr lang="en-US" sz="1600" b="1" dirty="0" err="1"/>
              <a:t>Curso</a:t>
            </a:r>
            <a:r>
              <a:rPr lang="en-US" sz="1600" b="1" dirty="0"/>
              <a:t>:</a:t>
            </a:r>
            <a:br>
              <a:rPr lang="en-US" sz="1600" b="1" dirty="0"/>
            </a:br>
            <a:r>
              <a:rPr lang="en-US" sz="1600" dirty="0"/>
              <a:t>El </a:t>
            </a:r>
            <a:r>
              <a:rPr lang="en-US" sz="1600" b="1" dirty="0" err="1"/>
              <a:t>curso</a:t>
            </a:r>
            <a:r>
              <a:rPr lang="en-US" sz="1600" b="1" dirty="0"/>
              <a:t> </a:t>
            </a:r>
            <a:r>
              <a:rPr lang="en-US" sz="1600" b="1" dirty="0" smtClean="0"/>
              <a:t>de </a:t>
            </a:r>
            <a:r>
              <a:rPr lang="en-US" sz="1600" b="1" dirty="0" err="1" smtClean="0"/>
              <a:t>especialidad</a:t>
            </a:r>
            <a:r>
              <a:rPr lang="en-US" sz="1600" b="1" dirty="0" smtClean="0"/>
              <a:t> Project AWARE </a:t>
            </a:r>
            <a:r>
              <a:rPr lang="en-US" sz="1600" dirty="0" smtClean="0"/>
              <a:t>pone </a:t>
            </a:r>
            <a:r>
              <a:rPr lang="en-US" sz="1600" dirty="0"/>
              <a:t>el </a:t>
            </a:r>
            <a:r>
              <a:rPr lang="en-US" sz="1600" dirty="0" err="1"/>
              <a:t>centro</a:t>
            </a:r>
            <a:r>
              <a:rPr lang="en-US" sz="1600" dirty="0"/>
              <a:t> de </a:t>
            </a:r>
            <a:r>
              <a:rPr lang="en-US" sz="1600" dirty="0" err="1"/>
              <a:t>atención</a:t>
            </a:r>
            <a:r>
              <a:rPr lang="en-US" sz="1600" dirty="0"/>
              <a:t> y </a:t>
            </a:r>
            <a:r>
              <a:rPr lang="en-US" sz="1600" dirty="0" err="1"/>
              <a:t>desarrolla</a:t>
            </a:r>
            <a:r>
              <a:rPr lang="en-US" sz="1600" dirty="0"/>
              <a:t> los “</a:t>
            </a:r>
            <a:r>
              <a:rPr lang="en-US" sz="1600" i="1" dirty="0"/>
              <a:t>10 </a:t>
            </a:r>
            <a:r>
              <a:rPr lang="en-US" sz="1600" i="1" dirty="0" err="1"/>
              <a:t>Consejos</a:t>
            </a:r>
            <a:r>
              <a:rPr lang="en-US" sz="1600" i="1" dirty="0"/>
              <a:t> a los </a:t>
            </a:r>
            <a:r>
              <a:rPr lang="en-US" sz="1600" i="1" dirty="0" err="1"/>
              <a:t>Buceadores</a:t>
            </a:r>
            <a:r>
              <a:rPr lang="en-US" sz="1600" i="1" dirty="0"/>
              <a:t> para </a:t>
            </a:r>
            <a:r>
              <a:rPr lang="en-US" sz="1600" i="1" dirty="0" err="1"/>
              <a:t>Proteger</a:t>
            </a:r>
            <a:r>
              <a:rPr lang="en-US" sz="1600" i="1" dirty="0"/>
              <a:t> el </a:t>
            </a:r>
            <a:r>
              <a:rPr lang="en-US" sz="1600" i="1" dirty="0" err="1"/>
              <a:t>Planeta</a:t>
            </a:r>
            <a:r>
              <a:rPr lang="en-US" sz="1600" i="1" dirty="0"/>
              <a:t> </a:t>
            </a:r>
            <a:r>
              <a:rPr lang="en-US" sz="1600" i="1" dirty="0" err="1"/>
              <a:t>Océano</a:t>
            </a:r>
            <a:r>
              <a:rPr lang="en-US" sz="1600" i="1" dirty="0"/>
              <a:t>”</a:t>
            </a:r>
            <a:r>
              <a:rPr lang="en-US" sz="1600" dirty="0"/>
              <a:t> para </a:t>
            </a:r>
            <a:r>
              <a:rPr lang="en-US" sz="1600" dirty="0" err="1"/>
              <a:t>proporcionar</a:t>
            </a:r>
            <a:r>
              <a:rPr lang="en-US" sz="1600" dirty="0"/>
              <a:t> directrices y </a:t>
            </a:r>
            <a:r>
              <a:rPr lang="en-US" sz="1600" dirty="0" err="1"/>
              <a:t>ayudarte</a:t>
            </a:r>
            <a:r>
              <a:rPr lang="en-US" sz="1600" dirty="0"/>
              <a:t> a </a:t>
            </a:r>
            <a:r>
              <a:rPr lang="en-US" sz="1600" dirty="0" err="1"/>
              <a:t>marcar</a:t>
            </a:r>
            <a:r>
              <a:rPr lang="en-US" sz="1600" dirty="0"/>
              <a:t> la </a:t>
            </a:r>
            <a:r>
              <a:rPr lang="en-US" sz="1600" dirty="0" err="1"/>
              <a:t>diferencia</a:t>
            </a:r>
            <a:r>
              <a:rPr lang="en-US" sz="1600" dirty="0"/>
              <a:t> </a:t>
            </a:r>
            <a:r>
              <a:rPr lang="en-US" sz="1600" dirty="0" err="1"/>
              <a:t>en</a:t>
            </a:r>
            <a:r>
              <a:rPr lang="en-US" sz="1600" dirty="0"/>
              <a:t> la </a:t>
            </a:r>
            <a:r>
              <a:rPr lang="en-US" sz="1600" dirty="0" err="1"/>
              <a:t>protección</a:t>
            </a:r>
            <a:r>
              <a:rPr lang="en-US" sz="1600" dirty="0"/>
              <a:t> del </a:t>
            </a:r>
            <a:r>
              <a:rPr lang="en-US" sz="1600" dirty="0" err="1"/>
              <a:t>océano</a:t>
            </a:r>
            <a:endParaRPr lang="en-GB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562" y="2929057"/>
            <a:ext cx="2472481" cy="15490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4784" y="3069622"/>
            <a:ext cx="39190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/>
              <a:t>Certificación</a:t>
            </a:r>
            <a:r>
              <a:rPr lang="en-US" sz="1600" b="1" dirty="0"/>
              <a:t>: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>Decide </a:t>
            </a:r>
            <a:r>
              <a:rPr lang="en-US" sz="1600" dirty="0" err="1"/>
              <a:t>hacer</a:t>
            </a:r>
            <a:r>
              <a:rPr lang="en-US" sz="1600" dirty="0"/>
              <a:t> un </a:t>
            </a:r>
            <a:r>
              <a:rPr lang="en-US" sz="1600" dirty="0" err="1"/>
              <a:t>donativo</a:t>
            </a:r>
            <a:r>
              <a:rPr lang="en-US" sz="1600" dirty="0"/>
              <a:t> para la </a:t>
            </a:r>
            <a:r>
              <a:rPr lang="en-US" sz="1600" dirty="0" err="1"/>
              <a:t>versión</a:t>
            </a:r>
            <a:r>
              <a:rPr lang="en-US" sz="1600" dirty="0"/>
              <a:t> Project AWARE de </a:t>
            </a:r>
            <a:r>
              <a:rPr lang="en-US" sz="1600" dirty="0" err="1"/>
              <a:t>tu</a:t>
            </a:r>
            <a:r>
              <a:rPr lang="en-US" sz="1600" dirty="0"/>
              <a:t> </a:t>
            </a:r>
            <a:r>
              <a:rPr lang="en-US" sz="1600" dirty="0" err="1"/>
              <a:t>tarjeta</a:t>
            </a:r>
            <a:r>
              <a:rPr lang="en-US" sz="1600" dirty="0"/>
              <a:t> de </a:t>
            </a:r>
            <a:r>
              <a:rPr lang="en-US" sz="1600" dirty="0" err="1"/>
              <a:t>certificación</a:t>
            </a:r>
            <a:r>
              <a:rPr lang="en-US" sz="1600" dirty="0"/>
              <a:t> PADI </a:t>
            </a:r>
            <a:endParaRPr lang="en-GB" sz="1600" dirty="0"/>
          </a:p>
        </p:txBody>
      </p:sp>
      <p:grpSp>
        <p:nvGrpSpPr>
          <p:cNvPr id="9" name="Group 8"/>
          <p:cNvGrpSpPr/>
          <p:nvPr/>
        </p:nvGrpSpPr>
        <p:grpSpPr>
          <a:xfrm>
            <a:off x="857452" y="4310599"/>
            <a:ext cx="2625457" cy="1904798"/>
            <a:chOff x="1410579" y="4136240"/>
            <a:chExt cx="3272147" cy="232208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00000">
              <a:off x="2916506" y="4136240"/>
              <a:ext cx="1766220" cy="229227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00000">
              <a:off x="1410579" y="4166052"/>
              <a:ext cx="1762865" cy="2292270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4004154" y="4867874"/>
            <a:ext cx="36011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/>
              <a:t>Otros</a:t>
            </a:r>
            <a:r>
              <a:rPr lang="en-US" sz="1600" b="1" dirty="0"/>
              <a:t> </a:t>
            </a:r>
            <a:r>
              <a:rPr lang="en-US" sz="1600" b="1" dirty="0" err="1"/>
              <a:t>cursos</a:t>
            </a:r>
            <a:r>
              <a:rPr lang="en-US" sz="1600" b="1" dirty="0"/>
              <a:t> Project AWARE: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 err="1"/>
              <a:t>Inscríbete</a:t>
            </a:r>
            <a:r>
              <a:rPr lang="en-US" sz="1600" dirty="0"/>
              <a:t> </a:t>
            </a:r>
            <a:r>
              <a:rPr lang="en-US" sz="1600" dirty="0" err="1"/>
              <a:t>también</a:t>
            </a:r>
            <a:r>
              <a:rPr lang="en-US" sz="1600" dirty="0"/>
              <a:t> a </a:t>
            </a:r>
            <a:r>
              <a:rPr lang="en-US" sz="1600" dirty="0" smtClean="0"/>
              <a:t>las </a:t>
            </a:r>
            <a:r>
              <a:rPr lang="en-US" sz="1600" dirty="0" err="1" smtClean="0"/>
              <a:t>especialidades</a:t>
            </a:r>
            <a:r>
              <a:rPr lang="en-US" sz="1600" dirty="0" smtClean="0"/>
              <a:t> Dive </a:t>
            </a:r>
            <a:r>
              <a:rPr lang="en-US" sz="1600" dirty="0"/>
              <a:t>Against Debris</a:t>
            </a:r>
            <a:r>
              <a:rPr lang="en-US" sz="1600" baseline="30000" dirty="0"/>
              <a:t>®</a:t>
            </a:r>
            <a:r>
              <a:rPr lang="en-US" sz="1600" dirty="0"/>
              <a:t> o </a:t>
            </a:r>
            <a:r>
              <a:rPr lang="en-US" sz="1600" dirty="0" smtClean="0"/>
              <a:t>AWARE </a:t>
            </a:r>
            <a:r>
              <a:rPr lang="en-US" sz="1600" dirty="0"/>
              <a:t>Shark </a:t>
            </a:r>
            <a:r>
              <a:rPr lang="en-US" sz="1600" dirty="0" smtClean="0"/>
              <a:t>Conservation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72947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6562" y="31567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  Project AWARE y Su </a:t>
            </a:r>
            <a:r>
              <a:rPr lang="en-GB" sz="2800" b="1" dirty="0" err="1"/>
              <a:t>Misión</a:t>
            </a:r>
            <a:endParaRPr lang="en-GB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61319" y="932163"/>
            <a:ext cx="70186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Project AWARE es una </a:t>
            </a:r>
            <a:r>
              <a:rPr lang="en-US" dirty="0" err="1"/>
              <a:t>organización</a:t>
            </a:r>
            <a:r>
              <a:rPr lang="en-US" dirty="0"/>
              <a:t> </a:t>
            </a:r>
            <a:r>
              <a:rPr lang="en-US" dirty="0" err="1"/>
              <a:t>registrada</a:t>
            </a:r>
            <a:r>
              <a:rPr lang="en-US" dirty="0"/>
              <a:t> sin </a:t>
            </a:r>
            <a:r>
              <a:rPr lang="en-US" dirty="0" err="1"/>
              <a:t>ánimo</a:t>
            </a:r>
            <a:r>
              <a:rPr lang="en-US" dirty="0"/>
              <a:t> de </a:t>
            </a:r>
            <a:r>
              <a:rPr lang="en-US" dirty="0" err="1"/>
              <a:t>lucro</a:t>
            </a:r>
            <a:r>
              <a:rPr lang="en-US" dirty="0"/>
              <a:t> y un </a:t>
            </a:r>
            <a:r>
              <a:rPr lang="en-US" dirty="0" err="1"/>
              <a:t>movimiento</a:t>
            </a:r>
            <a:r>
              <a:rPr lang="en-US" dirty="0"/>
              <a:t> global </a:t>
            </a:r>
            <a:r>
              <a:rPr lang="en-US" dirty="0" err="1"/>
              <a:t>en</a:t>
            </a:r>
            <a:r>
              <a:rPr lang="en-US" dirty="0"/>
              <a:t> pro de la </a:t>
            </a:r>
            <a:r>
              <a:rPr lang="en-US" dirty="0" err="1"/>
              <a:t>protección</a:t>
            </a:r>
            <a:r>
              <a:rPr lang="en-US" dirty="0"/>
              <a:t> del </a:t>
            </a:r>
            <a:r>
              <a:rPr lang="en-US" dirty="0" err="1"/>
              <a:t>océano</a:t>
            </a:r>
            <a:r>
              <a:rPr lang="en-US" dirty="0"/>
              <a:t>, </a:t>
            </a:r>
            <a:r>
              <a:rPr lang="en-US" dirty="0" err="1"/>
              <a:t>impulsado</a:t>
            </a:r>
            <a:r>
              <a:rPr lang="en-US" dirty="0"/>
              <a:t> por una </a:t>
            </a:r>
            <a:r>
              <a:rPr lang="en-US" dirty="0" err="1"/>
              <a:t>comunidad</a:t>
            </a:r>
            <a:r>
              <a:rPr lang="en-US" dirty="0"/>
              <a:t> de </a:t>
            </a:r>
            <a:r>
              <a:rPr lang="en-US" dirty="0" err="1"/>
              <a:t>aventureros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848" y="2543660"/>
            <a:ext cx="6739276" cy="426156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61319" y="1902988"/>
            <a:ext cx="53545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Perspectiva</a:t>
            </a:r>
            <a:r>
              <a:rPr lang="en-US" b="1" dirty="0"/>
              <a:t>: </a:t>
            </a:r>
            <a:r>
              <a:rPr lang="en-US" dirty="0"/>
              <a:t>el </a:t>
            </a:r>
            <a:r>
              <a:rPr lang="en-US" dirty="0" err="1"/>
              <a:t>restablecimiento</a:t>
            </a:r>
            <a:r>
              <a:rPr lang="en-US" dirty="0"/>
              <a:t> de un </a:t>
            </a:r>
            <a:r>
              <a:rPr lang="en-US" dirty="0" err="1"/>
              <a:t>océano</a:t>
            </a:r>
            <a:r>
              <a:rPr lang="en-US" dirty="0"/>
              <a:t> </a:t>
            </a:r>
            <a:r>
              <a:rPr lang="en-US" dirty="0" err="1"/>
              <a:t>limpio</a:t>
            </a:r>
            <a:r>
              <a:rPr lang="en-US" dirty="0"/>
              <a:t> y </a:t>
            </a:r>
            <a:r>
              <a:rPr lang="en-US" dirty="0" err="1"/>
              <a:t>saludable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461319" y="2543660"/>
            <a:ext cx="53545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Misión</a:t>
            </a:r>
            <a:r>
              <a:rPr lang="en-US" b="1" dirty="0"/>
              <a:t>:</a:t>
            </a:r>
            <a:r>
              <a:rPr lang="en-US" dirty="0"/>
              <a:t> </a:t>
            </a:r>
            <a:r>
              <a:rPr lang="en-US" dirty="0" err="1"/>
              <a:t>Conectar</a:t>
            </a:r>
            <a:r>
              <a:rPr lang="en-US" dirty="0"/>
              <a:t> la </a:t>
            </a:r>
            <a:r>
              <a:rPr lang="en-US" dirty="0" err="1"/>
              <a:t>pasión</a:t>
            </a:r>
            <a:r>
              <a:rPr lang="en-US" dirty="0"/>
              <a:t> por la </a:t>
            </a:r>
            <a:r>
              <a:rPr lang="en-US" dirty="0" err="1"/>
              <a:t>aventura</a:t>
            </a:r>
            <a:r>
              <a:rPr lang="en-US" dirty="0"/>
              <a:t> </a:t>
            </a:r>
            <a:r>
              <a:rPr lang="en-US" dirty="0" err="1"/>
              <a:t>oceánica</a:t>
            </a:r>
            <a:r>
              <a:rPr lang="en-US" dirty="0"/>
              <a:t> con el </a:t>
            </a:r>
            <a:r>
              <a:rPr lang="en-US" dirty="0" err="1"/>
              <a:t>propósito</a:t>
            </a:r>
            <a:r>
              <a:rPr lang="en-US" dirty="0"/>
              <a:t> de la </a:t>
            </a:r>
            <a:r>
              <a:rPr lang="en-US" dirty="0" err="1"/>
              <a:t>conservación</a:t>
            </a:r>
            <a:r>
              <a:rPr lang="en-US" dirty="0"/>
              <a:t> marina para </a:t>
            </a:r>
            <a:r>
              <a:rPr lang="en-US" dirty="0" err="1"/>
              <a:t>crear</a:t>
            </a:r>
            <a:r>
              <a:rPr lang="en-US" dirty="0"/>
              <a:t> un </a:t>
            </a:r>
            <a:r>
              <a:rPr lang="en-US" dirty="0" err="1"/>
              <a:t>cambio</a:t>
            </a:r>
            <a:r>
              <a:rPr lang="en-US" dirty="0"/>
              <a:t> perdurable </a:t>
            </a:r>
            <a:r>
              <a:rPr lang="en-US" dirty="0" err="1"/>
              <a:t>en</a:t>
            </a:r>
            <a:r>
              <a:rPr lang="en-US" dirty="0"/>
              <a:t> pro del </a:t>
            </a:r>
            <a:r>
              <a:rPr lang="en-US" dirty="0" err="1"/>
              <a:t>océano</a:t>
            </a:r>
            <a:r>
              <a:rPr lang="en-US" dirty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4470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16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08" y="244552"/>
            <a:ext cx="5604028" cy="2214330"/>
          </a:xfrm>
          <a:prstGeom prst="rect">
            <a:avLst/>
          </a:prstGeom>
          <a:ln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322" y="4349965"/>
            <a:ext cx="2401330" cy="16008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35" y="2741494"/>
            <a:ext cx="2133881" cy="320935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884" y="2741494"/>
            <a:ext cx="2013293" cy="11741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693" y="2741494"/>
            <a:ext cx="2168485" cy="26746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139" y="618550"/>
            <a:ext cx="2575149" cy="171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562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853514" y="930876"/>
            <a:ext cx="5362832" cy="1400432"/>
          </a:xfrm>
          <a:prstGeom prst="roundRect">
            <a:avLst/>
          </a:prstGeom>
          <a:solidFill>
            <a:srgbClr val="00A7E1"/>
          </a:solidFill>
          <a:ln w="38100">
            <a:solidFill>
              <a:srgbClr val="006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0" y="1075322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/>
              <a:t>Taller de </a:t>
            </a:r>
            <a:r>
              <a:rPr lang="en-GB" sz="4000" b="1" dirty="0" err="1"/>
              <a:t>Tomar</a:t>
            </a:r>
            <a:r>
              <a:rPr lang="en-GB" sz="4000" b="1" dirty="0"/>
              <a:t> </a:t>
            </a:r>
            <a:r>
              <a:rPr lang="en-GB" sz="4000" b="1" dirty="0" err="1"/>
              <a:t>Acción</a:t>
            </a:r>
            <a:r>
              <a:rPr lang="en-GB" sz="4000" b="1" dirty="0"/>
              <a:t/>
            </a:r>
            <a:br>
              <a:rPr lang="en-GB" sz="4000" b="1" dirty="0"/>
            </a:br>
            <a:r>
              <a:rPr lang="es-ES" sz="2400" b="1" dirty="0">
                <a:solidFill>
                  <a:schemeClr val="bg1"/>
                </a:solidFill>
              </a:rPr>
              <a:t>Sé un experto en flotabilidad</a:t>
            </a:r>
            <a:endParaRPr lang="en-GB" sz="40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48458" y="2505736"/>
            <a:ext cx="74470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/>
              <a:t>¿</a:t>
            </a:r>
            <a:r>
              <a:rPr lang="en-GB" sz="3200" b="1" dirty="0" err="1"/>
              <a:t>Qué</a:t>
            </a:r>
            <a:r>
              <a:rPr lang="en-GB" sz="3200" b="1" dirty="0"/>
              <a:t> </a:t>
            </a:r>
            <a:r>
              <a:rPr lang="en-GB" sz="3200" b="1" dirty="0" err="1"/>
              <a:t>tres</a:t>
            </a:r>
            <a:r>
              <a:rPr lang="en-GB" sz="3200" b="1" dirty="0"/>
              <a:t> </a:t>
            </a:r>
            <a:r>
              <a:rPr lang="en-GB" sz="3200" b="1" dirty="0" err="1"/>
              <a:t>cosas</a:t>
            </a:r>
            <a:r>
              <a:rPr lang="en-GB" sz="3200" b="1" dirty="0"/>
              <a:t> </a:t>
            </a:r>
            <a:r>
              <a:rPr lang="en-GB" sz="3200" b="1" dirty="0" err="1"/>
              <a:t>puedes</a:t>
            </a:r>
            <a:r>
              <a:rPr lang="en-GB" sz="3200" b="1" dirty="0"/>
              <a:t> </a:t>
            </a:r>
            <a:r>
              <a:rPr lang="en-GB" sz="3200" b="1" dirty="0" err="1"/>
              <a:t>hacer</a:t>
            </a:r>
            <a:r>
              <a:rPr lang="en-GB" sz="3200" b="1" dirty="0"/>
              <a:t> </a:t>
            </a:r>
            <a:r>
              <a:rPr lang="en-GB" sz="3200" b="1" dirty="0" err="1"/>
              <a:t>en</a:t>
            </a:r>
            <a:r>
              <a:rPr lang="en-GB" sz="3200" b="1" dirty="0"/>
              <a:t> </a:t>
            </a:r>
            <a:r>
              <a:rPr lang="en-GB" sz="3200" b="1" dirty="0" err="1"/>
              <a:t>los</a:t>
            </a:r>
            <a:r>
              <a:rPr lang="en-GB" sz="3200" b="1" dirty="0"/>
              <a:t> </a:t>
            </a:r>
            <a:r>
              <a:rPr lang="en-GB" sz="3200" b="1" dirty="0" err="1"/>
              <a:t>próximos</a:t>
            </a:r>
            <a:r>
              <a:rPr lang="en-GB" sz="3200" b="1" dirty="0"/>
              <a:t> </a:t>
            </a:r>
            <a:r>
              <a:rPr lang="en-GB" sz="3200" b="1" dirty="0" err="1"/>
              <a:t>seis</a:t>
            </a:r>
            <a:r>
              <a:rPr lang="en-GB" sz="3200" b="1" dirty="0"/>
              <a:t> </a:t>
            </a:r>
            <a:r>
              <a:rPr lang="en-GB" sz="3200" b="1" dirty="0" err="1"/>
              <a:t>meses</a:t>
            </a:r>
            <a:r>
              <a:rPr lang="en-GB" sz="3200" b="1" dirty="0"/>
              <a:t> para </a:t>
            </a:r>
            <a:r>
              <a:rPr lang="en-GB" sz="3200" b="1" dirty="0" err="1"/>
              <a:t>mejorar</a:t>
            </a:r>
            <a:r>
              <a:rPr lang="en-GB" sz="3200" b="1" dirty="0"/>
              <a:t> </a:t>
            </a:r>
            <a:r>
              <a:rPr lang="en-GB" sz="3200" b="1" dirty="0" err="1"/>
              <a:t>tu</a:t>
            </a:r>
            <a:r>
              <a:rPr lang="en-GB" sz="3200" b="1" dirty="0"/>
              <a:t> </a:t>
            </a:r>
            <a:r>
              <a:rPr lang="en-GB" sz="3200" b="1" dirty="0" err="1"/>
              <a:t>flotabilidad</a:t>
            </a:r>
            <a:r>
              <a:rPr lang="en-GB" sz="3200" b="1" dirty="0"/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811" y="4249824"/>
            <a:ext cx="1900237" cy="1894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6225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7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0" y="346492"/>
            <a:ext cx="4691646" cy="2040910"/>
          </a:xfrm>
          <a:prstGeom prst="rect">
            <a:avLst/>
          </a:prstGeom>
          <a:ln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63" y="2699124"/>
            <a:ext cx="2927691" cy="19517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387" y="273444"/>
            <a:ext cx="2306122" cy="23061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374" y="4770475"/>
            <a:ext cx="2856080" cy="19028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036" y="2699124"/>
            <a:ext cx="3356026" cy="195179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244" y="2699124"/>
            <a:ext cx="1951794" cy="19517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003" y="4770476"/>
            <a:ext cx="1946663" cy="190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1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9342" y="2608176"/>
            <a:ext cx="79853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/>
              <a:t>¿</a:t>
            </a:r>
            <a:r>
              <a:rPr lang="en-GB" sz="3200" b="1" dirty="0" err="1"/>
              <a:t>Qué</a:t>
            </a:r>
            <a:r>
              <a:rPr lang="en-GB" sz="3200" b="1" dirty="0"/>
              <a:t> </a:t>
            </a:r>
            <a:r>
              <a:rPr lang="en-GB" sz="3200" b="1" dirty="0" err="1"/>
              <a:t>tres</a:t>
            </a:r>
            <a:r>
              <a:rPr lang="en-GB" sz="3200" b="1" dirty="0"/>
              <a:t> </a:t>
            </a:r>
            <a:r>
              <a:rPr lang="en-GB" sz="3200" b="1" dirty="0" err="1"/>
              <a:t>cosas</a:t>
            </a:r>
            <a:r>
              <a:rPr lang="en-GB" sz="3200" b="1" dirty="0"/>
              <a:t> </a:t>
            </a:r>
            <a:r>
              <a:rPr lang="en-GB" sz="3200" b="1" dirty="0" err="1"/>
              <a:t>puedes</a:t>
            </a:r>
            <a:r>
              <a:rPr lang="en-GB" sz="3200" b="1" dirty="0"/>
              <a:t> </a:t>
            </a:r>
            <a:r>
              <a:rPr lang="en-GB" sz="3200" b="1" dirty="0" err="1"/>
              <a:t>hacer</a:t>
            </a:r>
            <a:r>
              <a:rPr lang="en-GB" sz="3200" b="1" dirty="0"/>
              <a:t> para </a:t>
            </a:r>
            <a:r>
              <a:rPr lang="en-GB" sz="3200" b="1" dirty="0" err="1"/>
              <a:t>convertirte</a:t>
            </a:r>
            <a:r>
              <a:rPr lang="en-GB" sz="3200" b="1" dirty="0"/>
              <a:t> </a:t>
            </a:r>
            <a:r>
              <a:rPr lang="en-GB" sz="3200" b="1" dirty="0" err="1"/>
              <a:t>en</a:t>
            </a:r>
            <a:r>
              <a:rPr lang="en-GB" sz="3200" b="1" dirty="0"/>
              <a:t> un </a:t>
            </a:r>
            <a:r>
              <a:rPr lang="en-GB" sz="3200" b="1" dirty="0" err="1"/>
              <a:t>mejor</a:t>
            </a:r>
            <a:r>
              <a:rPr lang="en-GB" sz="3200" b="1" dirty="0"/>
              <a:t> </a:t>
            </a:r>
            <a:r>
              <a:rPr lang="en-GB" sz="3200" b="1" dirty="0" err="1"/>
              <a:t>ejemplo</a:t>
            </a:r>
            <a:r>
              <a:rPr lang="en-GB" sz="3200" b="1" dirty="0"/>
              <a:t> a </a:t>
            </a:r>
            <a:r>
              <a:rPr lang="en-GB" sz="3200" b="1" dirty="0" err="1"/>
              <a:t>seguir</a:t>
            </a:r>
            <a:r>
              <a:rPr lang="en-GB" sz="3200" b="1" dirty="0"/>
              <a:t> para el </a:t>
            </a:r>
            <a:r>
              <a:rPr lang="en-GB" sz="3200" b="1" dirty="0" err="1"/>
              <a:t>planeta</a:t>
            </a:r>
            <a:r>
              <a:rPr lang="en-GB" sz="3200" b="1" dirty="0"/>
              <a:t>, </a:t>
            </a:r>
            <a:r>
              <a:rPr lang="en-GB" sz="3200" b="1" dirty="0" err="1"/>
              <a:t>tanto</a:t>
            </a:r>
            <a:r>
              <a:rPr lang="en-GB" sz="3200" b="1" dirty="0"/>
              <a:t> con las </a:t>
            </a:r>
            <a:r>
              <a:rPr lang="en-GB" sz="3200" b="1" dirty="0" err="1"/>
              <a:t>aletas</a:t>
            </a:r>
            <a:r>
              <a:rPr lang="en-GB" sz="3200" b="1" dirty="0"/>
              <a:t> </a:t>
            </a:r>
            <a:r>
              <a:rPr lang="en-GB" sz="3200" b="1" dirty="0" err="1"/>
              <a:t>puestas</a:t>
            </a:r>
            <a:r>
              <a:rPr lang="en-GB" sz="3200" b="1" dirty="0"/>
              <a:t> </a:t>
            </a:r>
            <a:r>
              <a:rPr lang="en-GB" sz="3200" b="1" dirty="0" err="1"/>
              <a:t>como</a:t>
            </a:r>
            <a:r>
              <a:rPr lang="en-GB" sz="3200" b="1" dirty="0"/>
              <a:t> sin </a:t>
            </a:r>
            <a:r>
              <a:rPr lang="en-GB" sz="3200" b="1" dirty="0" err="1"/>
              <a:t>ellas</a:t>
            </a:r>
            <a:r>
              <a:rPr lang="en-GB" sz="3200" b="1" dirty="0"/>
              <a:t>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853514" y="930876"/>
            <a:ext cx="5362832" cy="1400432"/>
          </a:xfrm>
          <a:prstGeom prst="roundRect">
            <a:avLst/>
          </a:prstGeom>
          <a:solidFill>
            <a:srgbClr val="00A7E1"/>
          </a:solidFill>
          <a:ln w="38100">
            <a:solidFill>
              <a:srgbClr val="006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075322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/>
              <a:t>Taller para </a:t>
            </a:r>
            <a:r>
              <a:rPr lang="en-GB" sz="4000" b="1" dirty="0" err="1"/>
              <a:t>Tomar</a:t>
            </a:r>
            <a:r>
              <a:rPr lang="en-GB" sz="4000" b="1" dirty="0"/>
              <a:t> </a:t>
            </a:r>
            <a:r>
              <a:rPr lang="en-GB" sz="4000" b="1" dirty="0" err="1"/>
              <a:t>Acción</a:t>
            </a:r>
            <a:r>
              <a:rPr lang="en-GB" sz="4000" b="1" dirty="0"/>
              <a:t/>
            </a:r>
            <a:br>
              <a:rPr lang="en-GB" sz="4000" b="1" dirty="0"/>
            </a:br>
            <a:r>
              <a:rPr lang="en-GB" sz="2400" b="1" dirty="0" err="1">
                <a:solidFill>
                  <a:schemeClr val="bg1"/>
                </a:solidFill>
              </a:rPr>
              <a:t>Sé</a:t>
            </a:r>
            <a:r>
              <a:rPr lang="en-GB" sz="2400" b="1" dirty="0">
                <a:solidFill>
                  <a:schemeClr val="bg1"/>
                </a:solidFill>
              </a:rPr>
              <a:t> un </a:t>
            </a:r>
            <a:r>
              <a:rPr lang="en-GB" sz="2400" b="1" dirty="0" err="1">
                <a:solidFill>
                  <a:schemeClr val="bg1"/>
                </a:solidFill>
              </a:rPr>
              <a:t>modelo</a:t>
            </a:r>
            <a:r>
              <a:rPr lang="en-GB" sz="2400" b="1" dirty="0">
                <a:solidFill>
                  <a:schemeClr val="bg1"/>
                </a:solidFill>
              </a:rPr>
              <a:t> a </a:t>
            </a:r>
            <a:r>
              <a:rPr lang="en-GB" sz="2400" b="1" dirty="0" err="1">
                <a:solidFill>
                  <a:schemeClr val="bg1"/>
                </a:solidFill>
              </a:rPr>
              <a:t>seguir</a:t>
            </a:r>
            <a:endParaRPr lang="en-GB" sz="40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671" y="4454704"/>
            <a:ext cx="1998518" cy="199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8336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4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17" y="320941"/>
            <a:ext cx="4820566" cy="2150410"/>
          </a:xfrm>
          <a:prstGeom prst="rect">
            <a:avLst/>
          </a:prstGeom>
          <a:ln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23" y="2884042"/>
            <a:ext cx="2316865" cy="34845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0790" y="4652567"/>
            <a:ext cx="2679545" cy="17160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791" y="2605235"/>
            <a:ext cx="2679545" cy="17872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73" r="15126" b="34895"/>
          <a:stretch/>
        </p:blipFill>
        <p:spPr>
          <a:xfrm rot="5400000">
            <a:off x="5846670" y="2941802"/>
            <a:ext cx="2699645" cy="20265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297" y="482732"/>
            <a:ext cx="2484451" cy="1862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39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stom 3">
      <a:dk1>
        <a:srgbClr val="00294A"/>
      </a:dk1>
      <a:lt1>
        <a:sysClr val="window" lastClr="FFFFFF"/>
      </a:lt1>
      <a:dk2>
        <a:srgbClr val="00446D"/>
      </a:dk2>
      <a:lt2>
        <a:srgbClr val="F4F4F4"/>
      </a:lt2>
      <a:accent1>
        <a:srgbClr val="49B7CF"/>
      </a:accent1>
      <a:accent2>
        <a:srgbClr val="2CC4E7"/>
      </a:accent2>
      <a:accent3>
        <a:srgbClr val="FFD32B"/>
      </a:accent3>
      <a:accent4>
        <a:srgbClr val="00446D"/>
      </a:accent4>
      <a:accent5>
        <a:srgbClr val="00294A"/>
      </a:accent5>
      <a:accent6>
        <a:srgbClr val="F4F4F4"/>
      </a:accent6>
      <a:hlink>
        <a:srgbClr val="2CC4E7"/>
      </a:hlink>
      <a:folHlink>
        <a:srgbClr val="2CC4E7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7081</TotalTime>
  <Words>505</Words>
  <Application>Microsoft Office PowerPoint</Application>
  <PresentationFormat>On-screen Show (4:3)</PresentationFormat>
  <Paragraphs>84</Paragraphs>
  <Slides>29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Louise Kraechter</dc:creator>
  <cp:lastModifiedBy>Louise Kraechter</cp:lastModifiedBy>
  <cp:revision>244</cp:revision>
  <cp:lastPrinted>2018-06-30T08:05:37Z</cp:lastPrinted>
  <dcterms:created xsi:type="dcterms:W3CDTF">2017-03-15T14:33:03Z</dcterms:created>
  <dcterms:modified xsi:type="dcterms:W3CDTF">2019-07-03T09:37:36Z</dcterms:modified>
</cp:coreProperties>
</file>