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396" r:id="rId2"/>
    <p:sldId id="423" r:id="rId3"/>
    <p:sldId id="397" r:id="rId4"/>
    <p:sldId id="424" r:id="rId5"/>
    <p:sldId id="400" r:id="rId6"/>
    <p:sldId id="412" r:id="rId7"/>
    <p:sldId id="401" r:id="rId8"/>
    <p:sldId id="413" r:id="rId9"/>
    <p:sldId id="402" r:id="rId10"/>
    <p:sldId id="414" r:id="rId11"/>
    <p:sldId id="403" r:id="rId12"/>
    <p:sldId id="415" r:id="rId13"/>
    <p:sldId id="404" r:id="rId14"/>
    <p:sldId id="411" r:id="rId15"/>
    <p:sldId id="416" r:id="rId16"/>
    <p:sldId id="405" r:id="rId17"/>
    <p:sldId id="417" r:id="rId18"/>
    <p:sldId id="406" r:id="rId19"/>
    <p:sldId id="418" r:id="rId20"/>
    <p:sldId id="407" r:id="rId21"/>
    <p:sldId id="419" r:id="rId22"/>
    <p:sldId id="408" r:id="rId23"/>
    <p:sldId id="420" r:id="rId24"/>
    <p:sldId id="409" r:id="rId25"/>
    <p:sldId id="421" r:id="rId26"/>
    <p:sldId id="426" r:id="rId27"/>
    <p:sldId id="410" r:id="rId28"/>
    <p:sldId id="427" r:id="rId29"/>
    <p:sldId id="428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itchFamily="18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7E1"/>
    <a:srgbClr val="F3C300"/>
    <a:srgbClr val="00609C"/>
    <a:srgbClr val="015F9C"/>
    <a:srgbClr val="2CC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21" autoAdjust="0"/>
    <p:restoredTop sz="90909" autoAdjust="0"/>
  </p:normalViewPr>
  <p:slideViewPr>
    <p:cSldViewPr snapToGrid="0">
      <p:cViewPr varScale="1">
        <p:scale>
          <a:sx n="106" d="100"/>
          <a:sy n="106" d="100"/>
        </p:scale>
        <p:origin x="1968" y="96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1214F6D-9D4E-4C16-86F9-A634D8649A0F}" type="datetimeFigureOut">
              <a:rPr lang="fr-FR" altLang="en-US"/>
              <a:pPr>
                <a:defRPr/>
              </a:pPr>
              <a:t>03/07/2019</a:t>
            </a:fld>
            <a:endParaRPr lang="fr-FR" altLang="en-US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ED3D9D0D-6D01-4C3A-B23F-92F69790B487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369174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7279EA7-C090-4EEB-90E1-FF03246F61DE}" type="datetimeFigureOut">
              <a:rPr lang="en-US"/>
              <a:pPr>
                <a:defRPr/>
              </a:pPr>
              <a:t>7/3/2019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0D58E44-550C-4F42-83C3-A04C27D266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54586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fld id="{5016B44D-2CE5-42B1-8F1D-16E365DB9E3A}" type="slidenum">
              <a:rPr lang="en-US" altLang="en-US" sz="1200">
                <a:latin typeface="Calibri" panose="020F0502020204030204" pitchFamily="34" charset="0"/>
              </a:rPr>
              <a:pPr/>
              <a:t>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454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fld id="{0F5B0DAB-7D07-442A-8F38-0FACE2A5DFD3}" type="slidenum">
              <a:rPr lang="en-US" altLang="en-US" sz="1200">
                <a:latin typeface="Calibri" panose="020F0502020204030204" pitchFamily="34" charset="0"/>
              </a:rPr>
              <a:pPr/>
              <a:t>10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738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fld id="{17DA8B1F-8778-492C-A748-4C79A2F0AFD3}" type="slidenum">
              <a:rPr lang="en-US" altLang="en-US" sz="1200">
                <a:latin typeface="Calibri" panose="020F0502020204030204" pitchFamily="34" charset="0"/>
              </a:rPr>
              <a:pPr/>
              <a:t>11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936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en-US" smtClean="0"/>
          </a:p>
        </p:txBody>
      </p:sp>
    </p:spTree>
    <p:extLst>
      <p:ext uri="{BB962C8B-B14F-4D97-AF65-F5344CB8AC3E}">
        <p14:creationId xmlns:p14="http://schemas.microsoft.com/office/powerpoint/2010/main" val="3314877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fld id="{8F7E5195-8FD2-47AA-AEF1-AB7E86935625}" type="slidenum">
              <a:rPr lang="en-US" altLang="en-US" sz="1200">
                <a:latin typeface="Calibri" panose="020F0502020204030204" pitchFamily="34" charset="0"/>
              </a:rPr>
              <a:pPr/>
              <a:t>13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766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Can also play video from YouTube: https://youtu.be/g_HbR1Ugv08</a:t>
            </a: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fld id="{0F081E51-2F67-4B65-9F26-75AF5580152E}" type="slidenum">
              <a:rPr lang="en-US" altLang="en-US" sz="1200">
                <a:latin typeface="Calibri" panose="020F0502020204030204" pitchFamily="34" charset="0"/>
              </a:rPr>
              <a:pPr/>
              <a:t>14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477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en-US" smtClean="0"/>
          </a:p>
        </p:txBody>
      </p:sp>
    </p:spTree>
    <p:extLst>
      <p:ext uri="{BB962C8B-B14F-4D97-AF65-F5344CB8AC3E}">
        <p14:creationId xmlns:p14="http://schemas.microsoft.com/office/powerpoint/2010/main" val="2390851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fld id="{EC385547-562A-466B-B31E-CD84DB503FAE}" type="slidenum">
              <a:rPr lang="en-US" altLang="en-US" sz="1200">
                <a:latin typeface="Calibri" panose="020F0502020204030204" pitchFamily="34" charset="0"/>
              </a:rPr>
              <a:pPr/>
              <a:t>16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17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en-US" smtClean="0"/>
          </a:p>
        </p:txBody>
      </p:sp>
    </p:spTree>
    <p:extLst>
      <p:ext uri="{BB962C8B-B14F-4D97-AF65-F5344CB8AC3E}">
        <p14:creationId xmlns:p14="http://schemas.microsoft.com/office/powerpoint/2010/main" val="3546127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fld id="{80F38417-81FD-46B5-95FD-E69946DC205C}" type="slidenum">
              <a:rPr lang="en-US" altLang="en-US" sz="1200">
                <a:latin typeface="Calibri" panose="020F0502020204030204" pitchFamily="34" charset="0"/>
              </a:rPr>
              <a:pPr/>
              <a:t>18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3560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en-US" smtClean="0"/>
          </a:p>
        </p:txBody>
      </p:sp>
    </p:spTree>
    <p:extLst>
      <p:ext uri="{BB962C8B-B14F-4D97-AF65-F5344CB8AC3E}">
        <p14:creationId xmlns:p14="http://schemas.microsoft.com/office/powerpoint/2010/main" val="3135445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fld id="{D4E8F1E6-3171-4ABA-9C1A-3057BF9FA11A}" type="slidenum">
              <a:rPr lang="en-US" altLang="en-US" sz="1200">
                <a:latin typeface="Calibri" panose="020F0502020204030204" pitchFamily="34" charset="0"/>
              </a:rPr>
              <a:pPr/>
              <a:t>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323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fld id="{990CC07B-3817-47F0-B16D-337FD2911808}" type="slidenum">
              <a:rPr lang="en-US" altLang="en-US" sz="1200">
                <a:latin typeface="Calibri" panose="020F0502020204030204" pitchFamily="34" charset="0"/>
              </a:rPr>
              <a:pPr/>
              <a:t>20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7715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en-US" smtClean="0"/>
          </a:p>
        </p:txBody>
      </p:sp>
    </p:spTree>
    <p:extLst>
      <p:ext uri="{BB962C8B-B14F-4D97-AF65-F5344CB8AC3E}">
        <p14:creationId xmlns:p14="http://schemas.microsoft.com/office/powerpoint/2010/main" val="19821933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fld id="{C17E5E24-C700-47B7-AC6B-22C006E721D5}" type="slidenum">
              <a:rPr lang="en-US" altLang="en-US" sz="1200">
                <a:latin typeface="Calibri" panose="020F0502020204030204" pitchFamily="34" charset="0"/>
              </a:rPr>
              <a:pPr/>
              <a:t>22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0585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en-US" smtClean="0"/>
          </a:p>
        </p:txBody>
      </p:sp>
    </p:spTree>
    <p:extLst>
      <p:ext uri="{BB962C8B-B14F-4D97-AF65-F5344CB8AC3E}">
        <p14:creationId xmlns:p14="http://schemas.microsoft.com/office/powerpoint/2010/main" val="35057929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fld id="{3B702B61-D76E-47DD-8704-9A91D5898879}" type="slidenum">
              <a:rPr lang="en-US" altLang="en-US" sz="1200">
                <a:latin typeface="Calibri" panose="020F0502020204030204" pitchFamily="34" charset="0"/>
              </a:rPr>
              <a:pPr/>
              <a:t>24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899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en-US" smtClean="0"/>
          </a:p>
        </p:txBody>
      </p:sp>
    </p:spTree>
    <p:extLst>
      <p:ext uri="{BB962C8B-B14F-4D97-AF65-F5344CB8AC3E}">
        <p14:creationId xmlns:p14="http://schemas.microsoft.com/office/powerpoint/2010/main" val="12503168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fld id="{EC15507D-A6D7-4D2D-90D5-DE4B604C8E71}" type="slidenum">
              <a:rPr lang="en-US" altLang="en-US" sz="1200">
                <a:latin typeface="Calibri" panose="020F0502020204030204" pitchFamily="34" charset="0"/>
              </a:rPr>
              <a:pPr/>
              <a:t>26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3715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fld id="{23EB8572-CBCA-41FC-ABFC-3046CE8E1185}" type="slidenum">
              <a:rPr lang="en-US" altLang="en-US" sz="1200">
                <a:latin typeface="Calibri" panose="020F0502020204030204" pitchFamily="34" charset="0"/>
              </a:rPr>
              <a:pPr/>
              <a:t>27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5560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fld id="{B64CBD55-796C-423C-943E-3077D6DA956D}" type="slidenum">
              <a:rPr lang="en-US" altLang="en-US" sz="1200">
                <a:latin typeface="Calibri" panose="020F0502020204030204" pitchFamily="34" charset="0"/>
              </a:rPr>
              <a:pPr/>
              <a:t>28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2291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fld id="{8A293197-E0D6-4A39-9361-AF4E774400D1}" type="slidenum">
              <a:rPr lang="en-US" altLang="en-US" sz="1200">
                <a:latin typeface="Calibri" panose="020F0502020204030204" pitchFamily="34" charset="0"/>
              </a:rPr>
              <a:pPr/>
              <a:t>29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34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fld id="{B4352AD3-939D-4896-886A-8E95CE530416}" type="slidenum">
              <a:rPr lang="en-US" altLang="en-US" sz="1200">
                <a:latin typeface="Calibri" panose="020F0502020204030204" pitchFamily="34" charset="0"/>
              </a:rPr>
              <a:pPr/>
              <a:t>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39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fld id="{4D9D3211-83E1-4D9F-9277-F4DFD8A1F486}" type="slidenum">
              <a:rPr lang="en-US" altLang="en-US" sz="1200">
                <a:latin typeface="Calibri" panose="020F0502020204030204" pitchFamily="34" charset="0"/>
              </a:rPr>
              <a:pPr/>
              <a:t>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502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fld id="{6210020A-1D41-4D21-84F6-A14F3D70EB1F}" type="slidenum">
              <a:rPr lang="en-US" altLang="en-US" sz="1200">
                <a:latin typeface="Calibri" panose="020F0502020204030204" pitchFamily="34" charset="0"/>
              </a:rPr>
              <a:pPr/>
              <a:t>5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345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en-US" smtClean="0"/>
          </a:p>
        </p:txBody>
      </p:sp>
    </p:spTree>
    <p:extLst>
      <p:ext uri="{BB962C8B-B14F-4D97-AF65-F5344CB8AC3E}">
        <p14:creationId xmlns:p14="http://schemas.microsoft.com/office/powerpoint/2010/main" val="1287098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fld id="{881D0AE0-F44A-4323-8BB8-54EA4548BA5F}" type="slidenum">
              <a:rPr lang="en-US" altLang="en-US" sz="1200">
                <a:latin typeface="Calibri" panose="020F0502020204030204" pitchFamily="34" charset="0"/>
              </a:rPr>
              <a:pPr/>
              <a:t>7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587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en-US" smtClean="0"/>
          </a:p>
        </p:txBody>
      </p:sp>
    </p:spTree>
    <p:extLst>
      <p:ext uri="{BB962C8B-B14F-4D97-AF65-F5344CB8AC3E}">
        <p14:creationId xmlns:p14="http://schemas.microsoft.com/office/powerpoint/2010/main" val="3609119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fld id="{E924172E-D3E6-4A30-BCBB-A07D7AD5B7DB}" type="slidenum">
              <a:rPr lang="en-US" altLang="en-US" sz="1200">
                <a:latin typeface="Calibri" panose="020F0502020204030204" pitchFamily="34" charset="0"/>
              </a:rPr>
              <a:pPr/>
              <a:t>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113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0" y="5702300"/>
            <a:ext cx="13589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199188"/>
            <a:ext cx="2057400" cy="365125"/>
          </a:xfrm>
        </p:spPr>
        <p:txBody>
          <a:bodyPr/>
          <a:lstStyle>
            <a:lvl1pPr algn="l">
              <a:defRPr lang="en-US" sz="8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t>3/15/2017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199188"/>
            <a:ext cx="3086100" cy="365125"/>
          </a:xfrm>
        </p:spPr>
        <p:txBody>
          <a:bodyPr/>
          <a:lstStyle>
            <a:lvl1pPr algn="ctr">
              <a:defRPr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hu-HU"/>
              <a:t>Project AWARE Specialty</a:t>
            </a:r>
            <a:endParaRPr lang="en-US" b="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199188"/>
            <a:ext cx="2057400" cy="365125"/>
          </a:xfrm>
        </p:spPr>
        <p:txBody>
          <a:bodyPr/>
          <a:lstStyle>
            <a:lvl1pPr>
              <a:defRPr sz="800"/>
            </a:lvl1pPr>
          </a:lstStyle>
          <a:p>
            <a:fld id="{1C358C72-C003-426B-A5F7-89E854FFE9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7738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0" y="5702300"/>
            <a:ext cx="13589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256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0" y="5702300"/>
            <a:ext cx="13589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4"/>
          <p:cNvSpPr txBox="1"/>
          <p:nvPr userDrawn="1"/>
        </p:nvSpPr>
        <p:spPr>
          <a:xfrm>
            <a:off x="163513" y="6376988"/>
            <a:ext cx="800100" cy="3825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fld id="{83699950-06AD-408D-ACAA-C8EC1D48E247}" type="slidenum">
              <a:rPr lang="en-GB" altLang="en-US" sz="1800">
                <a:latin typeface="Calibri" panose="020F0502020204030204" pitchFamily="34" charset="0"/>
              </a:rPr>
              <a:pPr/>
              <a:t>‹#›</a:t>
            </a:fld>
            <a:endParaRPr lang="en-GB" altLang="en-US" sz="1800">
              <a:latin typeface="Calibri" panose="020F0502020204030204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03664375"/>
      </p:ext>
    </p:extLst>
  </p:cSld>
  <p:clrMapOvr>
    <a:masterClrMapping/>
  </p:clrMapOvr>
  <p:transition spd="slow"/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0" y="5702300"/>
            <a:ext cx="13589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98976" y="2721650"/>
            <a:ext cx="7546051" cy="2859752"/>
          </a:xfrm>
          <a:custGeom>
            <a:avLst/>
            <a:gdLst>
              <a:gd name="connsiteX0" fmla="*/ 8428762 w 10061401"/>
              <a:gd name="connsiteY0" fmla="*/ 44855 h 2859752"/>
              <a:gd name="connsiteX1" fmla="*/ 10061401 w 10061401"/>
              <a:gd name="connsiteY1" fmla="*/ 2859752 h 2859752"/>
              <a:gd name="connsiteX2" fmla="*/ 6796122 w 10061401"/>
              <a:gd name="connsiteY2" fmla="*/ 2859752 h 2859752"/>
              <a:gd name="connsiteX3" fmla="*/ 5030700 w 10061401"/>
              <a:gd name="connsiteY3" fmla="*/ 44855 h 2859752"/>
              <a:gd name="connsiteX4" fmla="*/ 6663339 w 10061401"/>
              <a:gd name="connsiteY4" fmla="*/ 2859752 h 2859752"/>
              <a:gd name="connsiteX5" fmla="*/ 3398060 w 10061401"/>
              <a:gd name="connsiteY5" fmla="*/ 2859752 h 2859752"/>
              <a:gd name="connsiteX6" fmla="*/ 1632640 w 10061401"/>
              <a:gd name="connsiteY6" fmla="*/ 44855 h 2859752"/>
              <a:gd name="connsiteX7" fmla="*/ 3265278 w 10061401"/>
              <a:gd name="connsiteY7" fmla="*/ 2859752 h 2859752"/>
              <a:gd name="connsiteX8" fmla="*/ 0 w 10061401"/>
              <a:gd name="connsiteY8" fmla="*/ 2859752 h 2859752"/>
              <a:gd name="connsiteX9" fmla="*/ 5097990 w 10061401"/>
              <a:gd name="connsiteY9" fmla="*/ 0 h 2859752"/>
              <a:gd name="connsiteX10" fmla="*/ 8363269 w 10061401"/>
              <a:gd name="connsiteY10" fmla="*/ 0 h 2859752"/>
              <a:gd name="connsiteX11" fmla="*/ 6730630 w 10061401"/>
              <a:gd name="connsiteY11" fmla="*/ 2814897 h 2859752"/>
              <a:gd name="connsiteX12" fmla="*/ 1699930 w 10061401"/>
              <a:gd name="connsiteY12" fmla="*/ 0 h 2859752"/>
              <a:gd name="connsiteX13" fmla="*/ 4965208 w 10061401"/>
              <a:gd name="connsiteY13" fmla="*/ 0 h 2859752"/>
              <a:gd name="connsiteX14" fmla="*/ 3332569 w 10061401"/>
              <a:gd name="connsiteY14" fmla="*/ 2814897 h 285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61401" h="2859752">
                <a:moveTo>
                  <a:pt x="8428762" y="44855"/>
                </a:moveTo>
                <a:lnTo>
                  <a:pt x="10061401" y="2859752"/>
                </a:lnTo>
                <a:lnTo>
                  <a:pt x="6796122" y="2859752"/>
                </a:lnTo>
                <a:close/>
                <a:moveTo>
                  <a:pt x="5030700" y="44855"/>
                </a:moveTo>
                <a:lnTo>
                  <a:pt x="6663339" y="2859752"/>
                </a:lnTo>
                <a:lnTo>
                  <a:pt x="3398060" y="2859752"/>
                </a:lnTo>
                <a:close/>
                <a:moveTo>
                  <a:pt x="1632640" y="44855"/>
                </a:moveTo>
                <a:lnTo>
                  <a:pt x="3265278" y="2859752"/>
                </a:lnTo>
                <a:lnTo>
                  <a:pt x="0" y="2859752"/>
                </a:lnTo>
                <a:close/>
                <a:moveTo>
                  <a:pt x="5097990" y="0"/>
                </a:moveTo>
                <a:lnTo>
                  <a:pt x="8363269" y="0"/>
                </a:lnTo>
                <a:lnTo>
                  <a:pt x="6730630" y="2814897"/>
                </a:lnTo>
                <a:close/>
                <a:moveTo>
                  <a:pt x="1699930" y="0"/>
                </a:moveTo>
                <a:lnTo>
                  <a:pt x="4965208" y="0"/>
                </a:lnTo>
                <a:lnTo>
                  <a:pt x="3332569" y="2814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867185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lang="en-US" sz="10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t>3/15/2017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hu-HU"/>
              <a:t>Project AWARE Specialty</a:t>
            </a:r>
            <a:endParaRPr lang="en-US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A6A6A6"/>
                </a:solidFill>
                <a:cs typeface="Arial" panose="020B0604020202020204" pitchFamily="34" charset="0"/>
              </a:defRPr>
            </a:lvl1pPr>
          </a:lstStyle>
          <a:p>
            <a:fld id="{CEBC3486-0C0A-405A-93DD-4C654FD78CD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11" Type="http://schemas.openxmlformats.org/officeDocument/2006/relationships/image" Target="../media/image82.pn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4813"/>
            <a:ext cx="91440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" name="TextBox 1"/>
          <p:cNvSpPr txBox="1">
            <a:spLocks noChangeArrowheads="1"/>
          </p:cNvSpPr>
          <p:nvPr/>
        </p:nvSpPr>
        <p:spPr bwMode="auto">
          <a:xfrm>
            <a:off x="0" y="674688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/>
            <a:r>
              <a:rPr lang="fr-FR" altLang="en-US" sz="4000" b="1" dirty="0">
                <a:latin typeface="Calibri" panose="020F0502020204030204" pitchFamily="34" charset="0"/>
              </a:rPr>
              <a:t>Spécialité Project AWARE</a:t>
            </a: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5475288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/>
            <a:r>
              <a:rPr lang="fr-FR" altLang="en-US" sz="4000" b="1" dirty="0">
                <a:latin typeface="Calibri" panose="020F0502020204030204" pitchFamily="34" charset="0"/>
              </a:rPr>
              <a:t>Guides de cours</a:t>
            </a:r>
          </a:p>
        </p:txBody>
      </p:sp>
      <p:sp>
        <p:nvSpPr>
          <p:cNvPr id="5" name="Rectangle 4"/>
          <p:cNvSpPr/>
          <p:nvPr/>
        </p:nvSpPr>
        <p:spPr>
          <a:xfrm>
            <a:off x="115888" y="6334125"/>
            <a:ext cx="477837" cy="4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3"/>
          <p:cNvSpPr txBox="1">
            <a:spLocks noChangeArrowheads="1"/>
          </p:cNvSpPr>
          <p:nvPr/>
        </p:nvSpPr>
        <p:spPr bwMode="auto">
          <a:xfrm>
            <a:off x="0" y="2505075"/>
            <a:ext cx="9143999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/>
            <a:r>
              <a:rPr lang="fr-FR" altLang="en-US" sz="2600" b="1" dirty="0">
                <a:latin typeface="+mn-lt"/>
              </a:rPr>
              <a:t>Comment les photos peuvent-elles être utilisées sur les réseaux sociaux pour élargir la prise de conscience du public</a:t>
            </a:r>
            <a:r>
              <a:rPr lang="en-GB" altLang="en-US" sz="2600" b="1" dirty="0">
                <a:latin typeface="+mn-lt"/>
              </a:rPr>
              <a:t>? </a:t>
            </a:r>
            <a:br>
              <a:rPr lang="en-GB" altLang="en-US" sz="2600" b="1" dirty="0">
                <a:latin typeface="+mn-lt"/>
              </a:rPr>
            </a:br>
            <a:r>
              <a:rPr lang="fr-FR" altLang="en-US" sz="2600" b="1" dirty="0">
                <a:latin typeface="+mn-lt"/>
              </a:rPr>
              <a:t>Identifiez, dans votre région, une préoccupation écologique </a:t>
            </a:r>
            <a:r>
              <a:rPr lang="fr-FR" altLang="en-US" sz="2600" b="1" dirty="0" smtClean="0">
                <a:latin typeface="+mn-lt"/>
              </a:rPr>
              <a:t/>
            </a:r>
            <a:br>
              <a:rPr lang="fr-FR" altLang="en-US" sz="2600" b="1" dirty="0" smtClean="0">
                <a:latin typeface="+mn-lt"/>
              </a:rPr>
            </a:br>
            <a:r>
              <a:rPr lang="fr-FR" altLang="en-US" sz="2600" b="1" dirty="0" smtClean="0">
                <a:latin typeface="+mn-lt"/>
              </a:rPr>
              <a:t>qui </a:t>
            </a:r>
            <a:r>
              <a:rPr lang="fr-FR" altLang="en-US" sz="2600" b="1" dirty="0">
                <a:latin typeface="+mn-lt"/>
              </a:rPr>
              <a:t>mériterait de bénéficier d'une présentation </a:t>
            </a:r>
            <a:r>
              <a:rPr lang="fr-FR" altLang="en-US" sz="2600" b="1" dirty="0" smtClean="0">
                <a:latin typeface="+mn-lt"/>
              </a:rPr>
              <a:t/>
            </a:r>
            <a:br>
              <a:rPr lang="fr-FR" altLang="en-US" sz="2600" b="1" dirty="0" smtClean="0">
                <a:latin typeface="+mn-lt"/>
              </a:rPr>
            </a:br>
            <a:r>
              <a:rPr lang="fr-FR" altLang="en-US" sz="2600" b="1" dirty="0" smtClean="0">
                <a:latin typeface="+mn-lt"/>
              </a:rPr>
              <a:t>sur </a:t>
            </a:r>
            <a:r>
              <a:rPr lang="fr-FR" altLang="en-US" sz="2600" b="1" dirty="0">
                <a:latin typeface="+mn-lt"/>
              </a:rPr>
              <a:t>les réseaux sociaux</a:t>
            </a:r>
            <a:r>
              <a:rPr lang="en-GB" altLang="en-US" sz="2600" b="1" dirty="0">
                <a:latin typeface="+mn-lt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90713" y="868363"/>
            <a:ext cx="5362575" cy="140176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dirty="0"/>
          </a:p>
        </p:txBody>
      </p:sp>
      <p:sp>
        <p:nvSpPr>
          <p:cNvPr id="26627" name="TextBox 7"/>
          <p:cNvSpPr txBox="1">
            <a:spLocks noChangeArrowheads="1"/>
          </p:cNvSpPr>
          <p:nvPr/>
        </p:nvSpPr>
        <p:spPr bwMode="auto">
          <a:xfrm>
            <a:off x="76200" y="947738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/>
            <a:r>
              <a:rPr lang="fr-FR" altLang="en-US" sz="3200" b="1" dirty="0">
                <a:latin typeface="+mn-lt"/>
              </a:rPr>
              <a:t>Atelier "Passer à l’Action" </a:t>
            </a:r>
          </a:p>
          <a:p>
            <a:pPr algn="ctr"/>
            <a:r>
              <a:rPr lang="fr-FR" altLang="en-US" sz="2400" b="1" dirty="0">
                <a:solidFill>
                  <a:schemeClr val="bg1"/>
                </a:solidFill>
                <a:latin typeface="+mn-lt"/>
              </a:rPr>
              <a:t>Ne prenez que des photos </a:t>
            </a:r>
            <a:br>
              <a:rPr lang="fr-FR" altLang="en-US" sz="2400" b="1" dirty="0">
                <a:solidFill>
                  <a:schemeClr val="bg1"/>
                </a:solidFill>
                <a:latin typeface="+mn-lt"/>
              </a:rPr>
            </a:br>
            <a:r>
              <a:rPr lang="fr-FR" altLang="en-US" sz="2400" b="1" dirty="0">
                <a:solidFill>
                  <a:schemeClr val="bg1"/>
                </a:solidFill>
                <a:latin typeface="+mn-lt"/>
              </a:rPr>
              <a:t>et ne laissez que des bulles</a:t>
            </a:r>
          </a:p>
        </p:txBody>
      </p:sp>
      <p:pic>
        <p:nvPicPr>
          <p:cNvPr id="2662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63" y="4860925"/>
            <a:ext cx="1970087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age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15913"/>
            <a:ext cx="5689600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2697163"/>
            <a:ext cx="1946275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647700"/>
            <a:ext cx="22336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5" y="2697163"/>
            <a:ext cx="2640013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2697163"/>
            <a:ext cx="287337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5" y="4529138"/>
            <a:ext cx="265112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3"/>
          <p:cNvSpPr txBox="1">
            <a:spLocks noChangeArrowheads="1"/>
          </p:cNvSpPr>
          <p:nvPr/>
        </p:nvSpPr>
        <p:spPr bwMode="auto">
          <a:xfrm>
            <a:off x="635000" y="2505075"/>
            <a:ext cx="7874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/>
            <a:r>
              <a:rPr lang="fr-FR" altLang="en-US" sz="2400" b="1" dirty="0">
                <a:latin typeface="+mn-lt"/>
              </a:rPr>
              <a:t>Quelles interactions avec la vie marine avez-vous vues? Racontez vos expériences d'interactions avec la vie marine, qu'elles soient positives ou négatives, et définissez des solutions pour encourager une attitude appropriée à son égard.</a:t>
            </a:r>
            <a:r>
              <a:rPr lang="fr-FR" altLang="en-US" sz="2400" dirty="0">
                <a:latin typeface="+mn-lt"/>
              </a:rPr>
              <a:t> </a:t>
            </a:r>
            <a:endParaRPr lang="en-GB" altLang="en-US" sz="2400" dirty="0">
              <a:latin typeface="+mn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854200" y="930275"/>
            <a:ext cx="5362575" cy="1401763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dirty="0"/>
          </a:p>
        </p:txBody>
      </p:sp>
      <p:sp>
        <p:nvSpPr>
          <p:cNvPr id="30723" name="TextBox 10"/>
          <p:cNvSpPr txBox="1">
            <a:spLocks noChangeArrowheads="1"/>
          </p:cNvSpPr>
          <p:nvPr/>
        </p:nvSpPr>
        <p:spPr bwMode="auto">
          <a:xfrm>
            <a:off x="0" y="1139825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/>
            <a:r>
              <a:rPr lang="fr-FR" altLang="en-US" sz="3200" b="1" dirty="0">
                <a:latin typeface="+mn-lt"/>
              </a:rPr>
              <a:t>Atelier "Passer à l’Action"</a:t>
            </a:r>
            <a:r>
              <a:rPr lang="fr-FR" altLang="en-US" sz="1800" dirty="0">
                <a:latin typeface="+mn-lt"/>
              </a:rPr>
              <a:t> </a:t>
            </a:r>
            <a:r>
              <a:rPr lang="fr-FR" altLang="en-US" sz="4000" b="1" dirty="0">
                <a:latin typeface="+mn-lt"/>
              </a:rPr>
              <a:t/>
            </a:r>
            <a:br>
              <a:rPr lang="fr-FR" altLang="en-US" sz="4000" b="1" dirty="0">
                <a:latin typeface="+mn-lt"/>
              </a:rPr>
            </a:br>
            <a:r>
              <a:rPr lang="fr-FR" altLang="en-US" sz="2400" b="1" dirty="0">
                <a:solidFill>
                  <a:schemeClr val="bg1"/>
                </a:solidFill>
                <a:latin typeface="+mn-lt"/>
              </a:rPr>
              <a:t>Protégez le monde sous-marin</a:t>
            </a:r>
          </a:p>
        </p:txBody>
      </p:sp>
      <p:pic>
        <p:nvPicPr>
          <p:cNvPr id="3072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4741863"/>
            <a:ext cx="17287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603250"/>
            <a:ext cx="2044700" cy="1533525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image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69875"/>
            <a:ext cx="5465763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2781300"/>
            <a:ext cx="2422525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5" y="2689225"/>
            <a:ext cx="4383088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6"/>
          <p:cNvSpPr txBox="1">
            <a:spLocks noChangeArrowheads="1"/>
          </p:cNvSpPr>
          <p:nvPr/>
        </p:nvSpPr>
        <p:spPr bwMode="auto">
          <a:xfrm>
            <a:off x="946150" y="5810250"/>
            <a:ext cx="5481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/>
            <a:r>
              <a:rPr lang="fr-FR" altLang="en-US" b="1">
                <a:latin typeface="Calibri" panose="020F0502020204030204" pitchFamily="34" charset="0"/>
              </a:rPr>
              <a:t>L’horrible voyage de nos ordures</a:t>
            </a:r>
          </a:p>
        </p:txBody>
      </p:sp>
      <p:pic>
        <p:nvPicPr>
          <p:cNvPr id="3" name="Marine Debris- The Ugly Journey of Our Trash (English Subtitles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3919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3"/>
          <p:cNvSpPr txBox="1">
            <a:spLocks noChangeArrowheads="1"/>
          </p:cNvSpPr>
          <p:nvPr/>
        </p:nvSpPr>
        <p:spPr bwMode="auto">
          <a:xfrm>
            <a:off x="0" y="2505075"/>
            <a:ext cx="91440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/>
            <a:r>
              <a:rPr lang="fr-FR" altLang="en-US" sz="3000" b="1" dirty="0">
                <a:latin typeface="+mn-lt"/>
              </a:rPr>
              <a:t>Que pouvez-vous faire pour réduire les déchets marins dans les environnements sous-marins?</a:t>
            </a:r>
            <a:r>
              <a:rPr lang="fr-FR" altLang="en-US" sz="3200" dirty="0">
                <a:latin typeface="+mn-lt"/>
              </a:rPr>
              <a:t> </a:t>
            </a:r>
            <a:endParaRPr lang="en-GB" altLang="en-US" sz="3200" dirty="0">
              <a:latin typeface="+mn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54200" y="930275"/>
            <a:ext cx="5362575" cy="1401763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dirty="0"/>
          </a:p>
        </p:txBody>
      </p:sp>
      <p:sp>
        <p:nvSpPr>
          <p:cNvPr id="36867" name="TextBox 7"/>
          <p:cNvSpPr txBox="1">
            <a:spLocks noChangeArrowheads="1"/>
          </p:cNvSpPr>
          <p:nvPr/>
        </p:nvSpPr>
        <p:spPr bwMode="auto">
          <a:xfrm>
            <a:off x="0" y="976313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/>
            <a:r>
              <a:rPr lang="fr-FR" altLang="en-US" sz="3200" b="1" dirty="0">
                <a:latin typeface="+mn-lt"/>
              </a:rPr>
              <a:t>Atelier "Passer à l’Action"</a:t>
            </a:r>
            <a:r>
              <a:rPr lang="fr-FR" altLang="en-US" sz="3200" dirty="0">
                <a:latin typeface="+mn-lt"/>
              </a:rPr>
              <a:t> </a:t>
            </a:r>
            <a:r>
              <a:rPr lang="fr-FR" altLang="en-US" sz="3200" b="1" dirty="0">
                <a:latin typeface="+mn-lt"/>
              </a:rPr>
              <a:t/>
            </a:r>
            <a:br>
              <a:rPr lang="fr-FR" altLang="en-US" sz="3200" b="1" dirty="0">
                <a:latin typeface="+mn-lt"/>
              </a:rPr>
            </a:br>
            <a:r>
              <a:rPr lang="fr-FR" altLang="en-US" sz="2400" b="1" dirty="0">
                <a:solidFill>
                  <a:schemeClr val="bg1"/>
                </a:solidFill>
                <a:latin typeface="+mn-lt"/>
              </a:rPr>
              <a:t>Devenez un activiste contre</a:t>
            </a:r>
          </a:p>
          <a:p>
            <a:pPr algn="ctr"/>
            <a:r>
              <a:rPr lang="fr-FR" altLang="en-US" sz="2400" b="1" dirty="0">
                <a:solidFill>
                  <a:schemeClr val="bg1"/>
                </a:solidFill>
                <a:latin typeface="+mn-lt"/>
              </a:rPr>
              <a:t>la pollution sous-marine</a:t>
            </a:r>
          </a:p>
        </p:txBody>
      </p:sp>
      <p:pic>
        <p:nvPicPr>
          <p:cNvPr id="3686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0" y="4249738"/>
            <a:ext cx="1893888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age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61950"/>
            <a:ext cx="5330825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280988"/>
            <a:ext cx="1916112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1833563"/>
            <a:ext cx="1182688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16" name="Group 8"/>
          <p:cNvGrpSpPr>
            <a:grpSpLocks/>
          </p:cNvGrpSpPr>
          <p:nvPr/>
        </p:nvGrpSpPr>
        <p:grpSpPr bwMode="auto">
          <a:xfrm>
            <a:off x="636588" y="2705100"/>
            <a:ext cx="6189662" cy="4095750"/>
            <a:chOff x="637309" y="2704970"/>
            <a:chExt cx="6188364" cy="4096060"/>
          </a:xfrm>
        </p:grpSpPr>
        <p:pic>
          <p:nvPicPr>
            <p:cNvPr id="3891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309" y="2704970"/>
              <a:ext cx="6188364" cy="3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18" name="TextBox 7"/>
            <p:cNvSpPr txBox="1">
              <a:spLocks noChangeArrowheads="1"/>
            </p:cNvSpPr>
            <p:nvPr/>
          </p:nvSpPr>
          <p:spPr bwMode="auto">
            <a:xfrm>
              <a:off x="637309" y="6219961"/>
              <a:ext cx="6188364" cy="581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9pPr>
            </a:lstStyle>
            <a:p>
              <a:pPr algn="ctr"/>
              <a:r>
                <a:rPr lang="fr-FR" altLang="en-US" sz="1600"/>
                <a:t>Infographique: L’état du marché global des produits à base de requins</a:t>
              </a:r>
              <a:endParaRPr lang="en-GB" altLang="en-US" sz="1600"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3"/>
          <p:cNvSpPr txBox="1">
            <a:spLocks noChangeArrowheads="1"/>
          </p:cNvSpPr>
          <p:nvPr/>
        </p:nvSpPr>
        <p:spPr bwMode="auto">
          <a:xfrm>
            <a:off x="0" y="2505075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/>
            <a:r>
              <a:rPr lang="fr-FR" altLang="en-US" sz="3200" b="1" dirty="0">
                <a:latin typeface="Calibri" panose="020F0502020204030204" pitchFamily="34" charset="0"/>
              </a:rPr>
              <a:t>Où pouvez-vous trouver des espèces de poissons durables dans votre marché local?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54200" y="930275"/>
            <a:ext cx="5362575" cy="1401763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dirty="0"/>
          </a:p>
        </p:txBody>
      </p:sp>
      <p:sp>
        <p:nvSpPr>
          <p:cNvPr id="40963" name="TextBox 7"/>
          <p:cNvSpPr txBox="1">
            <a:spLocks noChangeArrowheads="1"/>
          </p:cNvSpPr>
          <p:nvPr/>
        </p:nvSpPr>
        <p:spPr bwMode="auto">
          <a:xfrm>
            <a:off x="0" y="1009650"/>
            <a:ext cx="91440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/>
            <a:r>
              <a:rPr lang="fr-FR" altLang="en-US" sz="3200" b="1" dirty="0">
                <a:latin typeface="+mn-lt"/>
              </a:rPr>
              <a:t>Atelier "Passer à l’Action"</a:t>
            </a:r>
            <a:r>
              <a:rPr lang="fr-FR" altLang="en-US" sz="3200" dirty="0">
                <a:latin typeface="+mn-lt"/>
              </a:rPr>
              <a:t> </a:t>
            </a:r>
            <a:r>
              <a:rPr lang="fr-FR" altLang="en-US" sz="3200" b="1" dirty="0">
                <a:latin typeface="+mn-lt"/>
              </a:rPr>
              <a:t/>
            </a:r>
            <a:br>
              <a:rPr lang="fr-FR" altLang="en-US" sz="3200" b="1" dirty="0">
                <a:latin typeface="+mn-lt"/>
              </a:rPr>
            </a:br>
            <a:r>
              <a:rPr lang="fr-FR" altLang="en-US" sz="2300" b="1" dirty="0">
                <a:solidFill>
                  <a:schemeClr val="bg1"/>
                </a:solidFill>
                <a:latin typeface="+mn-lt"/>
              </a:rPr>
              <a:t>Choisissez vos poissons et fruits de mer</a:t>
            </a:r>
          </a:p>
          <a:p>
            <a:pPr algn="ctr"/>
            <a:r>
              <a:rPr lang="fr-FR" altLang="en-US" sz="2300" b="1" dirty="0">
                <a:solidFill>
                  <a:schemeClr val="bg1"/>
                </a:solidFill>
                <a:latin typeface="+mn-lt"/>
              </a:rPr>
              <a:t>de façon responsable</a:t>
            </a:r>
          </a:p>
        </p:txBody>
      </p:sp>
      <p:pic>
        <p:nvPicPr>
          <p:cNvPr id="4096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4249738"/>
            <a:ext cx="1871662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image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261938"/>
            <a:ext cx="5675313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Google Shape;250;p31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2963863"/>
            <a:ext cx="2509838" cy="2522537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Google Shape;251;p31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2963863"/>
            <a:ext cx="2349500" cy="2522537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Google Shape;252;p31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2963863"/>
            <a:ext cx="2581275" cy="2522537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1725">
            <a:off x="6694488" y="514350"/>
            <a:ext cx="16954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Box 6"/>
          <p:cNvSpPr txBox="1">
            <a:spLocks noChangeArrowheads="1"/>
          </p:cNvSpPr>
          <p:nvPr/>
        </p:nvSpPr>
        <p:spPr bwMode="auto">
          <a:xfrm>
            <a:off x="1295400" y="5813425"/>
            <a:ext cx="56165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r>
              <a:rPr lang="en-GB" altLang="en-US" sz="1800">
                <a:latin typeface="Calibri" panose="020F0502020204030204" pitchFamily="34" charset="0"/>
              </a:rPr>
              <a:t>#ProjectAWARE	#AWAREImpact	#10Tips4Divers</a:t>
            </a:r>
            <a:br>
              <a:rPr lang="en-GB" altLang="en-US" sz="1800">
                <a:latin typeface="Calibri" panose="020F0502020204030204" pitchFamily="34" charset="0"/>
              </a:rPr>
            </a:br>
            <a:r>
              <a:rPr lang="en-GB" altLang="en-US" sz="1800">
                <a:latin typeface="Calibri" panose="020F0502020204030204" pitchFamily="34" charset="0"/>
              </a:rPr>
              <a:t>              #DiveAgainstDebris	     #AdoptADiveSite	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Box 3"/>
          <p:cNvSpPr txBox="1">
            <a:spLocks noChangeArrowheads="1"/>
          </p:cNvSpPr>
          <p:nvPr/>
        </p:nvSpPr>
        <p:spPr bwMode="auto">
          <a:xfrm>
            <a:off x="0" y="2505075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/>
            <a:r>
              <a:rPr lang="fr-FR" altLang="en-US" sz="3200" b="1" dirty="0">
                <a:latin typeface="Calibri" panose="020F0502020204030204" pitchFamily="34" charset="0"/>
              </a:rPr>
              <a:t>Que peuvent faire les plongeurs scaphandre, les </a:t>
            </a:r>
            <a:r>
              <a:rPr lang="fr-FR" altLang="en-US" sz="3200" b="1" dirty="0" err="1">
                <a:latin typeface="Calibri" panose="020F0502020204030204" pitchFamily="34" charset="0"/>
              </a:rPr>
              <a:t>apnéistes</a:t>
            </a:r>
            <a:r>
              <a:rPr lang="fr-FR" altLang="en-US" sz="3200" b="1" dirty="0">
                <a:latin typeface="Calibri" panose="020F0502020204030204" pitchFamily="34" charset="0"/>
              </a:rPr>
              <a:t> et les </a:t>
            </a:r>
            <a:r>
              <a:rPr lang="fr-FR" altLang="en-US" sz="3200" b="1" dirty="0" err="1">
                <a:latin typeface="Calibri" panose="020F0502020204030204" pitchFamily="34" charset="0"/>
              </a:rPr>
              <a:t>snorkelers</a:t>
            </a:r>
            <a:r>
              <a:rPr lang="fr-FR" altLang="en-US" sz="3200" b="1" dirty="0">
                <a:latin typeface="Calibri" panose="020F0502020204030204" pitchFamily="34" charset="0"/>
              </a:rPr>
              <a:t> pour agir?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54200" y="930275"/>
            <a:ext cx="5362575" cy="1401763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dirty="0"/>
          </a:p>
        </p:txBody>
      </p:sp>
      <p:sp>
        <p:nvSpPr>
          <p:cNvPr id="45059" name="TextBox 7"/>
          <p:cNvSpPr txBox="1">
            <a:spLocks noChangeArrowheads="1"/>
          </p:cNvSpPr>
          <p:nvPr/>
        </p:nvSpPr>
        <p:spPr bwMode="auto">
          <a:xfrm>
            <a:off x="0" y="1074738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/>
            <a:r>
              <a:rPr lang="fr-FR" altLang="en-US" sz="3200" b="1" dirty="0">
                <a:latin typeface="+mn-lt"/>
              </a:rPr>
              <a:t>Atelier "Passer à l’Action"</a:t>
            </a:r>
            <a:r>
              <a:rPr lang="fr-FR" altLang="en-US" sz="1800" dirty="0">
                <a:latin typeface="+mn-lt"/>
              </a:rPr>
              <a:t> </a:t>
            </a:r>
            <a:r>
              <a:rPr lang="fr-FR" altLang="en-US" sz="4000" b="1" dirty="0">
                <a:latin typeface="+mn-lt"/>
              </a:rPr>
              <a:t/>
            </a:r>
            <a:br>
              <a:rPr lang="fr-FR" altLang="en-US" sz="4000" b="1" dirty="0">
                <a:latin typeface="+mn-lt"/>
              </a:rPr>
            </a:br>
            <a:r>
              <a:rPr lang="fr-FR" altLang="en-US" sz="2400" b="1" dirty="0">
                <a:solidFill>
                  <a:schemeClr val="bg1"/>
                </a:solidFill>
                <a:latin typeface="+mn-lt"/>
              </a:rPr>
              <a:t>Agissez</a:t>
            </a:r>
          </a:p>
        </p:txBody>
      </p:sp>
      <p:pic>
        <p:nvPicPr>
          <p:cNvPr id="4506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935413"/>
            <a:ext cx="197961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37"/>
          <a:stretch>
            <a:fillRect/>
          </a:stretch>
        </p:blipFill>
        <p:spPr bwMode="auto">
          <a:xfrm>
            <a:off x="0" y="-9525"/>
            <a:ext cx="914400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787400" y="1624013"/>
            <a:ext cx="6870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r>
              <a:rPr lang="fr-FR" altLang="en-US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Aperçu</a:t>
            </a:r>
          </a:p>
        </p:txBody>
      </p:sp>
      <p:grpSp>
        <p:nvGrpSpPr>
          <p:cNvPr id="10243" name="Group 2"/>
          <p:cNvGrpSpPr>
            <a:grpSpLocks/>
          </p:cNvGrpSpPr>
          <p:nvPr/>
        </p:nvGrpSpPr>
        <p:grpSpPr bwMode="auto">
          <a:xfrm>
            <a:off x="852488" y="3446463"/>
            <a:ext cx="4048125" cy="368300"/>
            <a:chOff x="839079" y="1843281"/>
            <a:chExt cx="4046957" cy="369332"/>
          </a:xfrm>
        </p:grpSpPr>
        <p:sp>
          <p:nvSpPr>
            <p:cNvPr id="10269" name="TextBox 5"/>
            <p:cNvSpPr txBox="1">
              <a:spLocks noChangeArrowheads="1"/>
            </p:cNvSpPr>
            <p:nvPr/>
          </p:nvSpPr>
          <p:spPr bwMode="auto">
            <a:xfrm>
              <a:off x="1335028" y="1843281"/>
              <a:ext cx="35510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9pPr>
            </a:lstStyle>
            <a:p>
              <a:r>
                <a:rPr lang="fr-FR" altLang="en-US" sz="1800">
                  <a:latin typeface="Calibri" panose="020F0502020204030204" pitchFamily="34" charset="0"/>
                </a:rPr>
                <a:t>Project AWARE et sa Mission</a:t>
              </a:r>
            </a:p>
          </p:txBody>
        </p:sp>
        <p:grpSp>
          <p:nvGrpSpPr>
            <p:cNvPr id="10270" name="Group 7"/>
            <p:cNvGrpSpPr>
              <a:grpSpLocks/>
            </p:cNvGrpSpPr>
            <p:nvPr/>
          </p:nvGrpSpPr>
          <p:grpSpPr bwMode="auto"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271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2147483647 w 62"/>
                  <a:gd name="T1" fmla="*/ 2147483647 h 50"/>
                  <a:gd name="T2" fmla="*/ 2147483647 w 62"/>
                  <a:gd name="T3" fmla="*/ 2147483647 h 50"/>
                  <a:gd name="T4" fmla="*/ 2147483647 w 62"/>
                  <a:gd name="T5" fmla="*/ 2147483647 h 50"/>
                  <a:gd name="T6" fmla="*/ 2147483647 w 62"/>
                  <a:gd name="T7" fmla="*/ 2147483647 h 50"/>
                  <a:gd name="T8" fmla="*/ 2147483647 w 62"/>
                  <a:gd name="T9" fmla="*/ 2147483647 h 50"/>
                  <a:gd name="T10" fmla="*/ 2147483647 w 62"/>
                  <a:gd name="T11" fmla="*/ 2147483647 h 50"/>
                  <a:gd name="T12" fmla="*/ 2147483647 w 62"/>
                  <a:gd name="T13" fmla="*/ 2147483647 h 50"/>
                  <a:gd name="T14" fmla="*/ 0 w 62"/>
                  <a:gd name="T15" fmla="*/ 2147483647 h 50"/>
                  <a:gd name="T16" fmla="*/ 2147483647 w 62"/>
                  <a:gd name="T17" fmla="*/ 2147483647 h 50"/>
                  <a:gd name="T18" fmla="*/ 2147483647 w 62"/>
                  <a:gd name="T19" fmla="*/ 2147483647 h 50"/>
                  <a:gd name="T20" fmla="*/ 2147483647 w 62"/>
                  <a:gd name="T21" fmla="*/ 2147483647 h 50"/>
                  <a:gd name="T22" fmla="*/ 2147483647 w 62"/>
                  <a:gd name="T23" fmla="*/ 2147483647 h 50"/>
                  <a:gd name="T24" fmla="*/ 2147483647 w 62"/>
                  <a:gd name="T25" fmla="*/ 2147483647 h 50"/>
                  <a:gd name="T26" fmla="*/ 2147483647 w 62"/>
                  <a:gd name="T27" fmla="*/ 2147483647 h 50"/>
                  <a:gd name="T28" fmla="*/ 2147483647 w 62"/>
                  <a:gd name="T29" fmla="*/ 2147483647 h 50"/>
                  <a:gd name="T30" fmla="*/ 2147483647 w 62"/>
                  <a:gd name="T31" fmla="*/ 2147483647 h 50"/>
                  <a:gd name="T32" fmla="*/ 2147483647 w 62"/>
                  <a:gd name="T33" fmla="*/ 2147483647 h 50"/>
                  <a:gd name="T34" fmla="*/ 2147483647 w 62"/>
                  <a:gd name="T35" fmla="*/ 2147483647 h 50"/>
                  <a:gd name="T36" fmla="*/ 2147483647 w 62"/>
                  <a:gd name="T37" fmla="*/ 2147483647 h 50"/>
                  <a:gd name="T38" fmla="*/ 2147483647 w 62"/>
                  <a:gd name="T39" fmla="*/ 2147483647 h 50"/>
                  <a:gd name="T40" fmla="*/ 2147483647 w 62"/>
                  <a:gd name="T41" fmla="*/ 2147483647 h 50"/>
                  <a:gd name="T42" fmla="*/ 2147483647 w 62"/>
                  <a:gd name="T43" fmla="*/ 2147483647 h 50"/>
                  <a:gd name="T44" fmla="*/ 2147483647 w 62"/>
                  <a:gd name="T45" fmla="*/ 2147483647 h 50"/>
                  <a:gd name="T46" fmla="*/ 2147483647 w 62"/>
                  <a:gd name="T47" fmla="*/ 2147483647 h 50"/>
                  <a:gd name="T48" fmla="*/ 2147483647 w 62"/>
                  <a:gd name="T49" fmla="*/ 2147483647 h 50"/>
                  <a:gd name="T50" fmla="*/ 2147483647 w 62"/>
                  <a:gd name="T51" fmla="*/ 2147483647 h 50"/>
                  <a:gd name="T52" fmla="*/ 2147483647 w 62"/>
                  <a:gd name="T53" fmla="*/ 2147483647 h 50"/>
                  <a:gd name="T54" fmla="*/ 2147483647 w 62"/>
                  <a:gd name="T55" fmla="*/ 2147483647 h 50"/>
                  <a:gd name="T56" fmla="*/ 2147483647 w 62"/>
                  <a:gd name="T57" fmla="*/ 2147483647 h 50"/>
                  <a:gd name="T58" fmla="*/ 2147483647 w 62"/>
                  <a:gd name="T59" fmla="*/ 2147483647 h 50"/>
                  <a:gd name="T60" fmla="*/ 2147483647 w 62"/>
                  <a:gd name="T61" fmla="*/ 2147483647 h 50"/>
                  <a:gd name="T62" fmla="*/ 2147483647 w 62"/>
                  <a:gd name="T63" fmla="*/ 2147483647 h 50"/>
                  <a:gd name="T64" fmla="*/ 2147483647 w 62"/>
                  <a:gd name="T65" fmla="*/ 2147483647 h 50"/>
                  <a:gd name="T66" fmla="*/ 2147483647 w 62"/>
                  <a:gd name="T67" fmla="*/ 2147483647 h 50"/>
                  <a:gd name="T68" fmla="*/ 2147483647 w 62"/>
                  <a:gd name="T69" fmla="*/ 2147483647 h 50"/>
                  <a:gd name="T70" fmla="*/ 2147483647 w 62"/>
                  <a:gd name="T71" fmla="*/ 2147483647 h 50"/>
                  <a:gd name="T72" fmla="*/ 2147483647 w 62"/>
                  <a:gd name="T73" fmla="*/ 2147483647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2"/>
                  <a:gd name="T112" fmla="*/ 0 h 50"/>
                  <a:gd name="T113" fmla="*/ 62 w 62"/>
                  <a:gd name="T114" fmla="*/ 50 h 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GB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1682"/>
                <a:ext cx="188618" cy="330730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244" name="Group 11"/>
          <p:cNvGrpSpPr>
            <a:grpSpLocks/>
          </p:cNvGrpSpPr>
          <p:nvPr/>
        </p:nvGrpSpPr>
        <p:grpSpPr bwMode="auto">
          <a:xfrm>
            <a:off x="852488" y="3981450"/>
            <a:ext cx="6586537" cy="646113"/>
            <a:chOff x="839079" y="1708648"/>
            <a:chExt cx="6586199" cy="646549"/>
          </a:xfrm>
        </p:grpSpPr>
        <p:sp>
          <p:nvSpPr>
            <p:cNvPr id="10265" name="TextBox 12"/>
            <p:cNvSpPr txBox="1">
              <a:spLocks noChangeArrowheads="1"/>
            </p:cNvSpPr>
            <p:nvPr/>
          </p:nvSpPr>
          <p:spPr bwMode="auto">
            <a:xfrm>
              <a:off x="1334373" y="1708648"/>
              <a:ext cx="6090905" cy="6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9pPr>
            </a:lstStyle>
            <a:p>
              <a:r>
                <a:rPr lang="fr-FR" altLang="en-US" sz="1800">
                  <a:latin typeface="Calibri" panose="020F0502020204030204" pitchFamily="34" charset="0"/>
                </a:rPr>
                <a:t>10 Conseils pour les plongeurs: De la sensibilisation à l’action</a:t>
              </a:r>
              <a:br>
                <a:rPr lang="fr-FR" altLang="en-US" sz="1800">
                  <a:latin typeface="Calibri" panose="020F0502020204030204" pitchFamily="34" charset="0"/>
                </a:rPr>
              </a:br>
              <a:r>
                <a:rPr lang="fr-FR" altLang="en-US" sz="1800">
                  <a:latin typeface="Calibri" panose="020F0502020204030204" pitchFamily="34" charset="0"/>
                </a:rPr>
                <a:t>&gt;&gt; Ateliers: "Passer à l’Action"</a:t>
              </a:r>
            </a:p>
          </p:txBody>
        </p:sp>
        <p:grpSp>
          <p:nvGrpSpPr>
            <p:cNvPr id="10266" name="Group 13"/>
            <p:cNvGrpSpPr>
              <a:grpSpLocks/>
            </p:cNvGrpSpPr>
            <p:nvPr/>
          </p:nvGrpSpPr>
          <p:grpSpPr bwMode="auto"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26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2147483647 w 62"/>
                  <a:gd name="T1" fmla="*/ 2147483647 h 50"/>
                  <a:gd name="T2" fmla="*/ 2147483647 w 62"/>
                  <a:gd name="T3" fmla="*/ 2147483647 h 50"/>
                  <a:gd name="T4" fmla="*/ 2147483647 w 62"/>
                  <a:gd name="T5" fmla="*/ 2147483647 h 50"/>
                  <a:gd name="T6" fmla="*/ 2147483647 w 62"/>
                  <a:gd name="T7" fmla="*/ 2147483647 h 50"/>
                  <a:gd name="T8" fmla="*/ 2147483647 w 62"/>
                  <a:gd name="T9" fmla="*/ 2147483647 h 50"/>
                  <a:gd name="T10" fmla="*/ 2147483647 w 62"/>
                  <a:gd name="T11" fmla="*/ 2147483647 h 50"/>
                  <a:gd name="T12" fmla="*/ 2147483647 w 62"/>
                  <a:gd name="T13" fmla="*/ 2147483647 h 50"/>
                  <a:gd name="T14" fmla="*/ 0 w 62"/>
                  <a:gd name="T15" fmla="*/ 2147483647 h 50"/>
                  <a:gd name="T16" fmla="*/ 2147483647 w 62"/>
                  <a:gd name="T17" fmla="*/ 2147483647 h 50"/>
                  <a:gd name="T18" fmla="*/ 2147483647 w 62"/>
                  <a:gd name="T19" fmla="*/ 2147483647 h 50"/>
                  <a:gd name="T20" fmla="*/ 2147483647 w 62"/>
                  <a:gd name="T21" fmla="*/ 2147483647 h 50"/>
                  <a:gd name="T22" fmla="*/ 2147483647 w 62"/>
                  <a:gd name="T23" fmla="*/ 2147483647 h 50"/>
                  <a:gd name="T24" fmla="*/ 2147483647 w 62"/>
                  <a:gd name="T25" fmla="*/ 2147483647 h 50"/>
                  <a:gd name="T26" fmla="*/ 2147483647 w 62"/>
                  <a:gd name="T27" fmla="*/ 2147483647 h 50"/>
                  <a:gd name="T28" fmla="*/ 2147483647 w 62"/>
                  <a:gd name="T29" fmla="*/ 2147483647 h 50"/>
                  <a:gd name="T30" fmla="*/ 2147483647 w 62"/>
                  <a:gd name="T31" fmla="*/ 2147483647 h 50"/>
                  <a:gd name="T32" fmla="*/ 2147483647 w 62"/>
                  <a:gd name="T33" fmla="*/ 2147483647 h 50"/>
                  <a:gd name="T34" fmla="*/ 2147483647 w 62"/>
                  <a:gd name="T35" fmla="*/ 2147483647 h 50"/>
                  <a:gd name="T36" fmla="*/ 2147483647 w 62"/>
                  <a:gd name="T37" fmla="*/ 2147483647 h 50"/>
                  <a:gd name="T38" fmla="*/ 2147483647 w 62"/>
                  <a:gd name="T39" fmla="*/ 2147483647 h 50"/>
                  <a:gd name="T40" fmla="*/ 2147483647 w 62"/>
                  <a:gd name="T41" fmla="*/ 2147483647 h 50"/>
                  <a:gd name="T42" fmla="*/ 2147483647 w 62"/>
                  <a:gd name="T43" fmla="*/ 2147483647 h 50"/>
                  <a:gd name="T44" fmla="*/ 2147483647 w 62"/>
                  <a:gd name="T45" fmla="*/ 2147483647 h 50"/>
                  <a:gd name="T46" fmla="*/ 2147483647 w 62"/>
                  <a:gd name="T47" fmla="*/ 2147483647 h 50"/>
                  <a:gd name="T48" fmla="*/ 2147483647 w 62"/>
                  <a:gd name="T49" fmla="*/ 2147483647 h 50"/>
                  <a:gd name="T50" fmla="*/ 2147483647 w 62"/>
                  <a:gd name="T51" fmla="*/ 2147483647 h 50"/>
                  <a:gd name="T52" fmla="*/ 2147483647 w 62"/>
                  <a:gd name="T53" fmla="*/ 2147483647 h 50"/>
                  <a:gd name="T54" fmla="*/ 2147483647 w 62"/>
                  <a:gd name="T55" fmla="*/ 2147483647 h 50"/>
                  <a:gd name="T56" fmla="*/ 2147483647 w 62"/>
                  <a:gd name="T57" fmla="*/ 2147483647 h 50"/>
                  <a:gd name="T58" fmla="*/ 2147483647 w 62"/>
                  <a:gd name="T59" fmla="*/ 2147483647 h 50"/>
                  <a:gd name="T60" fmla="*/ 2147483647 w 62"/>
                  <a:gd name="T61" fmla="*/ 2147483647 h 50"/>
                  <a:gd name="T62" fmla="*/ 2147483647 w 62"/>
                  <a:gd name="T63" fmla="*/ 2147483647 h 50"/>
                  <a:gd name="T64" fmla="*/ 2147483647 w 62"/>
                  <a:gd name="T65" fmla="*/ 2147483647 h 50"/>
                  <a:gd name="T66" fmla="*/ 2147483647 w 62"/>
                  <a:gd name="T67" fmla="*/ 2147483647 h 50"/>
                  <a:gd name="T68" fmla="*/ 2147483647 w 62"/>
                  <a:gd name="T69" fmla="*/ 2147483647 h 50"/>
                  <a:gd name="T70" fmla="*/ 2147483647 w 62"/>
                  <a:gd name="T71" fmla="*/ 2147483647 h 50"/>
                  <a:gd name="T72" fmla="*/ 2147483647 w 62"/>
                  <a:gd name="T73" fmla="*/ 2147483647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2"/>
                  <a:gd name="T112" fmla="*/ 0 h 50"/>
                  <a:gd name="T113" fmla="*/ 62 w 62"/>
                  <a:gd name="T114" fmla="*/ 50 h 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GB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028"/>
                <a:ext cx="188663" cy="330030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245" name="Group 16"/>
          <p:cNvGrpSpPr>
            <a:grpSpLocks/>
          </p:cNvGrpSpPr>
          <p:nvPr/>
        </p:nvGrpSpPr>
        <p:grpSpPr bwMode="auto">
          <a:xfrm>
            <a:off x="854075" y="4794250"/>
            <a:ext cx="4410075" cy="368300"/>
            <a:chOff x="839079" y="1875201"/>
            <a:chExt cx="4410205" cy="369332"/>
          </a:xfrm>
        </p:grpSpPr>
        <p:sp>
          <p:nvSpPr>
            <p:cNvPr id="10261" name="TextBox 17"/>
            <p:cNvSpPr txBox="1">
              <a:spLocks noChangeArrowheads="1"/>
            </p:cNvSpPr>
            <p:nvPr/>
          </p:nvSpPr>
          <p:spPr bwMode="auto">
            <a:xfrm>
              <a:off x="1335028" y="1875201"/>
              <a:ext cx="39142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9pPr>
            </a:lstStyle>
            <a:p>
              <a:r>
                <a:rPr lang="fr-FR" altLang="en-US" sz="1800">
                  <a:latin typeface="Calibri" panose="020F0502020204030204" pitchFamily="34" charset="0"/>
                </a:rPr>
                <a:t>Révision des connaissances</a:t>
              </a:r>
            </a:p>
          </p:txBody>
        </p:sp>
        <p:grpSp>
          <p:nvGrpSpPr>
            <p:cNvPr id="10262" name="Group 18"/>
            <p:cNvGrpSpPr>
              <a:grpSpLocks/>
            </p:cNvGrpSpPr>
            <p:nvPr/>
          </p:nvGrpSpPr>
          <p:grpSpPr bwMode="auto"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263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2147483647 w 62"/>
                  <a:gd name="T1" fmla="*/ 2147483647 h 50"/>
                  <a:gd name="T2" fmla="*/ 2147483647 w 62"/>
                  <a:gd name="T3" fmla="*/ 2147483647 h 50"/>
                  <a:gd name="T4" fmla="*/ 2147483647 w 62"/>
                  <a:gd name="T5" fmla="*/ 2147483647 h 50"/>
                  <a:gd name="T6" fmla="*/ 2147483647 w 62"/>
                  <a:gd name="T7" fmla="*/ 2147483647 h 50"/>
                  <a:gd name="T8" fmla="*/ 2147483647 w 62"/>
                  <a:gd name="T9" fmla="*/ 2147483647 h 50"/>
                  <a:gd name="T10" fmla="*/ 2147483647 w 62"/>
                  <a:gd name="T11" fmla="*/ 2147483647 h 50"/>
                  <a:gd name="T12" fmla="*/ 2147483647 w 62"/>
                  <a:gd name="T13" fmla="*/ 2147483647 h 50"/>
                  <a:gd name="T14" fmla="*/ 0 w 62"/>
                  <a:gd name="T15" fmla="*/ 2147483647 h 50"/>
                  <a:gd name="T16" fmla="*/ 2147483647 w 62"/>
                  <a:gd name="T17" fmla="*/ 2147483647 h 50"/>
                  <a:gd name="T18" fmla="*/ 2147483647 w 62"/>
                  <a:gd name="T19" fmla="*/ 2147483647 h 50"/>
                  <a:gd name="T20" fmla="*/ 2147483647 w 62"/>
                  <a:gd name="T21" fmla="*/ 2147483647 h 50"/>
                  <a:gd name="T22" fmla="*/ 2147483647 w 62"/>
                  <a:gd name="T23" fmla="*/ 2147483647 h 50"/>
                  <a:gd name="T24" fmla="*/ 2147483647 w 62"/>
                  <a:gd name="T25" fmla="*/ 2147483647 h 50"/>
                  <a:gd name="T26" fmla="*/ 2147483647 w 62"/>
                  <a:gd name="T27" fmla="*/ 2147483647 h 50"/>
                  <a:gd name="T28" fmla="*/ 2147483647 w 62"/>
                  <a:gd name="T29" fmla="*/ 2147483647 h 50"/>
                  <a:gd name="T30" fmla="*/ 2147483647 w 62"/>
                  <a:gd name="T31" fmla="*/ 2147483647 h 50"/>
                  <a:gd name="T32" fmla="*/ 2147483647 w 62"/>
                  <a:gd name="T33" fmla="*/ 2147483647 h 50"/>
                  <a:gd name="T34" fmla="*/ 2147483647 w 62"/>
                  <a:gd name="T35" fmla="*/ 2147483647 h 50"/>
                  <a:gd name="T36" fmla="*/ 2147483647 w 62"/>
                  <a:gd name="T37" fmla="*/ 2147483647 h 50"/>
                  <a:gd name="T38" fmla="*/ 2147483647 w 62"/>
                  <a:gd name="T39" fmla="*/ 2147483647 h 50"/>
                  <a:gd name="T40" fmla="*/ 2147483647 w 62"/>
                  <a:gd name="T41" fmla="*/ 2147483647 h 50"/>
                  <a:gd name="T42" fmla="*/ 2147483647 w 62"/>
                  <a:gd name="T43" fmla="*/ 2147483647 h 50"/>
                  <a:gd name="T44" fmla="*/ 2147483647 w 62"/>
                  <a:gd name="T45" fmla="*/ 2147483647 h 50"/>
                  <a:gd name="T46" fmla="*/ 2147483647 w 62"/>
                  <a:gd name="T47" fmla="*/ 2147483647 h 50"/>
                  <a:gd name="T48" fmla="*/ 2147483647 w 62"/>
                  <a:gd name="T49" fmla="*/ 2147483647 h 50"/>
                  <a:gd name="T50" fmla="*/ 2147483647 w 62"/>
                  <a:gd name="T51" fmla="*/ 2147483647 h 50"/>
                  <a:gd name="T52" fmla="*/ 2147483647 w 62"/>
                  <a:gd name="T53" fmla="*/ 2147483647 h 50"/>
                  <a:gd name="T54" fmla="*/ 2147483647 w 62"/>
                  <a:gd name="T55" fmla="*/ 2147483647 h 50"/>
                  <a:gd name="T56" fmla="*/ 2147483647 w 62"/>
                  <a:gd name="T57" fmla="*/ 2147483647 h 50"/>
                  <a:gd name="T58" fmla="*/ 2147483647 w 62"/>
                  <a:gd name="T59" fmla="*/ 2147483647 h 50"/>
                  <a:gd name="T60" fmla="*/ 2147483647 w 62"/>
                  <a:gd name="T61" fmla="*/ 2147483647 h 50"/>
                  <a:gd name="T62" fmla="*/ 2147483647 w 62"/>
                  <a:gd name="T63" fmla="*/ 2147483647 h 50"/>
                  <a:gd name="T64" fmla="*/ 2147483647 w 62"/>
                  <a:gd name="T65" fmla="*/ 2147483647 h 50"/>
                  <a:gd name="T66" fmla="*/ 2147483647 w 62"/>
                  <a:gd name="T67" fmla="*/ 2147483647 h 50"/>
                  <a:gd name="T68" fmla="*/ 2147483647 w 62"/>
                  <a:gd name="T69" fmla="*/ 2147483647 h 50"/>
                  <a:gd name="T70" fmla="*/ 2147483647 w 62"/>
                  <a:gd name="T71" fmla="*/ 2147483647 h 50"/>
                  <a:gd name="T72" fmla="*/ 2147483647 w 62"/>
                  <a:gd name="T73" fmla="*/ 2147483647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2"/>
                  <a:gd name="T112" fmla="*/ 0 h 50"/>
                  <a:gd name="T113" fmla="*/ 62 w 62"/>
                  <a:gd name="T114" fmla="*/ 50 h 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GB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1774"/>
                <a:ext cx="188678" cy="330732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246" name="Group 23"/>
          <p:cNvGrpSpPr>
            <a:grpSpLocks/>
          </p:cNvGrpSpPr>
          <p:nvPr/>
        </p:nvGrpSpPr>
        <p:grpSpPr bwMode="auto">
          <a:xfrm>
            <a:off x="852488" y="2909888"/>
            <a:ext cx="4048125" cy="366712"/>
            <a:chOff x="839079" y="1843281"/>
            <a:chExt cx="4046957" cy="366162"/>
          </a:xfrm>
        </p:grpSpPr>
        <p:sp>
          <p:nvSpPr>
            <p:cNvPr id="10257" name="TextBox 24"/>
            <p:cNvSpPr txBox="1">
              <a:spLocks noChangeArrowheads="1"/>
            </p:cNvSpPr>
            <p:nvPr/>
          </p:nvSpPr>
          <p:spPr bwMode="auto">
            <a:xfrm>
              <a:off x="1334236" y="1843281"/>
              <a:ext cx="3551800" cy="366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9pPr>
            </a:lstStyle>
            <a:p>
              <a:r>
                <a:rPr lang="fr-FR" altLang="en-US" sz="1800" dirty="0">
                  <a:latin typeface="Calibri" panose="020F0502020204030204" pitchFamily="34" charset="0"/>
                </a:rPr>
                <a:t>Introduction et Objectifs du cours</a:t>
              </a:r>
            </a:p>
          </p:txBody>
        </p:sp>
        <p:grpSp>
          <p:nvGrpSpPr>
            <p:cNvPr id="10258" name="Group 25"/>
            <p:cNvGrpSpPr>
              <a:grpSpLocks/>
            </p:cNvGrpSpPr>
            <p:nvPr/>
          </p:nvGrpSpPr>
          <p:grpSpPr bwMode="auto"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259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2147483647 w 62"/>
                  <a:gd name="T1" fmla="*/ 2147483647 h 50"/>
                  <a:gd name="T2" fmla="*/ 2147483647 w 62"/>
                  <a:gd name="T3" fmla="*/ 2147483647 h 50"/>
                  <a:gd name="T4" fmla="*/ 2147483647 w 62"/>
                  <a:gd name="T5" fmla="*/ 2147483647 h 50"/>
                  <a:gd name="T6" fmla="*/ 2147483647 w 62"/>
                  <a:gd name="T7" fmla="*/ 2147483647 h 50"/>
                  <a:gd name="T8" fmla="*/ 2147483647 w 62"/>
                  <a:gd name="T9" fmla="*/ 2147483647 h 50"/>
                  <a:gd name="T10" fmla="*/ 2147483647 w 62"/>
                  <a:gd name="T11" fmla="*/ 2147483647 h 50"/>
                  <a:gd name="T12" fmla="*/ 2147483647 w 62"/>
                  <a:gd name="T13" fmla="*/ 2147483647 h 50"/>
                  <a:gd name="T14" fmla="*/ 0 w 62"/>
                  <a:gd name="T15" fmla="*/ 2147483647 h 50"/>
                  <a:gd name="T16" fmla="*/ 2147483647 w 62"/>
                  <a:gd name="T17" fmla="*/ 2147483647 h 50"/>
                  <a:gd name="T18" fmla="*/ 2147483647 w 62"/>
                  <a:gd name="T19" fmla="*/ 2147483647 h 50"/>
                  <a:gd name="T20" fmla="*/ 2147483647 w 62"/>
                  <a:gd name="T21" fmla="*/ 2147483647 h 50"/>
                  <a:gd name="T22" fmla="*/ 2147483647 w 62"/>
                  <a:gd name="T23" fmla="*/ 2147483647 h 50"/>
                  <a:gd name="T24" fmla="*/ 2147483647 w 62"/>
                  <a:gd name="T25" fmla="*/ 2147483647 h 50"/>
                  <a:gd name="T26" fmla="*/ 2147483647 w 62"/>
                  <a:gd name="T27" fmla="*/ 2147483647 h 50"/>
                  <a:gd name="T28" fmla="*/ 2147483647 w 62"/>
                  <a:gd name="T29" fmla="*/ 2147483647 h 50"/>
                  <a:gd name="T30" fmla="*/ 2147483647 w 62"/>
                  <a:gd name="T31" fmla="*/ 2147483647 h 50"/>
                  <a:gd name="T32" fmla="*/ 2147483647 w 62"/>
                  <a:gd name="T33" fmla="*/ 2147483647 h 50"/>
                  <a:gd name="T34" fmla="*/ 2147483647 w 62"/>
                  <a:gd name="T35" fmla="*/ 2147483647 h 50"/>
                  <a:gd name="T36" fmla="*/ 2147483647 w 62"/>
                  <a:gd name="T37" fmla="*/ 2147483647 h 50"/>
                  <a:gd name="T38" fmla="*/ 2147483647 w 62"/>
                  <a:gd name="T39" fmla="*/ 2147483647 h 50"/>
                  <a:gd name="T40" fmla="*/ 2147483647 w 62"/>
                  <a:gd name="T41" fmla="*/ 2147483647 h 50"/>
                  <a:gd name="T42" fmla="*/ 2147483647 w 62"/>
                  <a:gd name="T43" fmla="*/ 2147483647 h 50"/>
                  <a:gd name="T44" fmla="*/ 2147483647 w 62"/>
                  <a:gd name="T45" fmla="*/ 2147483647 h 50"/>
                  <a:gd name="T46" fmla="*/ 2147483647 w 62"/>
                  <a:gd name="T47" fmla="*/ 2147483647 h 50"/>
                  <a:gd name="T48" fmla="*/ 2147483647 w 62"/>
                  <a:gd name="T49" fmla="*/ 2147483647 h 50"/>
                  <a:gd name="T50" fmla="*/ 2147483647 w 62"/>
                  <a:gd name="T51" fmla="*/ 2147483647 h 50"/>
                  <a:gd name="T52" fmla="*/ 2147483647 w 62"/>
                  <a:gd name="T53" fmla="*/ 2147483647 h 50"/>
                  <a:gd name="T54" fmla="*/ 2147483647 w 62"/>
                  <a:gd name="T55" fmla="*/ 2147483647 h 50"/>
                  <a:gd name="T56" fmla="*/ 2147483647 w 62"/>
                  <a:gd name="T57" fmla="*/ 2147483647 h 50"/>
                  <a:gd name="T58" fmla="*/ 2147483647 w 62"/>
                  <a:gd name="T59" fmla="*/ 2147483647 h 50"/>
                  <a:gd name="T60" fmla="*/ 2147483647 w 62"/>
                  <a:gd name="T61" fmla="*/ 2147483647 h 50"/>
                  <a:gd name="T62" fmla="*/ 2147483647 w 62"/>
                  <a:gd name="T63" fmla="*/ 2147483647 h 50"/>
                  <a:gd name="T64" fmla="*/ 2147483647 w 62"/>
                  <a:gd name="T65" fmla="*/ 2147483647 h 50"/>
                  <a:gd name="T66" fmla="*/ 2147483647 w 62"/>
                  <a:gd name="T67" fmla="*/ 2147483647 h 50"/>
                  <a:gd name="T68" fmla="*/ 2147483647 w 62"/>
                  <a:gd name="T69" fmla="*/ 2147483647 h 50"/>
                  <a:gd name="T70" fmla="*/ 2147483647 w 62"/>
                  <a:gd name="T71" fmla="*/ 2147483647 h 50"/>
                  <a:gd name="T72" fmla="*/ 2147483647 w 62"/>
                  <a:gd name="T73" fmla="*/ 2147483647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2"/>
                  <a:gd name="T112" fmla="*/ 0 h 50"/>
                  <a:gd name="T113" fmla="*/ 62 w 62"/>
                  <a:gd name="T114" fmla="*/ 50 h 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GB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428850" y="3131462"/>
                <a:ext cx="188618" cy="338410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247" name="Group 28"/>
          <p:cNvGrpSpPr>
            <a:grpSpLocks/>
          </p:cNvGrpSpPr>
          <p:nvPr/>
        </p:nvGrpSpPr>
        <p:grpSpPr bwMode="auto">
          <a:xfrm>
            <a:off x="854075" y="5329238"/>
            <a:ext cx="4410075" cy="366712"/>
            <a:chOff x="839079" y="1875201"/>
            <a:chExt cx="4410205" cy="366162"/>
          </a:xfrm>
        </p:grpSpPr>
        <p:sp>
          <p:nvSpPr>
            <p:cNvPr id="10253" name="TextBox 29"/>
            <p:cNvSpPr txBox="1">
              <a:spLocks noChangeArrowheads="1"/>
            </p:cNvSpPr>
            <p:nvPr/>
          </p:nvSpPr>
          <p:spPr bwMode="auto">
            <a:xfrm>
              <a:off x="1334394" y="1875201"/>
              <a:ext cx="3914890" cy="366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9pPr>
            </a:lstStyle>
            <a:p>
              <a:r>
                <a:rPr lang="fr-FR" altLang="en-US" sz="1800">
                  <a:latin typeface="Calibri" panose="020F0502020204030204" pitchFamily="34" charset="0"/>
                </a:rPr>
                <a:t>Restez connecté</a:t>
              </a:r>
            </a:p>
          </p:txBody>
        </p:sp>
        <p:grpSp>
          <p:nvGrpSpPr>
            <p:cNvPr id="10254" name="Group 30"/>
            <p:cNvGrpSpPr>
              <a:grpSpLocks/>
            </p:cNvGrpSpPr>
            <p:nvPr/>
          </p:nvGrpSpPr>
          <p:grpSpPr bwMode="auto"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25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2147483647 w 62"/>
                  <a:gd name="T1" fmla="*/ 2147483647 h 50"/>
                  <a:gd name="T2" fmla="*/ 2147483647 w 62"/>
                  <a:gd name="T3" fmla="*/ 2147483647 h 50"/>
                  <a:gd name="T4" fmla="*/ 2147483647 w 62"/>
                  <a:gd name="T5" fmla="*/ 2147483647 h 50"/>
                  <a:gd name="T6" fmla="*/ 2147483647 w 62"/>
                  <a:gd name="T7" fmla="*/ 2147483647 h 50"/>
                  <a:gd name="T8" fmla="*/ 2147483647 w 62"/>
                  <a:gd name="T9" fmla="*/ 2147483647 h 50"/>
                  <a:gd name="T10" fmla="*/ 2147483647 w 62"/>
                  <a:gd name="T11" fmla="*/ 2147483647 h 50"/>
                  <a:gd name="T12" fmla="*/ 2147483647 w 62"/>
                  <a:gd name="T13" fmla="*/ 2147483647 h 50"/>
                  <a:gd name="T14" fmla="*/ 0 w 62"/>
                  <a:gd name="T15" fmla="*/ 2147483647 h 50"/>
                  <a:gd name="T16" fmla="*/ 2147483647 w 62"/>
                  <a:gd name="T17" fmla="*/ 2147483647 h 50"/>
                  <a:gd name="T18" fmla="*/ 2147483647 w 62"/>
                  <a:gd name="T19" fmla="*/ 2147483647 h 50"/>
                  <a:gd name="T20" fmla="*/ 2147483647 w 62"/>
                  <a:gd name="T21" fmla="*/ 2147483647 h 50"/>
                  <a:gd name="T22" fmla="*/ 2147483647 w 62"/>
                  <a:gd name="T23" fmla="*/ 2147483647 h 50"/>
                  <a:gd name="T24" fmla="*/ 2147483647 w 62"/>
                  <a:gd name="T25" fmla="*/ 2147483647 h 50"/>
                  <a:gd name="T26" fmla="*/ 2147483647 w 62"/>
                  <a:gd name="T27" fmla="*/ 2147483647 h 50"/>
                  <a:gd name="T28" fmla="*/ 2147483647 w 62"/>
                  <a:gd name="T29" fmla="*/ 2147483647 h 50"/>
                  <a:gd name="T30" fmla="*/ 2147483647 w 62"/>
                  <a:gd name="T31" fmla="*/ 2147483647 h 50"/>
                  <a:gd name="T32" fmla="*/ 2147483647 w 62"/>
                  <a:gd name="T33" fmla="*/ 2147483647 h 50"/>
                  <a:gd name="T34" fmla="*/ 2147483647 w 62"/>
                  <a:gd name="T35" fmla="*/ 2147483647 h 50"/>
                  <a:gd name="T36" fmla="*/ 2147483647 w 62"/>
                  <a:gd name="T37" fmla="*/ 2147483647 h 50"/>
                  <a:gd name="T38" fmla="*/ 2147483647 w 62"/>
                  <a:gd name="T39" fmla="*/ 2147483647 h 50"/>
                  <a:gd name="T40" fmla="*/ 2147483647 w 62"/>
                  <a:gd name="T41" fmla="*/ 2147483647 h 50"/>
                  <a:gd name="T42" fmla="*/ 2147483647 w 62"/>
                  <a:gd name="T43" fmla="*/ 2147483647 h 50"/>
                  <a:gd name="T44" fmla="*/ 2147483647 w 62"/>
                  <a:gd name="T45" fmla="*/ 2147483647 h 50"/>
                  <a:gd name="T46" fmla="*/ 2147483647 w 62"/>
                  <a:gd name="T47" fmla="*/ 2147483647 h 50"/>
                  <a:gd name="T48" fmla="*/ 2147483647 w 62"/>
                  <a:gd name="T49" fmla="*/ 2147483647 h 50"/>
                  <a:gd name="T50" fmla="*/ 2147483647 w 62"/>
                  <a:gd name="T51" fmla="*/ 2147483647 h 50"/>
                  <a:gd name="T52" fmla="*/ 2147483647 w 62"/>
                  <a:gd name="T53" fmla="*/ 2147483647 h 50"/>
                  <a:gd name="T54" fmla="*/ 2147483647 w 62"/>
                  <a:gd name="T55" fmla="*/ 2147483647 h 50"/>
                  <a:gd name="T56" fmla="*/ 2147483647 w 62"/>
                  <a:gd name="T57" fmla="*/ 2147483647 h 50"/>
                  <a:gd name="T58" fmla="*/ 2147483647 w 62"/>
                  <a:gd name="T59" fmla="*/ 2147483647 h 50"/>
                  <a:gd name="T60" fmla="*/ 2147483647 w 62"/>
                  <a:gd name="T61" fmla="*/ 2147483647 h 50"/>
                  <a:gd name="T62" fmla="*/ 2147483647 w 62"/>
                  <a:gd name="T63" fmla="*/ 2147483647 h 50"/>
                  <a:gd name="T64" fmla="*/ 2147483647 w 62"/>
                  <a:gd name="T65" fmla="*/ 2147483647 h 50"/>
                  <a:gd name="T66" fmla="*/ 2147483647 w 62"/>
                  <a:gd name="T67" fmla="*/ 2147483647 h 50"/>
                  <a:gd name="T68" fmla="*/ 2147483647 w 62"/>
                  <a:gd name="T69" fmla="*/ 2147483647 h 50"/>
                  <a:gd name="T70" fmla="*/ 2147483647 w 62"/>
                  <a:gd name="T71" fmla="*/ 2147483647 h 50"/>
                  <a:gd name="T72" fmla="*/ 2147483647 w 62"/>
                  <a:gd name="T73" fmla="*/ 2147483647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2"/>
                  <a:gd name="T112" fmla="*/ 0 h 50"/>
                  <a:gd name="T113" fmla="*/ 62 w 62"/>
                  <a:gd name="T114" fmla="*/ 50 h 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GB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428850" y="3131711"/>
                <a:ext cx="188678" cy="329312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248" name="Group 33"/>
          <p:cNvGrpSpPr>
            <a:grpSpLocks/>
          </p:cNvGrpSpPr>
          <p:nvPr/>
        </p:nvGrpSpPr>
        <p:grpSpPr bwMode="auto">
          <a:xfrm>
            <a:off x="854075" y="5864225"/>
            <a:ext cx="4410075" cy="369888"/>
            <a:chOff x="839079" y="1875201"/>
            <a:chExt cx="4410205" cy="369332"/>
          </a:xfrm>
        </p:grpSpPr>
        <p:sp>
          <p:nvSpPr>
            <p:cNvPr id="10249" name="TextBox 34"/>
            <p:cNvSpPr txBox="1">
              <a:spLocks noChangeArrowheads="1"/>
            </p:cNvSpPr>
            <p:nvPr/>
          </p:nvSpPr>
          <p:spPr bwMode="auto">
            <a:xfrm>
              <a:off x="1335028" y="1875201"/>
              <a:ext cx="39142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9pPr>
            </a:lstStyle>
            <a:p>
              <a:r>
                <a:rPr lang="en-GB" altLang="en-US" sz="1800">
                  <a:latin typeface="Calibri" panose="020F0502020204030204" pitchFamily="34" charset="0"/>
                </a:rPr>
                <a:t>Certification</a:t>
              </a:r>
            </a:p>
          </p:txBody>
        </p:sp>
        <p:grpSp>
          <p:nvGrpSpPr>
            <p:cNvPr id="10250" name="Group 35"/>
            <p:cNvGrpSpPr>
              <a:grpSpLocks/>
            </p:cNvGrpSpPr>
            <p:nvPr/>
          </p:nvGrpSpPr>
          <p:grpSpPr bwMode="auto"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251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2147483647 w 62"/>
                  <a:gd name="T1" fmla="*/ 2147483647 h 50"/>
                  <a:gd name="T2" fmla="*/ 2147483647 w 62"/>
                  <a:gd name="T3" fmla="*/ 2147483647 h 50"/>
                  <a:gd name="T4" fmla="*/ 2147483647 w 62"/>
                  <a:gd name="T5" fmla="*/ 2147483647 h 50"/>
                  <a:gd name="T6" fmla="*/ 2147483647 w 62"/>
                  <a:gd name="T7" fmla="*/ 2147483647 h 50"/>
                  <a:gd name="T8" fmla="*/ 2147483647 w 62"/>
                  <a:gd name="T9" fmla="*/ 2147483647 h 50"/>
                  <a:gd name="T10" fmla="*/ 2147483647 w 62"/>
                  <a:gd name="T11" fmla="*/ 2147483647 h 50"/>
                  <a:gd name="T12" fmla="*/ 2147483647 w 62"/>
                  <a:gd name="T13" fmla="*/ 2147483647 h 50"/>
                  <a:gd name="T14" fmla="*/ 0 w 62"/>
                  <a:gd name="T15" fmla="*/ 2147483647 h 50"/>
                  <a:gd name="T16" fmla="*/ 2147483647 w 62"/>
                  <a:gd name="T17" fmla="*/ 2147483647 h 50"/>
                  <a:gd name="T18" fmla="*/ 2147483647 w 62"/>
                  <a:gd name="T19" fmla="*/ 2147483647 h 50"/>
                  <a:gd name="T20" fmla="*/ 2147483647 w 62"/>
                  <a:gd name="T21" fmla="*/ 2147483647 h 50"/>
                  <a:gd name="T22" fmla="*/ 2147483647 w 62"/>
                  <a:gd name="T23" fmla="*/ 2147483647 h 50"/>
                  <a:gd name="T24" fmla="*/ 2147483647 w 62"/>
                  <a:gd name="T25" fmla="*/ 2147483647 h 50"/>
                  <a:gd name="T26" fmla="*/ 2147483647 w 62"/>
                  <a:gd name="T27" fmla="*/ 2147483647 h 50"/>
                  <a:gd name="T28" fmla="*/ 2147483647 w 62"/>
                  <a:gd name="T29" fmla="*/ 2147483647 h 50"/>
                  <a:gd name="T30" fmla="*/ 2147483647 w 62"/>
                  <a:gd name="T31" fmla="*/ 2147483647 h 50"/>
                  <a:gd name="T32" fmla="*/ 2147483647 w 62"/>
                  <a:gd name="T33" fmla="*/ 2147483647 h 50"/>
                  <a:gd name="T34" fmla="*/ 2147483647 w 62"/>
                  <a:gd name="T35" fmla="*/ 2147483647 h 50"/>
                  <a:gd name="T36" fmla="*/ 2147483647 w 62"/>
                  <a:gd name="T37" fmla="*/ 2147483647 h 50"/>
                  <a:gd name="T38" fmla="*/ 2147483647 w 62"/>
                  <a:gd name="T39" fmla="*/ 2147483647 h 50"/>
                  <a:gd name="T40" fmla="*/ 2147483647 w 62"/>
                  <a:gd name="T41" fmla="*/ 2147483647 h 50"/>
                  <a:gd name="T42" fmla="*/ 2147483647 w 62"/>
                  <a:gd name="T43" fmla="*/ 2147483647 h 50"/>
                  <a:gd name="T44" fmla="*/ 2147483647 w 62"/>
                  <a:gd name="T45" fmla="*/ 2147483647 h 50"/>
                  <a:gd name="T46" fmla="*/ 2147483647 w 62"/>
                  <a:gd name="T47" fmla="*/ 2147483647 h 50"/>
                  <a:gd name="T48" fmla="*/ 2147483647 w 62"/>
                  <a:gd name="T49" fmla="*/ 2147483647 h 50"/>
                  <a:gd name="T50" fmla="*/ 2147483647 w 62"/>
                  <a:gd name="T51" fmla="*/ 2147483647 h 50"/>
                  <a:gd name="T52" fmla="*/ 2147483647 w 62"/>
                  <a:gd name="T53" fmla="*/ 2147483647 h 50"/>
                  <a:gd name="T54" fmla="*/ 2147483647 w 62"/>
                  <a:gd name="T55" fmla="*/ 2147483647 h 50"/>
                  <a:gd name="T56" fmla="*/ 2147483647 w 62"/>
                  <a:gd name="T57" fmla="*/ 2147483647 h 50"/>
                  <a:gd name="T58" fmla="*/ 2147483647 w 62"/>
                  <a:gd name="T59" fmla="*/ 2147483647 h 50"/>
                  <a:gd name="T60" fmla="*/ 2147483647 w 62"/>
                  <a:gd name="T61" fmla="*/ 2147483647 h 50"/>
                  <a:gd name="T62" fmla="*/ 2147483647 w 62"/>
                  <a:gd name="T63" fmla="*/ 2147483647 h 50"/>
                  <a:gd name="T64" fmla="*/ 2147483647 w 62"/>
                  <a:gd name="T65" fmla="*/ 2147483647 h 50"/>
                  <a:gd name="T66" fmla="*/ 2147483647 w 62"/>
                  <a:gd name="T67" fmla="*/ 2147483647 h 50"/>
                  <a:gd name="T68" fmla="*/ 2147483647 w 62"/>
                  <a:gd name="T69" fmla="*/ 2147483647 h 50"/>
                  <a:gd name="T70" fmla="*/ 2147483647 w 62"/>
                  <a:gd name="T71" fmla="*/ 2147483647 h 50"/>
                  <a:gd name="T72" fmla="*/ 2147483647 w 62"/>
                  <a:gd name="T73" fmla="*/ 2147483647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2"/>
                  <a:gd name="T112" fmla="*/ 0 h 50"/>
                  <a:gd name="T113" fmla="*/ 62 w 62"/>
                  <a:gd name="T114" fmla="*/ 50 h 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GB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428850" y="3131711"/>
                <a:ext cx="188678" cy="329312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image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1938"/>
            <a:ext cx="5621337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1544638"/>
            <a:ext cx="129857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1663700"/>
            <a:ext cx="13223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477838"/>
            <a:ext cx="1217612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360363"/>
            <a:ext cx="1179513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10" name="Group 3"/>
          <p:cNvGrpSpPr>
            <a:grpSpLocks/>
          </p:cNvGrpSpPr>
          <p:nvPr/>
        </p:nvGrpSpPr>
        <p:grpSpPr bwMode="auto">
          <a:xfrm>
            <a:off x="6289675" y="3509963"/>
            <a:ext cx="2478088" cy="1728787"/>
            <a:chOff x="6291098" y="3301683"/>
            <a:chExt cx="2477394" cy="1728552"/>
          </a:xfrm>
        </p:grpSpPr>
        <p:pic>
          <p:nvPicPr>
            <p:cNvPr id="47115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1098" y="3301683"/>
              <a:ext cx="2477394" cy="1728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6" name="TextBox 11"/>
            <p:cNvSpPr txBox="1">
              <a:spLocks noChangeArrowheads="1"/>
            </p:cNvSpPr>
            <p:nvPr/>
          </p:nvSpPr>
          <p:spPr bwMode="auto">
            <a:xfrm>
              <a:off x="8031892" y="3312272"/>
              <a:ext cx="736600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9pPr>
            </a:lstStyle>
            <a:p>
              <a:pPr algn="r"/>
              <a:r>
                <a:rPr lang="en-GB" altLang="en-US" sz="700" b="1">
                  <a:latin typeface="Calibri" panose="020F0502020204030204" pitchFamily="34" charset="0"/>
                </a:rPr>
                <a:t>© vipdiving</a:t>
              </a:r>
            </a:p>
          </p:txBody>
        </p:sp>
      </p:grpSp>
      <p:pic>
        <p:nvPicPr>
          <p:cNvPr id="47111" name="Picture 2" descr="Image result for shark and rays sustainable tourism project awar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792413"/>
            <a:ext cx="3121025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4467225"/>
            <a:ext cx="16637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5075238"/>
            <a:ext cx="2651125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2792413"/>
            <a:ext cx="2328862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Box 3"/>
          <p:cNvSpPr txBox="1">
            <a:spLocks noChangeArrowheads="1"/>
          </p:cNvSpPr>
          <p:nvPr/>
        </p:nvSpPr>
        <p:spPr bwMode="auto">
          <a:xfrm>
            <a:off x="0" y="2505075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/>
            <a:r>
              <a:rPr lang="fr-FR" altLang="en-US" sz="3200" b="1" dirty="0">
                <a:latin typeface="Calibri" panose="020F0502020204030204" pitchFamily="34" charset="0"/>
              </a:rPr>
              <a:t>Comment </a:t>
            </a:r>
            <a:r>
              <a:rPr lang="fr-FR" altLang="en-US" sz="3200" b="1" dirty="0" err="1">
                <a:latin typeface="Calibri" panose="020F0502020204030204" pitchFamily="34" charset="0"/>
              </a:rPr>
              <a:t>cherchez-vous</a:t>
            </a:r>
            <a:r>
              <a:rPr lang="fr-FR" altLang="en-US" sz="3200" b="1" dirty="0">
                <a:latin typeface="Calibri" panose="020F0502020204030204" pitchFamily="34" charset="0"/>
              </a:rPr>
              <a:t> des destinations pour passer des vacances </a:t>
            </a:r>
            <a:r>
              <a:rPr lang="fr-FR" altLang="en-US" sz="3200" b="1" dirty="0" err="1">
                <a:latin typeface="Calibri" panose="020F0502020204030204" pitchFamily="34" charset="0"/>
              </a:rPr>
              <a:t>éco-responsables</a:t>
            </a:r>
            <a:r>
              <a:rPr lang="fr-FR" alt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54200" y="930275"/>
            <a:ext cx="5362575" cy="1401763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dirty="0"/>
          </a:p>
        </p:txBody>
      </p:sp>
      <p:sp>
        <p:nvSpPr>
          <p:cNvPr id="49155" name="TextBox 7"/>
          <p:cNvSpPr txBox="1">
            <a:spLocks noChangeArrowheads="1"/>
          </p:cNvSpPr>
          <p:nvPr/>
        </p:nvSpPr>
        <p:spPr bwMode="auto">
          <a:xfrm>
            <a:off x="0" y="1074738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/>
            <a:r>
              <a:rPr lang="fr-FR" altLang="en-US" sz="3200" b="1" dirty="0">
                <a:latin typeface="+mn-lt"/>
              </a:rPr>
              <a:t>Atelier "Passer à l’Action"</a:t>
            </a:r>
            <a:r>
              <a:rPr lang="fr-FR" altLang="en-US" sz="1800" dirty="0">
                <a:latin typeface="+mn-lt"/>
              </a:rPr>
              <a:t> </a:t>
            </a:r>
            <a:r>
              <a:rPr lang="fr-FR" altLang="en-US" sz="1800" b="1" dirty="0">
                <a:latin typeface="+mn-lt"/>
              </a:rPr>
              <a:t/>
            </a:r>
            <a:br>
              <a:rPr lang="fr-FR" altLang="en-US" sz="1800" b="1" dirty="0">
                <a:latin typeface="+mn-lt"/>
              </a:rPr>
            </a:br>
            <a:r>
              <a:rPr lang="fr-FR" altLang="en-US" sz="2400" b="1" dirty="0">
                <a:solidFill>
                  <a:schemeClr val="bg1"/>
                </a:solidFill>
                <a:latin typeface="+mn-lt"/>
              </a:rPr>
              <a:t>Soyez un écotouriste</a:t>
            </a:r>
          </a:p>
        </p:txBody>
      </p:sp>
      <p:pic>
        <p:nvPicPr>
          <p:cNvPr id="4915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3757613"/>
            <a:ext cx="2008188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image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287338"/>
            <a:ext cx="5538788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 descr="File:Footprints in the sand - geograph.org.uk - 4226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2595563"/>
            <a:ext cx="2411413" cy="361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13" y="2693988"/>
            <a:ext cx="2195512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4506913"/>
            <a:ext cx="221456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690563"/>
            <a:ext cx="24574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2495550"/>
            <a:ext cx="2112963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071938"/>
            <a:ext cx="18510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Box 3"/>
          <p:cNvSpPr txBox="1">
            <a:spLocks noChangeArrowheads="1"/>
          </p:cNvSpPr>
          <p:nvPr/>
        </p:nvSpPr>
        <p:spPr bwMode="auto">
          <a:xfrm>
            <a:off x="493713" y="2505075"/>
            <a:ext cx="81565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/>
            <a:r>
              <a:rPr lang="fr-FR" altLang="en-US" sz="3000" b="1" dirty="0">
                <a:latin typeface="+mn-lt"/>
              </a:rPr>
              <a:t>Que pouvez-vous faire pour réduire votre empreinte carbone au cours des six prochains mois?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54200" y="930275"/>
            <a:ext cx="5362575" cy="1401763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dirty="0"/>
          </a:p>
        </p:txBody>
      </p:sp>
      <p:sp>
        <p:nvSpPr>
          <p:cNvPr id="53251" name="TextBox 7"/>
          <p:cNvSpPr txBox="1">
            <a:spLocks noChangeArrowheads="1"/>
          </p:cNvSpPr>
          <p:nvPr/>
        </p:nvSpPr>
        <p:spPr bwMode="auto">
          <a:xfrm>
            <a:off x="0" y="1074738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/>
            <a:r>
              <a:rPr lang="fr-FR" altLang="en-US" sz="3200" b="1" dirty="0">
                <a:latin typeface="+mn-lt"/>
              </a:rPr>
              <a:t>Atelier "Passer à l’Action"</a:t>
            </a:r>
            <a:r>
              <a:rPr lang="en-GB" altLang="en-US" sz="3200" dirty="0">
                <a:latin typeface="+mn-lt"/>
              </a:rPr>
              <a:t> </a:t>
            </a:r>
            <a:r>
              <a:rPr lang="en-GB" altLang="en-US" sz="4000" b="1" dirty="0">
                <a:latin typeface="+mn-lt"/>
              </a:rPr>
              <a:t/>
            </a:r>
            <a:br>
              <a:rPr lang="en-GB" altLang="en-US" sz="4000" b="1" dirty="0">
                <a:latin typeface="+mn-lt"/>
              </a:rPr>
            </a:br>
            <a:r>
              <a:rPr lang="fr-FR" altLang="en-US" sz="2400" b="1" dirty="0">
                <a:solidFill>
                  <a:schemeClr val="bg1"/>
                </a:solidFill>
                <a:latin typeface="+mn-lt"/>
              </a:rPr>
              <a:t>Réduisez votre empreinte carbone</a:t>
            </a:r>
          </a:p>
        </p:txBody>
      </p:sp>
      <p:pic>
        <p:nvPicPr>
          <p:cNvPr id="5325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4249738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image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228600"/>
            <a:ext cx="56705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19077" b="5809"/>
          <a:stretch>
            <a:fillRect/>
          </a:stretch>
        </p:blipFill>
        <p:spPr bwMode="auto">
          <a:xfrm>
            <a:off x="728663" y="4532313"/>
            <a:ext cx="2476500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2617788"/>
            <a:ext cx="246538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2617788"/>
            <a:ext cx="2347912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t="23174" r="-443" b="31454"/>
          <a:stretch>
            <a:fillRect/>
          </a:stretch>
        </p:blipFill>
        <p:spPr bwMode="auto">
          <a:xfrm>
            <a:off x="3497263" y="4532313"/>
            <a:ext cx="2347912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7" b="15463"/>
          <a:stretch>
            <a:fillRect/>
          </a:stretch>
        </p:blipFill>
        <p:spPr bwMode="auto">
          <a:xfrm>
            <a:off x="6199188" y="454025"/>
            <a:ext cx="2401887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303" name="Group 11"/>
          <p:cNvGrpSpPr>
            <a:grpSpLocks/>
          </p:cNvGrpSpPr>
          <p:nvPr/>
        </p:nvGrpSpPr>
        <p:grpSpPr bwMode="auto">
          <a:xfrm>
            <a:off x="6424613" y="2605088"/>
            <a:ext cx="1949450" cy="1414462"/>
            <a:chOff x="1410579" y="4136240"/>
            <a:chExt cx="3272147" cy="2322082"/>
          </a:xfrm>
        </p:grpSpPr>
        <p:pic>
          <p:nvPicPr>
            <p:cNvPr id="55305" name="Picture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0000">
              <a:off x="2916506" y="4136240"/>
              <a:ext cx="1766220" cy="2292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6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00000">
              <a:off x="1410579" y="4166052"/>
              <a:ext cx="1762865" cy="2292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530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1918" y="4394200"/>
            <a:ext cx="161642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Box 3"/>
          <p:cNvSpPr txBox="1">
            <a:spLocks noChangeArrowheads="1"/>
          </p:cNvSpPr>
          <p:nvPr/>
        </p:nvSpPr>
        <p:spPr bwMode="auto">
          <a:xfrm>
            <a:off x="909638" y="2505075"/>
            <a:ext cx="73247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/>
            <a:r>
              <a:rPr lang="fr-FR" altLang="en-US" sz="3000" b="1" dirty="0">
                <a:latin typeface="Calibri" panose="020F0502020204030204" pitchFamily="34" charset="0"/>
              </a:rPr>
              <a:t>Comment pouvez-vous vous engager pour faire partie du mouvement pour la préservation de l’océan?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54200" y="930275"/>
            <a:ext cx="5362575" cy="1401763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dirty="0"/>
          </a:p>
        </p:txBody>
      </p:sp>
      <p:sp>
        <p:nvSpPr>
          <p:cNvPr id="57347" name="TextBox 7"/>
          <p:cNvSpPr txBox="1">
            <a:spLocks noChangeArrowheads="1"/>
          </p:cNvSpPr>
          <p:nvPr/>
        </p:nvSpPr>
        <p:spPr bwMode="auto">
          <a:xfrm>
            <a:off x="0" y="1158875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/>
            <a:r>
              <a:rPr lang="fr-FR" altLang="en-US" sz="3200" b="1" dirty="0">
                <a:latin typeface="+mn-lt"/>
              </a:rPr>
              <a:t>Atelier "Passer à l’Action"</a:t>
            </a:r>
            <a:r>
              <a:rPr lang="en-GB" altLang="en-US" sz="3200" dirty="0">
                <a:latin typeface="+mn-lt"/>
              </a:rPr>
              <a:t> </a:t>
            </a:r>
            <a:r>
              <a:rPr lang="en-GB" altLang="en-US" sz="4000" b="1" dirty="0">
                <a:latin typeface="+mn-lt"/>
              </a:rPr>
              <a:t/>
            </a:r>
            <a:br>
              <a:rPr lang="en-GB" altLang="en-US" sz="4000" b="1" dirty="0">
                <a:latin typeface="+mn-lt"/>
              </a:rPr>
            </a:br>
            <a:r>
              <a:rPr lang="fr-FR" altLang="en-US" sz="2400" b="1" dirty="0">
                <a:solidFill>
                  <a:schemeClr val="bg1"/>
                </a:solidFill>
                <a:latin typeface="+mn-lt"/>
              </a:rPr>
              <a:t>Donnez en retour</a:t>
            </a:r>
          </a:p>
        </p:txBody>
      </p:sp>
      <p:pic>
        <p:nvPicPr>
          <p:cNvPr id="5734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4249738"/>
            <a:ext cx="1946275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Box 3"/>
          <p:cNvSpPr txBox="1">
            <a:spLocks noChangeArrowheads="1"/>
          </p:cNvSpPr>
          <p:nvPr/>
        </p:nvSpPr>
        <p:spPr bwMode="auto">
          <a:xfrm>
            <a:off x="673100" y="1352550"/>
            <a:ext cx="7358063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r>
              <a:rPr lang="fr-FR" altLang="en-US" sz="1800" dirty="0">
                <a:latin typeface="Calibri" panose="020F0502020204030204" pitchFamily="34" charset="0"/>
              </a:rPr>
              <a:t>La</a:t>
            </a:r>
            <a:r>
              <a:rPr lang="fr-FR" altLang="en-US" sz="1800" b="1" dirty="0">
                <a:latin typeface="Calibri" panose="020F0502020204030204" pitchFamily="34" charset="0"/>
              </a:rPr>
              <a:t> Révision des connaissances de la Spécialité Project AWARE </a:t>
            </a:r>
            <a:r>
              <a:rPr lang="fr-FR" altLang="en-US" sz="1800" dirty="0">
                <a:latin typeface="Calibri" panose="020F0502020204030204" pitchFamily="34" charset="0"/>
              </a:rPr>
              <a:t>est votre Plan d’Action dans votre Engagement à obtenir un changement. </a:t>
            </a:r>
          </a:p>
          <a:p>
            <a:endParaRPr lang="fr-FR" altLang="en-US" sz="1800" dirty="0">
              <a:latin typeface="Calibri" panose="020F0502020204030204" pitchFamily="34" charset="0"/>
            </a:endParaRPr>
          </a:p>
          <a:p>
            <a:r>
              <a:rPr lang="fr-FR" altLang="en-US" sz="1800" dirty="0">
                <a:latin typeface="Calibri" panose="020F0502020204030204" pitchFamily="34" charset="0"/>
              </a:rPr>
              <a:t>Mettez en pratique les informations abordées dans les Ateliers "Passer à l’Action" et créez votre Plan d’Action d’engagements personnels et d’actions indépendantes que vous pouvez prendre pour aider l’environnement.</a:t>
            </a:r>
          </a:p>
        </p:txBody>
      </p:sp>
      <p:pic>
        <p:nvPicPr>
          <p:cNvPr id="59394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3394" y="3532188"/>
            <a:ext cx="3623488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25"/>
          <p:cNvSpPr txBox="1">
            <a:spLocks noChangeArrowheads="1"/>
          </p:cNvSpPr>
          <p:nvPr/>
        </p:nvSpPr>
        <p:spPr bwMode="auto">
          <a:xfrm>
            <a:off x="673100" y="484188"/>
            <a:ext cx="83693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r>
              <a:rPr lang="fr-FR" altLang="en-US" sz="2600" b="1" dirty="0">
                <a:latin typeface="Calibri" panose="020F0502020204030204" pitchFamily="34" charset="0"/>
              </a:rPr>
              <a:t>Révision des connaissances de la Spécialité Project AWARE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1495425"/>
            <a:ext cx="25431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42" name="Group 2"/>
          <p:cNvGrpSpPr>
            <a:grpSpLocks/>
          </p:cNvGrpSpPr>
          <p:nvPr/>
        </p:nvGrpSpPr>
        <p:grpSpPr bwMode="auto">
          <a:xfrm>
            <a:off x="839788" y="1708150"/>
            <a:ext cx="4046537" cy="915988"/>
            <a:chOff x="839079" y="1708648"/>
            <a:chExt cx="4046957" cy="916297"/>
          </a:xfrm>
        </p:grpSpPr>
        <p:sp>
          <p:nvSpPr>
            <p:cNvPr id="61458" name="TextBox 5"/>
            <p:cNvSpPr txBox="1">
              <a:spLocks noChangeArrowheads="1"/>
            </p:cNvSpPr>
            <p:nvPr/>
          </p:nvSpPr>
          <p:spPr bwMode="auto">
            <a:xfrm>
              <a:off x="1334430" y="1708648"/>
              <a:ext cx="3551606" cy="916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9pPr>
            </a:lstStyle>
            <a:p>
              <a:r>
                <a:rPr lang="fr-FR" altLang="en-US" sz="1800" dirty="0">
                  <a:latin typeface="Calibri" panose="020F0502020204030204" pitchFamily="34" charset="0"/>
                </a:rPr>
                <a:t>Restez informé et inscrivez-vous aux nouvelles par e-mail de la part de Project AWARE</a:t>
              </a:r>
            </a:p>
          </p:txBody>
        </p:sp>
        <p:grpSp>
          <p:nvGrpSpPr>
            <p:cNvPr id="61459" name="Group 7"/>
            <p:cNvGrpSpPr>
              <a:grpSpLocks/>
            </p:cNvGrpSpPr>
            <p:nvPr/>
          </p:nvGrpSpPr>
          <p:grpSpPr bwMode="auto"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6146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2147483647 w 62"/>
                  <a:gd name="T1" fmla="*/ 2147483647 h 50"/>
                  <a:gd name="T2" fmla="*/ 2147483647 w 62"/>
                  <a:gd name="T3" fmla="*/ 2147483647 h 50"/>
                  <a:gd name="T4" fmla="*/ 2147483647 w 62"/>
                  <a:gd name="T5" fmla="*/ 2147483647 h 50"/>
                  <a:gd name="T6" fmla="*/ 2147483647 w 62"/>
                  <a:gd name="T7" fmla="*/ 2147483647 h 50"/>
                  <a:gd name="T8" fmla="*/ 2147483647 w 62"/>
                  <a:gd name="T9" fmla="*/ 2147483647 h 50"/>
                  <a:gd name="T10" fmla="*/ 2147483647 w 62"/>
                  <a:gd name="T11" fmla="*/ 2147483647 h 50"/>
                  <a:gd name="T12" fmla="*/ 2147483647 w 62"/>
                  <a:gd name="T13" fmla="*/ 2147483647 h 50"/>
                  <a:gd name="T14" fmla="*/ 0 w 62"/>
                  <a:gd name="T15" fmla="*/ 2147483647 h 50"/>
                  <a:gd name="T16" fmla="*/ 2147483647 w 62"/>
                  <a:gd name="T17" fmla="*/ 2147483647 h 50"/>
                  <a:gd name="T18" fmla="*/ 2147483647 w 62"/>
                  <a:gd name="T19" fmla="*/ 2147483647 h 50"/>
                  <a:gd name="T20" fmla="*/ 2147483647 w 62"/>
                  <a:gd name="T21" fmla="*/ 2147483647 h 50"/>
                  <a:gd name="T22" fmla="*/ 2147483647 w 62"/>
                  <a:gd name="T23" fmla="*/ 2147483647 h 50"/>
                  <a:gd name="T24" fmla="*/ 2147483647 w 62"/>
                  <a:gd name="T25" fmla="*/ 2147483647 h 50"/>
                  <a:gd name="T26" fmla="*/ 2147483647 w 62"/>
                  <a:gd name="T27" fmla="*/ 2147483647 h 50"/>
                  <a:gd name="T28" fmla="*/ 2147483647 w 62"/>
                  <a:gd name="T29" fmla="*/ 2147483647 h 50"/>
                  <a:gd name="T30" fmla="*/ 2147483647 w 62"/>
                  <a:gd name="T31" fmla="*/ 2147483647 h 50"/>
                  <a:gd name="T32" fmla="*/ 2147483647 w 62"/>
                  <a:gd name="T33" fmla="*/ 2147483647 h 50"/>
                  <a:gd name="T34" fmla="*/ 2147483647 w 62"/>
                  <a:gd name="T35" fmla="*/ 2147483647 h 50"/>
                  <a:gd name="T36" fmla="*/ 2147483647 w 62"/>
                  <a:gd name="T37" fmla="*/ 2147483647 h 50"/>
                  <a:gd name="T38" fmla="*/ 2147483647 w 62"/>
                  <a:gd name="T39" fmla="*/ 2147483647 h 50"/>
                  <a:gd name="T40" fmla="*/ 2147483647 w 62"/>
                  <a:gd name="T41" fmla="*/ 2147483647 h 50"/>
                  <a:gd name="T42" fmla="*/ 2147483647 w 62"/>
                  <a:gd name="T43" fmla="*/ 2147483647 h 50"/>
                  <a:gd name="T44" fmla="*/ 2147483647 w 62"/>
                  <a:gd name="T45" fmla="*/ 2147483647 h 50"/>
                  <a:gd name="T46" fmla="*/ 2147483647 w 62"/>
                  <a:gd name="T47" fmla="*/ 2147483647 h 50"/>
                  <a:gd name="T48" fmla="*/ 2147483647 w 62"/>
                  <a:gd name="T49" fmla="*/ 2147483647 h 50"/>
                  <a:gd name="T50" fmla="*/ 2147483647 w 62"/>
                  <a:gd name="T51" fmla="*/ 2147483647 h 50"/>
                  <a:gd name="T52" fmla="*/ 2147483647 w 62"/>
                  <a:gd name="T53" fmla="*/ 2147483647 h 50"/>
                  <a:gd name="T54" fmla="*/ 2147483647 w 62"/>
                  <a:gd name="T55" fmla="*/ 2147483647 h 50"/>
                  <a:gd name="T56" fmla="*/ 2147483647 w 62"/>
                  <a:gd name="T57" fmla="*/ 2147483647 h 50"/>
                  <a:gd name="T58" fmla="*/ 2147483647 w 62"/>
                  <a:gd name="T59" fmla="*/ 2147483647 h 50"/>
                  <a:gd name="T60" fmla="*/ 2147483647 w 62"/>
                  <a:gd name="T61" fmla="*/ 2147483647 h 50"/>
                  <a:gd name="T62" fmla="*/ 2147483647 w 62"/>
                  <a:gd name="T63" fmla="*/ 2147483647 h 50"/>
                  <a:gd name="T64" fmla="*/ 2147483647 w 62"/>
                  <a:gd name="T65" fmla="*/ 2147483647 h 50"/>
                  <a:gd name="T66" fmla="*/ 2147483647 w 62"/>
                  <a:gd name="T67" fmla="*/ 2147483647 h 50"/>
                  <a:gd name="T68" fmla="*/ 2147483647 w 62"/>
                  <a:gd name="T69" fmla="*/ 2147483647 h 50"/>
                  <a:gd name="T70" fmla="*/ 2147483647 w 62"/>
                  <a:gd name="T71" fmla="*/ 2147483647 h 50"/>
                  <a:gd name="T72" fmla="*/ 2147483647 w 62"/>
                  <a:gd name="T73" fmla="*/ 2147483647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2"/>
                  <a:gd name="T112" fmla="*/ 0 h 50"/>
                  <a:gd name="T113" fmla="*/ 62 w 62"/>
                  <a:gd name="T114" fmla="*/ 50 h 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GB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1959"/>
                <a:ext cx="188693" cy="32991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1443" name="Group 11"/>
          <p:cNvGrpSpPr>
            <a:grpSpLocks/>
          </p:cNvGrpSpPr>
          <p:nvPr/>
        </p:nvGrpSpPr>
        <p:grpSpPr bwMode="auto">
          <a:xfrm>
            <a:off x="839788" y="2843213"/>
            <a:ext cx="4410075" cy="1476375"/>
            <a:chOff x="839079" y="1708648"/>
            <a:chExt cx="4410205" cy="1478282"/>
          </a:xfrm>
        </p:grpSpPr>
        <p:sp>
          <p:nvSpPr>
            <p:cNvPr id="61454" name="TextBox 12"/>
            <p:cNvSpPr txBox="1">
              <a:spLocks noChangeArrowheads="1"/>
            </p:cNvSpPr>
            <p:nvPr/>
          </p:nvSpPr>
          <p:spPr bwMode="auto">
            <a:xfrm>
              <a:off x="1334394" y="1708648"/>
              <a:ext cx="3914890" cy="1478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9pPr>
            </a:lstStyle>
            <a:p>
              <a:r>
                <a:rPr lang="fr-FR" altLang="en-US" sz="1800" dirty="0">
                  <a:latin typeface="Calibri" panose="020F0502020204030204" pitchFamily="34" charset="0"/>
                </a:rPr>
                <a:t>Suivez Project AWARE sur les réseaux sociaux</a:t>
              </a:r>
            </a:p>
            <a:p>
              <a:r>
                <a:rPr lang="en-GB" altLang="en-US" sz="1800" dirty="0">
                  <a:latin typeface="Calibri" panose="020F0502020204030204" pitchFamily="34" charset="0"/>
                </a:rPr>
                <a:t>Facebook: @</a:t>
              </a:r>
              <a:r>
                <a:rPr lang="en-GB" altLang="en-US" sz="1800" dirty="0" err="1">
                  <a:latin typeface="Calibri" panose="020F0502020204030204" pitchFamily="34" charset="0"/>
                </a:rPr>
                <a:t>ProjectAWAREFoundation</a:t>
              </a:r>
              <a:endParaRPr lang="en-GB" altLang="en-US" sz="1800" dirty="0">
                <a:latin typeface="Calibri" panose="020F0502020204030204" pitchFamily="34" charset="0"/>
              </a:endParaRPr>
            </a:p>
            <a:p>
              <a:r>
                <a:rPr lang="en-GB" altLang="en-US" sz="1800" dirty="0">
                  <a:latin typeface="Calibri" panose="020F0502020204030204" pitchFamily="34" charset="0"/>
                </a:rPr>
                <a:t>Instagram: @</a:t>
              </a:r>
              <a:r>
                <a:rPr lang="en-GB" altLang="en-US" sz="1800" dirty="0" err="1">
                  <a:latin typeface="Calibri" panose="020F0502020204030204" pitchFamily="34" charset="0"/>
                </a:rPr>
                <a:t>projectaware</a:t>
              </a:r>
              <a:endParaRPr lang="en-GB" altLang="en-US" sz="1800" dirty="0">
                <a:latin typeface="Calibri" panose="020F0502020204030204" pitchFamily="34" charset="0"/>
              </a:endParaRPr>
            </a:p>
            <a:p>
              <a:r>
                <a:rPr lang="en-GB" altLang="en-US" sz="1800" dirty="0">
                  <a:latin typeface="Calibri" panose="020F0502020204030204" pitchFamily="34" charset="0"/>
                </a:rPr>
                <a:t>Twitter: @</a:t>
              </a:r>
              <a:r>
                <a:rPr lang="en-GB" altLang="en-US" sz="1800" dirty="0" err="1">
                  <a:latin typeface="Calibri" panose="020F0502020204030204" pitchFamily="34" charset="0"/>
                </a:rPr>
                <a:t>projectaware</a:t>
              </a:r>
              <a:endParaRPr lang="en-GB" altLang="en-US" sz="1800" dirty="0">
                <a:latin typeface="Calibri" panose="020F0502020204030204" pitchFamily="34" charset="0"/>
              </a:endParaRPr>
            </a:p>
          </p:txBody>
        </p:sp>
        <p:grpSp>
          <p:nvGrpSpPr>
            <p:cNvPr id="61455" name="Group 13"/>
            <p:cNvGrpSpPr>
              <a:grpSpLocks/>
            </p:cNvGrpSpPr>
            <p:nvPr/>
          </p:nvGrpSpPr>
          <p:grpSpPr bwMode="auto"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61456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2147483647 w 62"/>
                  <a:gd name="T1" fmla="*/ 2147483647 h 50"/>
                  <a:gd name="T2" fmla="*/ 2147483647 w 62"/>
                  <a:gd name="T3" fmla="*/ 2147483647 h 50"/>
                  <a:gd name="T4" fmla="*/ 2147483647 w 62"/>
                  <a:gd name="T5" fmla="*/ 2147483647 h 50"/>
                  <a:gd name="T6" fmla="*/ 2147483647 w 62"/>
                  <a:gd name="T7" fmla="*/ 2147483647 h 50"/>
                  <a:gd name="T8" fmla="*/ 2147483647 w 62"/>
                  <a:gd name="T9" fmla="*/ 2147483647 h 50"/>
                  <a:gd name="T10" fmla="*/ 2147483647 w 62"/>
                  <a:gd name="T11" fmla="*/ 2147483647 h 50"/>
                  <a:gd name="T12" fmla="*/ 2147483647 w 62"/>
                  <a:gd name="T13" fmla="*/ 2147483647 h 50"/>
                  <a:gd name="T14" fmla="*/ 0 w 62"/>
                  <a:gd name="T15" fmla="*/ 2147483647 h 50"/>
                  <a:gd name="T16" fmla="*/ 2147483647 w 62"/>
                  <a:gd name="T17" fmla="*/ 2147483647 h 50"/>
                  <a:gd name="T18" fmla="*/ 2147483647 w 62"/>
                  <a:gd name="T19" fmla="*/ 2147483647 h 50"/>
                  <a:gd name="T20" fmla="*/ 2147483647 w 62"/>
                  <a:gd name="T21" fmla="*/ 2147483647 h 50"/>
                  <a:gd name="T22" fmla="*/ 2147483647 w 62"/>
                  <a:gd name="T23" fmla="*/ 2147483647 h 50"/>
                  <a:gd name="T24" fmla="*/ 2147483647 w 62"/>
                  <a:gd name="T25" fmla="*/ 2147483647 h 50"/>
                  <a:gd name="T26" fmla="*/ 2147483647 w 62"/>
                  <a:gd name="T27" fmla="*/ 2147483647 h 50"/>
                  <a:gd name="T28" fmla="*/ 2147483647 w 62"/>
                  <a:gd name="T29" fmla="*/ 2147483647 h 50"/>
                  <a:gd name="T30" fmla="*/ 2147483647 w 62"/>
                  <a:gd name="T31" fmla="*/ 2147483647 h 50"/>
                  <a:gd name="T32" fmla="*/ 2147483647 w 62"/>
                  <a:gd name="T33" fmla="*/ 2147483647 h 50"/>
                  <a:gd name="T34" fmla="*/ 2147483647 w 62"/>
                  <a:gd name="T35" fmla="*/ 2147483647 h 50"/>
                  <a:gd name="T36" fmla="*/ 2147483647 w 62"/>
                  <a:gd name="T37" fmla="*/ 2147483647 h 50"/>
                  <a:gd name="T38" fmla="*/ 2147483647 w 62"/>
                  <a:gd name="T39" fmla="*/ 2147483647 h 50"/>
                  <a:gd name="T40" fmla="*/ 2147483647 w 62"/>
                  <a:gd name="T41" fmla="*/ 2147483647 h 50"/>
                  <a:gd name="T42" fmla="*/ 2147483647 w 62"/>
                  <a:gd name="T43" fmla="*/ 2147483647 h 50"/>
                  <a:gd name="T44" fmla="*/ 2147483647 w 62"/>
                  <a:gd name="T45" fmla="*/ 2147483647 h 50"/>
                  <a:gd name="T46" fmla="*/ 2147483647 w 62"/>
                  <a:gd name="T47" fmla="*/ 2147483647 h 50"/>
                  <a:gd name="T48" fmla="*/ 2147483647 w 62"/>
                  <a:gd name="T49" fmla="*/ 2147483647 h 50"/>
                  <a:gd name="T50" fmla="*/ 2147483647 w 62"/>
                  <a:gd name="T51" fmla="*/ 2147483647 h 50"/>
                  <a:gd name="T52" fmla="*/ 2147483647 w 62"/>
                  <a:gd name="T53" fmla="*/ 2147483647 h 50"/>
                  <a:gd name="T54" fmla="*/ 2147483647 w 62"/>
                  <a:gd name="T55" fmla="*/ 2147483647 h 50"/>
                  <a:gd name="T56" fmla="*/ 2147483647 w 62"/>
                  <a:gd name="T57" fmla="*/ 2147483647 h 50"/>
                  <a:gd name="T58" fmla="*/ 2147483647 w 62"/>
                  <a:gd name="T59" fmla="*/ 2147483647 h 50"/>
                  <a:gd name="T60" fmla="*/ 2147483647 w 62"/>
                  <a:gd name="T61" fmla="*/ 2147483647 h 50"/>
                  <a:gd name="T62" fmla="*/ 2147483647 w 62"/>
                  <a:gd name="T63" fmla="*/ 2147483647 h 50"/>
                  <a:gd name="T64" fmla="*/ 2147483647 w 62"/>
                  <a:gd name="T65" fmla="*/ 2147483647 h 50"/>
                  <a:gd name="T66" fmla="*/ 2147483647 w 62"/>
                  <a:gd name="T67" fmla="*/ 2147483647 h 50"/>
                  <a:gd name="T68" fmla="*/ 2147483647 w 62"/>
                  <a:gd name="T69" fmla="*/ 2147483647 h 50"/>
                  <a:gd name="T70" fmla="*/ 2147483647 w 62"/>
                  <a:gd name="T71" fmla="*/ 2147483647 h 50"/>
                  <a:gd name="T72" fmla="*/ 2147483647 w 62"/>
                  <a:gd name="T73" fmla="*/ 2147483647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2"/>
                  <a:gd name="T112" fmla="*/ 0 h 50"/>
                  <a:gd name="T113" fmla="*/ 62 w 62"/>
                  <a:gd name="T114" fmla="*/ 50 h 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GB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54"/>
                <a:ext cx="188678" cy="330233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1444" name="Group 16"/>
          <p:cNvGrpSpPr>
            <a:grpSpLocks/>
          </p:cNvGrpSpPr>
          <p:nvPr/>
        </p:nvGrpSpPr>
        <p:grpSpPr bwMode="auto">
          <a:xfrm>
            <a:off x="839788" y="4538663"/>
            <a:ext cx="4410075" cy="1190625"/>
            <a:chOff x="839079" y="1708648"/>
            <a:chExt cx="4410205" cy="1190803"/>
          </a:xfrm>
        </p:grpSpPr>
        <p:sp>
          <p:nvSpPr>
            <p:cNvPr id="61450" name="TextBox 17"/>
            <p:cNvSpPr txBox="1">
              <a:spLocks noChangeArrowheads="1"/>
            </p:cNvSpPr>
            <p:nvPr/>
          </p:nvSpPr>
          <p:spPr bwMode="auto">
            <a:xfrm>
              <a:off x="1334394" y="1708648"/>
              <a:ext cx="3914890" cy="1190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9pPr>
            </a:lstStyle>
            <a:p>
              <a:r>
                <a:rPr lang="fr-FR" altLang="en-US" sz="1800" dirty="0">
                  <a:latin typeface="Calibri" panose="020F0502020204030204" pitchFamily="34" charset="0"/>
                </a:rPr>
                <a:t>Utilisez le hashtag suivant sur les réseaux sociaux:</a:t>
              </a:r>
            </a:p>
            <a:p>
              <a:r>
                <a:rPr lang="fr-FR" altLang="en-US" sz="1800" dirty="0">
                  <a:latin typeface="Calibri" panose="020F0502020204030204" pitchFamily="34" charset="0"/>
                </a:rPr>
                <a:t>#</a:t>
              </a:r>
              <a:r>
                <a:rPr lang="fr-FR" altLang="en-US" sz="1800" dirty="0" err="1">
                  <a:latin typeface="Calibri" panose="020F0502020204030204" pitchFamily="34" charset="0"/>
                </a:rPr>
                <a:t>ProjectAWARE</a:t>
              </a:r>
              <a:endParaRPr lang="fr-FR" altLang="en-US" sz="1800" dirty="0">
                <a:latin typeface="Calibri" panose="020F0502020204030204" pitchFamily="34" charset="0"/>
              </a:endParaRPr>
            </a:p>
            <a:p>
              <a:endParaRPr lang="fr-FR" altLang="en-US" sz="1800" dirty="0">
                <a:latin typeface="Calibri" panose="020F0502020204030204" pitchFamily="34" charset="0"/>
              </a:endParaRPr>
            </a:p>
          </p:txBody>
        </p:sp>
        <p:grpSp>
          <p:nvGrpSpPr>
            <p:cNvPr id="61451" name="Group 18"/>
            <p:cNvGrpSpPr>
              <a:grpSpLocks/>
            </p:cNvGrpSpPr>
            <p:nvPr/>
          </p:nvGrpSpPr>
          <p:grpSpPr bwMode="auto"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61452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2147483647 w 62"/>
                  <a:gd name="T1" fmla="*/ 2147483647 h 50"/>
                  <a:gd name="T2" fmla="*/ 2147483647 w 62"/>
                  <a:gd name="T3" fmla="*/ 2147483647 h 50"/>
                  <a:gd name="T4" fmla="*/ 2147483647 w 62"/>
                  <a:gd name="T5" fmla="*/ 2147483647 h 50"/>
                  <a:gd name="T6" fmla="*/ 2147483647 w 62"/>
                  <a:gd name="T7" fmla="*/ 2147483647 h 50"/>
                  <a:gd name="T8" fmla="*/ 2147483647 w 62"/>
                  <a:gd name="T9" fmla="*/ 2147483647 h 50"/>
                  <a:gd name="T10" fmla="*/ 2147483647 w 62"/>
                  <a:gd name="T11" fmla="*/ 2147483647 h 50"/>
                  <a:gd name="T12" fmla="*/ 2147483647 w 62"/>
                  <a:gd name="T13" fmla="*/ 2147483647 h 50"/>
                  <a:gd name="T14" fmla="*/ 0 w 62"/>
                  <a:gd name="T15" fmla="*/ 2147483647 h 50"/>
                  <a:gd name="T16" fmla="*/ 2147483647 w 62"/>
                  <a:gd name="T17" fmla="*/ 2147483647 h 50"/>
                  <a:gd name="T18" fmla="*/ 2147483647 w 62"/>
                  <a:gd name="T19" fmla="*/ 2147483647 h 50"/>
                  <a:gd name="T20" fmla="*/ 2147483647 w 62"/>
                  <a:gd name="T21" fmla="*/ 2147483647 h 50"/>
                  <a:gd name="T22" fmla="*/ 2147483647 w 62"/>
                  <a:gd name="T23" fmla="*/ 2147483647 h 50"/>
                  <a:gd name="T24" fmla="*/ 2147483647 w 62"/>
                  <a:gd name="T25" fmla="*/ 2147483647 h 50"/>
                  <a:gd name="T26" fmla="*/ 2147483647 w 62"/>
                  <a:gd name="T27" fmla="*/ 2147483647 h 50"/>
                  <a:gd name="T28" fmla="*/ 2147483647 w 62"/>
                  <a:gd name="T29" fmla="*/ 2147483647 h 50"/>
                  <a:gd name="T30" fmla="*/ 2147483647 w 62"/>
                  <a:gd name="T31" fmla="*/ 2147483647 h 50"/>
                  <a:gd name="T32" fmla="*/ 2147483647 w 62"/>
                  <a:gd name="T33" fmla="*/ 2147483647 h 50"/>
                  <a:gd name="T34" fmla="*/ 2147483647 w 62"/>
                  <a:gd name="T35" fmla="*/ 2147483647 h 50"/>
                  <a:gd name="T36" fmla="*/ 2147483647 w 62"/>
                  <a:gd name="T37" fmla="*/ 2147483647 h 50"/>
                  <a:gd name="T38" fmla="*/ 2147483647 w 62"/>
                  <a:gd name="T39" fmla="*/ 2147483647 h 50"/>
                  <a:gd name="T40" fmla="*/ 2147483647 w 62"/>
                  <a:gd name="T41" fmla="*/ 2147483647 h 50"/>
                  <a:gd name="T42" fmla="*/ 2147483647 w 62"/>
                  <a:gd name="T43" fmla="*/ 2147483647 h 50"/>
                  <a:gd name="T44" fmla="*/ 2147483647 w 62"/>
                  <a:gd name="T45" fmla="*/ 2147483647 h 50"/>
                  <a:gd name="T46" fmla="*/ 2147483647 w 62"/>
                  <a:gd name="T47" fmla="*/ 2147483647 h 50"/>
                  <a:gd name="T48" fmla="*/ 2147483647 w 62"/>
                  <a:gd name="T49" fmla="*/ 2147483647 h 50"/>
                  <a:gd name="T50" fmla="*/ 2147483647 w 62"/>
                  <a:gd name="T51" fmla="*/ 2147483647 h 50"/>
                  <a:gd name="T52" fmla="*/ 2147483647 w 62"/>
                  <a:gd name="T53" fmla="*/ 2147483647 h 50"/>
                  <a:gd name="T54" fmla="*/ 2147483647 w 62"/>
                  <a:gd name="T55" fmla="*/ 2147483647 h 50"/>
                  <a:gd name="T56" fmla="*/ 2147483647 w 62"/>
                  <a:gd name="T57" fmla="*/ 2147483647 h 50"/>
                  <a:gd name="T58" fmla="*/ 2147483647 w 62"/>
                  <a:gd name="T59" fmla="*/ 2147483647 h 50"/>
                  <a:gd name="T60" fmla="*/ 2147483647 w 62"/>
                  <a:gd name="T61" fmla="*/ 2147483647 h 50"/>
                  <a:gd name="T62" fmla="*/ 2147483647 w 62"/>
                  <a:gd name="T63" fmla="*/ 2147483647 h 50"/>
                  <a:gd name="T64" fmla="*/ 2147483647 w 62"/>
                  <a:gd name="T65" fmla="*/ 2147483647 h 50"/>
                  <a:gd name="T66" fmla="*/ 2147483647 w 62"/>
                  <a:gd name="T67" fmla="*/ 2147483647 h 50"/>
                  <a:gd name="T68" fmla="*/ 2147483647 w 62"/>
                  <a:gd name="T69" fmla="*/ 2147483647 h 50"/>
                  <a:gd name="T70" fmla="*/ 2147483647 w 62"/>
                  <a:gd name="T71" fmla="*/ 2147483647 h 50"/>
                  <a:gd name="T72" fmla="*/ 2147483647 w 62"/>
                  <a:gd name="T73" fmla="*/ 2147483647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2"/>
                  <a:gd name="T112" fmla="*/ 0 h 50"/>
                  <a:gd name="T113" fmla="*/ 62 w 62"/>
                  <a:gd name="T114" fmla="*/ 50 h 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GB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1919"/>
                <a:ext cx="188678" cy="329857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1445" name="Group 4"/>
          <p:cNvGrpSpPr>
            <a:grpSpLocks/>
          </p:cNvGrpSpPr>
          <p:nvPr/>
        </p:nvGrpSpPr>
        <p:grpSpPr bwMode="auto">
          <a:xfrm>
            <a:off x="6034088" y="2660650"/>
            <a:ext cx="1244600" cy="1300163"/>
            <a:chOff x="5899020" y="2660757"/>
            <a:chExt cx="1243700" cy="129976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/>
            </a:blip>
            <a:stretch>
              <a:fillRect/>
            </a:stretch>
          </p:blipFill>
          <p:spPr>
            <a:xfrm rot="19761746">
              <a:off x="5952233" y="2762906"/>
              <a:ext cx="1137273" cy="1106491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Oval 23"/>
            <p:cNvSpPr/>
            <p:nvPr/>
          </p:nvSpPr>
          <p:spPr>
            <a:xfrm>
              <a:off x="5899020" y="2660757"/>
              <a:ext cx="1243700" cy="1299766"/>
            </a:xfrm>
            <a:prstGeom prst="ellipse">
              <a:avLst/>
            </a:prstGeom>
            <a:noFill/>
            <a:ln w="76200">
              <a:solidFill>
                <a:srgbClr val="0497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5027329" y="4203375"/>
            <a:ext cx="3258742" cy="1791136"/>
          </a:xfrm>
          <a:prstGeom prst="rect">
            <a:avLst/>
          </a:prstGeom>
        </p:spPr>
      </p:pic>
      <p:sp>
        <p:nvSpPr>
          <p:cNvPr id="61447" name="TextBox 21"/>
          <p:cNvSpPr txBox="1">
            <a:spLocks noChangeArrowheads="1"/>
          </p:cNvSpPr>
          <p:nvPr/>
        </p:nvSpPr>
        <p:spPr bwMode="auto">
          <a:xfrm>
            <a:off x="676275" y="533400"/>
            <a:ext cx="8245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r>
              <a:rPr lang="fr-FR" altLang="en-US" b="1" dirty="0">
                <a:latin typeface="Calibri" panose="020F0502020204030204" pitchFamily="34" charset="0"/>
              </a:rPr>
              <a:t>Restez connecté…….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Box 1"/>
          <p:cNvSpPr txBox="1">
            <a:spLocks noChangeArrowheads="1"/>
          </p:cNvSpPr>
          <p:nvPr/>
        </p:nvSpPr>
        <p:spPr bwMode="auto">
          <a:xfrm>
            <a:off x="744538" y="360363"/>
            <a:ext cx="8308975" cy="5191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>
              <a:defRPr/>
            </a:pPr>
            <a:r>
              <a:rPr lang="fr-FR" altLang="en-US" b="1" dirty="0" smtClean="0">
                <a:latin typeface="+mn-lt"/>
              </a:rPr>
              <a:t>Certification Spécialité Project AWARE</a:t>
            </a:r>
            <a:r>
              <a:rPr lang="fr-FR" altLang="en-US" dirty="0" smtClean="0">
                <a:latin typeface="+mn-lt"/>
              </a:rPr>
              <a:t> </a:t>
            </a:r>
          </a:p>
        </p:txBody>
      </p:sp>
      <p:pic>
        <p:nvPicPr>
          <p:cNvPr id="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1520825"/>
            <a:ext cx="2471737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Box 5"/>
          <p:cNvSpPr txBox="1">
            <a:spLocks noChangeArrowheads="1"/>
          </p:cNvSpPr>
          <p:nvPr/>
        </p:nvSpPr>
        <p:spPr bwMode="auto">
          <a:xfrm>
            <a:off x="744538" y="1730375"/>
            <a:ext cx="391953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r>
              <a:rPr lang="fr-FR" altLang="en-US" sz="1600" b="1" dirty="0">
                <a:latin typeface="Calibri" panose="020F0502020204030204" pitchFamily="34" charset="0"/>
              </a:rPr>
              <a:t>Certification:</a:t>
            </a:r>
            <a:r>
              <a:rPr lang="fr-FR" altLang="en-US" sz="1600" dirty="0">
                <a:latin typeface="Calibri" panose="020F0502020204030204" pitchFamily="34" charset="0"/>
              </a:rPr>
              <a:t/>
            </a:r>
            <a:br>
              <a:rPr lang="fr-FR" altLang="en-US" sz="1600" dirty="0">
                <a:latin typeface="Calibri" panose="020F0502020204030204" pitchFamily="34" charset="0"/>
              </a:rPr>
            </a:br>
            <a:r>
              <a:rPr lang="fr-FR" altLang="en-US" sz="1600" dirty="0">
                <a:latin typeface="Calibri" panose="020F0502020204030204" pitchFamily="34" charset="0"/>
              </a:rPr>
              <a:t>N’oubliez pas de choisir de faire un don pour obtenir la version Project AWARE de votre carte de certification PADI pour cette Spécialité Project AWARE.</a:t>
            </a:r>
          </a:p>
        </p:txBody>
      </p:sp>
      <p:grpSp>
        <p:nvGrpSpPr>
          <p:cNvPr id="63492" name="Group 8"/>
          <p:cNvGrpSpPr>
            <a:grpSpLocks/>
          </p:cNvGrpSpPr>
          <p:nvPr/>
        </p:nvGrpSpPr>
        <p:grpSpPr bwMode="auto">
          <a:xfrm>
            <a:off x="1219200" y="3841750"/>
            <a:ext cx="2625725" cy="1903413"/>
            <a:chOff x="1410579" y="4136240"/>
            <a:chExt cx="3272147" cy="2322082"/>
          </a:xfrm>
        </p:grpSpPr>
        <p:pic>
          <p:nvPicPr>
            <p:cNvPr id="63494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0000">
              <a:off x="2916506" y="4136240"/>
              <a:ext cx="1766220" cy="2292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495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00000">
              <a:off x="1410579" y="4166052"/>
              <a:ext cx="1762865" cy="2292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493" name="TextBox 11"/>
          <p:cNvSpPr txBox="1">
            <a:spLocks noChangeArrowheads="1"/>
          </p:cNvSpPr>
          <p:nvPr/>
        </p:nvSpPr>
        <p:spPr bwMode="auto">
          <a:xfrm>
            <a:off x="4416425" y="4125913"/>
            <a:ext cx="39179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r>
              <a:rPr lang="fr-FR" altLang="en-US" sz="1600" b="1" dirty="0">
                <a:latin typeface="Calibri" panose="020F0502020204030204" pitchFamily="34" charset="0"/>
              </a:rPr>
              <a:t>Autres cours du Project AWARE:</a:t>
            </a:r>
            <a:r>
              <a:rPr lang="fr-FR" altLang="en-US" sz="1600" dirty="0">
                <a:latin typeface="Calibri" panose="020F0502020204030204" pitchFamily="34" charset="0"/>
              </a:rPr>
              <a:t/>
            </a:r>
            <a:br>
              <a:rPr lang="fr-FR" altLang="en-US" sz="1600" dirty="0">
                <a:latin typeface="Calibri" panose="020F0502020204030204" pitchFamily="34" charset="0"/>
              </a:rPr>
            </a:br>
            <a:r>
              <a:rPr lang="fr-FR" altLang="en-US" sz="1600" dirty="0">
                <a:latin typeface="Calibri" panose="020F0502020204030204" pitchFamily="34" charset="0"/>
              </a:rPr>
              <a:t>Quel sera votre prochain cours écologique? Pourquoi ne pas choisir entre les Spécialités Dive Against Debris</a:t>
            </a:r>
            <a:r>
              <a:rPr lang="fr-FR" altLang="en-US" sz="1600" baseline="30000" dirty="0">
                <a:latin typeface="Calibri" panose="020F0502020204030204" pitchFamily="34" charset="0"/>
              </a:rPr>
              <a:t>®</a:t>
            </a:r>
            <a:r>
              <a:rPr lang="fr-FR" altLang="en-US" sz="1600" dirty="0">
                <a:latin typeface="Calibri" panose="020F0502020204030204" pitchFamily="34" charset="0"/>
              </a:rPr>
              <a:t>, AWARE Shark Conservation, Coral </a:t>
            </a:r>
            <a:r>
              <a:rPr lang="fr-FR" altLang="en-US" sz="1600" dirty="0" err="1">
                <a:latin typeface="Calibri" panose="020F0502020204030204" pitchFamily="34" charset="0"/>
              </a:rPr>
              <a:t>Reef</a:t>
            </a:r>
            <a:r>
              <a:rPr lang="fr-FR" altLang="en-US" sz="1600" dirty="0">
                <a:latin typeface="Calibri" panose="020F0502020204030204" pitchFamily="34" charset="0"/>
              </a:rPr>
              <a:t> Conservation et bien d’autres encore…..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37"/>
          <a:stretch>
            <a:fillRect/>
          </a:stretch>
        </p:blipFill>
        <p:spPr bwMode="auto">
          <a:xfrm>
            <a:off x="0" y="-9525"/>
            <a:ext cx="914400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TextBox 3"/>
          <p:cNvSpPr txBox="1">
            <a:spLocks noChangeArrowheads="1"/>
          </p:cNvSpPr>
          <p:nvPr/>
        </p:nvSpPr>
        <p:spPr bwMode="auto">
          <a:xfrm>
            <a:off x="787400" y="1624013"/>
            <a:ext cx="6870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r>
              <a:rPr lang="fr-FR" altLang="en-US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Nous avons vu</a:t>
            </a:r>
          </a:p>
        </p:txBody>
      </p:sp>
      <p:grpSp>
        <p:nvGrpSpPr>
          <p:cNvPr id="65539" name="Group 2"/>
          <p:cNvGrpSpPr>
            <a:grpSpLocks/>
          </p:cNvGrpSpPr>
          <p:nvPr/>
        </p:nvGrpSpPr>
        <p:grpSpPr bwMode="auto">
          <a:xfrm>
            <a:off x="852488" y="3446463"/>
            <a:ext cx="4048125" cy="368300"/>
            <a:chOff x="839079" y="1843281"/>
            <a:chExt cx="4046957" cy="369332"/>
          </a:xfrm>
        </p:grpSpPr>
        <p:sp>
          <p:nvSpPr>
            <p:cNvPr id="65565" name="TextBox 5"/>
            <p:cNvSpPr txBox="1">
              <a:spLocks noChangeArrowheads="1"/>
            </p:cNvSpPr>
            <p:nvPr/>
          </p:nvSpPr>
          <p:spPr bwMode="auto">
            <a:xfrm>
              <a:off x="1335028" y="1843281"/>
              <a:ext cx="35510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9pPr>
            </a:lstStyle>
            <a:p>
              <a:r>
                <a:rPr lang="fr-FR" altLang="en-US" sz="1800" dirty="0">
                  <a:latin typeface="Calibri" panose="020F0502020204030204" pitchFamily="34" charset="0"/>
                </a:rPr>
                <a:t>Project AWARE et sa Mission</a:t>
              </a:r>
            </a:p>
          </p:txBody>
        </p:sp>
        <p:grpSp>
          <p:nvGrpSpPr>
            <p:cNvPr id="65566" name="Group 7"/>
            <p:cNvGrpSpPr>
              <a:grpSpLocks/>
            </p:cNvGrpSpPr>
            <p:nvPr/>
          </p:nvGrpSpPr>
          <p:grpSpPr bwMode="auto"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6556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2147483647 w 62"/>
                  <a:gd name="T1" fmla="*/ 2147483647 h 50"/>
                  <a:gd name="T2" fmla="*/ 2147483647 w 62"/>
                  <a:gd name="T3" fmla="*/ 2147483647 h 50"/>
                  <a:gd name="T4" fmla="*/ 2147483647 w 62"/>
                  <a:gd name="T5" fmla="*/ 2147483647 h 50"/>
                  <a:gd name="T6" fmla="*/ 2147483647 w 62"/>
                  <a:gd name="T7" fmla="*/ 2147483647 h 50"/>
                  <a:gd name="T8" fmla="*/ 2147483647 w 62"/>
                  <a:gd name="T9" fmla="*/ 2147483647 h 50"/>
                  <a:gd name="T10" fmla="*/ 2147483647 w 62"/>
                  <a:gd name="T11" fmla="*/ 2147483647 h 50"/>
                  <a:gd name="T12" fmla="*/ 2147483647 w 62"/>
                  <a:gd name="T13" fmla="*/ 2147483647 h 50"/>
                  <a:gd name="T14" fmla="*/ 0 w 62"/>
                  <a:gd name="T15" fmla="*/ 2147483647 h 50"/>
                  <a:gd name="T16" fmla="*/ 2147483647 w 62"/>
                  <a:gd name="T17" fmla="*/ 2147483647 h 50"/>
                  <a:gd name="T18" fmla="*/ 2147483647 w 62"/>
                  <a:gd name="T19" fmla="*/ 2147483647 h 50"/>
                  <a:gd name="T20" fmla="*/ 2147483647 w 62"/>
                  <a:gd name="T21" fmla="*/ 2147483647 h 50"/>
                  <a:gd name="T22" fmla="*/ 2147483647 w 62"/>
                  <a:gd name="T23" fmla="*/ 2147483647 h 50"/>
                  <a:gd name="T24" fmla="*/ 2147483647 w 62"/>
                  <a:gd name="T25" fmla="*/ 2147483647 h 50"/>
                  <a:gd name="T26" fmla="*/ 2147483647 w 62"/>
                  <a:gd name="T27" fmla="*/ 2147483647 h 50"/>
                  <a:gd name="T28" fmla="*/ 2147483647 w 62"/>
                  <a:gd name="T29" fmla="*/ 2147483647 h 50"/>
                  <a:gd name="T30" fmla="*/ 2147483647 w 62"/>
                  <a:gd name="T31" fmla="*/ 2147483647 h 50"/>
                  <a:gd name="T32" fmla="*/ 2147483647 w 62"/>
                  <a:gd name="T33" fmla="*/ 2147483647 h 50"/>
                  <a:gd name="T34" fmla="*/ 2147483647 w 62"/>
                  <a:gd name="T35" fmla="*/ 2147483647 h 50"/>
                  <a:gd name="T36" fmla="*/ 2147483647 w 62"/>
                  <a:gd name="T37" fmla="*/ 2147483647 h 50"/>
                  <a:gd name="T38" fmla="*/ 2147483647 w 62"/>
                  <a:gd name="T39" fmla="*/ 2147483647 h 50"/>
                  <a:gd name="T40" fmla="*/ 2147483647 w 62"/>
                  <a:gd name="T41" fmla="*/ 2147483647 h 50"/>
                  <a:gd name="T42" fmla="*/ 2147483647 w 62"/>
                  <a:gd name="T43" fmla="*/ 2147483647 h 50"/>
                  <a:gd name="T44" fmla="*/ 2147483647 w 62"/>
                  <a:gd name="T45" fmla="*/ 2147483647 h 50"/>
                  <a:gd name="T46" fmla="*/ 2147483647 w 62"/>
                  <a:gd name="T47" fmla="*/ 2147483647 h 50"/>
                  <a:gd name="T48" fmla="*/ 2147483647 w 62"/>
                  <a:gd name="T49" fmla="*/ 2147483647 h 50"/>
                  <a:gd name="T50" fmla="*/ 2147483647 w 62"/>
                  <a:gd name="T51" fmla="*/ 2147483647 h 50"/>
                  <a:gd name="T52" fmla="*/ 2147483647 w 62"/>
                  <a:gd name="T53" fmla="*/ 2147483647 h 50"/>
                  <a:gd name="T54" fmla="*/ 2147483647 w 62"/>
                  <a:gd name="T55" fmla="*/ 2147483647 h 50"/>
                  <a:gd name="T56" fmla="*/ 2147483647 w 62"/>
                  <a:gd name="T57" fmla="*/ 2147483647 h 50"/>
                  <a:gd name="T58" fmla="*/ 2147483647 w 62"/>
                  <a:gd name="T59" fmla="*/ 2147483647 h 50"/>
                  <a:gd name="T60" fmla="*/ 2147483647 w 62"/>
                  <a:gd name="T61" fmla="*/ 2147483647 h 50"/>
                  <a:gd name="T62" fmla="*/ 2147483647 w 62"/>
                  <a:gd name="T63" fmla="*/ 2147483647 h 50"/>
                  <a:gd name="T64" fmla="*/ 2147483647 w 62"/>
                  <a:gd name="T65" fmla="*/ 2147483647 h 50"/>
                  <a:gd name="T66" fmla="*/ 2147483647 w 62"/>
                  <a:gd name="T67" fmla="*/ 2147483647 h 50"/>
                  <a:gd name="T68" fmla="*/ 2147483647 w 62"/>
                  <a:gd name="T69" fmla="*/ 2147483647 h 50"/>
                  <a:gd name="T70" fmla="*/ 2147483647 w 62"/>
                  <a:gd name="T71" fmla="*/ 2147483647 h 50"/>
                  <a:gd name="T72" fmla="*/ 2147483647 w 62"/>
                  <a:gd name="T73" fmla="*/ 2147483647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2"/>
                  <a:gd name="T112" fmla="*/ 0 h 50"/>
                  <a:gd name="T113" fmla="*/ 62 w 62"/>
                  <a:gd name="T114" fmla="*/ 50 h 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GB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1682"/>
                <a:ext cx="188618" cy="330730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5540" name="Group 11"/>
          <p:cNvGrpSpPr>
            <a:grpSpLocks/>
          </p:cNvGrpSpPr>
          <p:nvPr/>
        </p:nvGrpSpPr>
        <p:grpSpPr bwMode="auto">
          <a:xfrm>
            <a:off x="852488" y="3981450"/>
            <a:ext cx="6692900" cy="646113"/>
            <a:chOff x="839079" y="1708648"/>
            <a:chExt cx="6693289" cy="646549"/>
          </a:xfrm>
        </p:grpSpPr>
        <p:sp>
          <p:nvSpPr>
            <p:cNvPr id="65561" name="TextBox 12"/>
            <p:cNvSpPr txBox="1">
              <a:spLocks noChangeArrowheads="1"/>
            </p:cNvSpPr>
            <p:nvPr/>
          </p:nvSpPr>
          <p:spPr bwMode="auto">
            <a:xfrm>
              <a:off x="1334373" y="1708648"/>
              <a:ext cx="6197995" cy="6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9pPr>
            </a:lstStyle>
            <a:p>
              <a:r>
                <a:rPr lang="fr-FR" altLang="en-US" sz="1800" dirty="0">
                  <a:latin typeface="Calibri" panose="020F0502020204030204" pitchFamily="34" charset="0"/>
                </a:rPr>
                <a:t>10 Conseils pour les plongeurs: De la sensibilisation à l’action</a:t>
              </a:r>
              <a:br>
                <a:rPr lang="fr-FR" altLang="en-US" sz="1800" dirty="0">
                  <a:latin typeface="Calibri" panose="020F0502020204030204" pitchFamily="34" charset="0"/>
                </a:rPr>
              </a:br>
              <a:r>
                <a:rPr lang="fr-FR" altLang="en-US" sz="1800" dirty="0">
                  <a:latin typeface="Calibri" panose="020F0502020204030204" pitchFamily="34" charset="0"/>
                </a:rPr>
                <a:t>&gt;&gt; Ateliers "Passer à l’Action"</a:t>
              </a:r>
            </a:p>
          </p:txBody>
        </p:sp>
        <p:grpSp>
          <p:nvGrpSpPr>
            <p:cNvPr id="65562" name="Group 13"/>
            <p:cNvGrpSpPr>
              <a:grpSpLocks/>
            </p:cNvGrpSpPr>
            <p:nvPr/>
          </p:nvGrpSpPr>
          <p:grpSpPr bwMode="auto"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65563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2147483647 w 62"/>
                  <a:gd name="T1" fmla="*/ 2147483647 h 50"/>
                  <a:gd name="T2" fmla="*/ 2147483647 w 62"/>
                  <a:gd name="T3" fmla="*/ 2147483647 h 50"/>
                  <a:gd name="T4" fmla="*/ 2147483647 w 62"/>
                  <a:gd name="T5" fmla="*/ 2147483647 h 50"/>
                  <a:gd name="T6" fmla="*/ 2147483647 w 62"/>
                  <a:gd name="T7" fmla="*/ 2147483647 h 50"/>
                  <a:gd name="T8" fmla="*/ 2147483647 w 62"/>
                  <a:gd name="T9" fmla="*/ 2147483647 h 50"/>
                  <a:gd name="T10" fmla="*/ 2147483647 w 62"/>
                  <a:gd name="T11" fmla="*/ 2147483647 h 50"/>
                  <a:gd name="T12" fmla="*/ 2147483647 w 62"/>
                  <a:gd name="T13" fmla="*/ 2147483647 h 50"/>
                  <a:gd name="T14" fmla="*/ 0 w 62"/>
                  <a:gd name="T15" fmla="*/ 2147483647 h 50"/>
                  <a:gd name="T16" fmla="*/ 2147483647 w 62"/>
                  <a:gd name="T17" fmla="*/ 2147483647 h 50"/>
                  <a:gd name="T18" fmla="*/ 2147483647 w 62"/>
                  <a:gd name="T19" fmla="*/ 2147483647 h 50"/>
                  <a:gd name="T20" fmla="*/ 2147483647 w 62"/>
                  <a:gd name="T21" fmla="*/ 2147483647 h 50"/>
                  <a:gd name="T22" fmla="*/ 2147483647 w 62"/>
                  <a:gd name="T23" fmla="*/ 2147483647 h 50"/>
                  <a:gd name="T24" fmla="*/ 2147483647 w 62"/>
                  <a:gd name="T25" fmla="*/ 2147483647 h 50"/>
                  <a:gd name="T26" fmla="*/ 2147483647 w 62"/>
                  <a:gd name="T27" fmla="*/ 2147483647 h 50"/>
                  <a:gd name="T28" fmla="*/ 2147483647 w 62"/>
                  <a:gd name="T29" fmla="*/ 2147483647 h 50"/>
                  <a:gd name="T30" fmla="*/ 2147483647 w 62"/>
                  <a:gd name="T31" fmla="*/ 2147483647 h 50"/>
                  <a:gd name="T32" fmla="*/ 2147483647 w 62"/>
                  <a:gd name="T33" fmla="*/ 2147483647 h 50"/>
                  <a:gd name="T34" fmla="*/ 2147483647 w 62"/>
                  <a:gd name="T35" fmla="*/ 2147483647 h 50"/>
                  <a:gd name="T36" fmla="*/ 2147483647 w 62"/>
                  <a:gd name="T37" fmla="*/ 2147483647 h 50"/>
                  <a:gd name="T38" fmla="*/ 2147483647 w 62"/>
                  <a:gd name="T39" fmla="*/ 2147483647 h 50"/>
                  <a:gd name="T40" fmla="*/ 2147483647 w 62"/>
                  <a:gd name="T41" fmla="*/ 2147483647 h 50"/>
                  <a:gd name="T42" fmla="*/ 2147483647 w 62"/>
                  <a:gd name="T43" fmla="*/ 2147483647 h 50"/>
                  <a:gd name="T44" fmla="*/ 2147483647 w 62"/>
                  <a:gd name="T45" fmla="*/ 2147483647 h 50"/>
                  <a:gd name="T46" fmla="*/ 2147483647 w 62"/>
                  <a:gd name="T47" fmla="*/ 2147483647 h 50"/>
                  <a:gd name="T48" fmla="*/ 2147483647 w 62"/>
                  <a:gd name="T49" fmla="*/ 2147483647 h 50"/>
                  <a:gd name="T50" fmla="*/ 2147483647 w 62"/>
                  <a:gd name="T51" fmla="*/ 2147483647 h 50"/>
                  <a:gd name="T52" fmla="*/ 2147483647 w 62"/>
                  <a:gd name="T53" fmla="*/ 2147483647 h 50"/>
                  <a:gd name="T54" fmla="*/ 2147483647 w 62"/>
                  <a:gd name="T55" fmla="*/ 2147483647 h 50"/>
                  <a:gd name="T56" fmla="*/ 2147483647 w 62"/>
                  <a:gd name="T57" fmla="*/ 2147483647 h 50"/>
                  <a:gd name="T58" fmla="*/ 2147483647 w 62"/>
                  <a:gd name="T59" fmla="*/ 2147483647 h 50"/>
                  <a:gd name="T60" fmla="*/ 2147483647 w 62"/>
                  <a:gd name="T61" fmla="*/ 2147483647 h 50"/>
                  <a:gd name="T62" fmla="*/ 2147483647 w 62"/>
                  <a:gd name="T63" fmla="*/ 2147483647 h 50"/>
                  <a:gd name="T64" fmla="*/ 2147483647 w 62"/>
                  <a:gd name="T65" fmla="*/ 2147483647 h 50"/>
                  <a:gd name="T66" fmla="*/ 2147483647 w 62"/>
                  <a:gd name="T67" fmla="*/ 2147483647 h 50"/>
                  <a:gd name="T68" fmla="*/ 2147483647 w 62"/>
                  <a:gd name="T69" fmla="*/ 2147483647 h 50"/>
                  <a:gd name="T70" fmla="*/ 2147483647 w 62"/>
                  <a:gd name="T71" fmla="*/ 2147483647 h 50"/>
                  <a:gd name="T72" fmla="*/ 2147483647 w 62"/>
                  <a:gd name="T73" fmla="*/ 2147483647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2"/>
                  <a:gd name="T112" fmla="*/ 0 h 50"/>
                  <a:gd name="T113" fmla="*/ 62 w 62"/>
                  <a:gd name="T114" fmla="*/ 50 h 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GB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028"/>
                <a:ext cx="188684" cy="330030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5541" name="Group 16"/>
          <p:cNvGrpSpPr>
            <a:grpSpLocks/>
          </p:cNvGrpSpPr>
          <p:nvPr/>
        </p:nvGrpSpPr>
        <p:grpSpPr bwMode="auto">
          <a:xfrm>
            <a:off x="854075" y="4794250"/>
            <a:ext cx="4410075" cy="368300"/>
            <a:chOff x="839079" y="1875201"/>
            <a:chExt cx="4410205" cy="369332"/>
          </a:xfrm>
        </p:grpSpPr>
        <p:sp>
          <p:nvSpPr>
            <p:cNvPr id="65557" name="TextBox 17"/>
            <p:cNvSpPr txBox="1">
              <a:spLocks noChangeArrowheads="1"/>
            </p:cNvSpPr>
            <p:nvPr/>
          </p:nvSpPr>
          <p:spPr bwMode="auto">
            <a:xfrm>
              <a:off x="1335028" y="1875201"/>
              <a:ext cx="39142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9pPr>
            </a:lstStyle>
            <a:p>
              <a:r>
                <a:rPr lang="fr-FR" altLang="en-US" sz="1800">
                  <a:latin typeface="Calibri" panose="020F0502020204030204" pitchFamily="34" charset="0"/>
                </a:rPr>
                <a:t>Révision des connaissances</a:t>
              </a:r>
            </a:p>
          </p:txBody>
        </p:sp>
        <p:grpSp>
          <p:nvGrpSpPr>
            <p:cNvPr id="65558" name="Group 18"/>
            <p:cNvGrpSpPr>
              <a:grpSpLocks/>
            </p:cNvGrpSpPr>
            <p:nvPr/>
          </p:nvGrpSpPr>
          <p:grpSpPr bwMode="auto"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65559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2147483647 w 62"/>
                  <a:gd name="T1" fmla="*/ 2147483647 h 50"/>
                  <a:gd name="T2" fmla="*/ 2147483647 w 62"/>
                  <a:gd name="T3" fmla="*/ 2147483647 h 50"/>
                  <a:gd name="T4" fmla="*/ 2147483647 w 62"/>
                  <a:gd name="T5" fmla="*/ 2147483647 h 50"/>
                  <a:gd name="T6" fmla="*/ 2147483647 w 62"/>
                  <a:gd name="T7" fmla="*/ 2147483647 h 50"/>
                  <a:gd name="T8" fmla="*/ 2147483647 w 62"/>
                  <a:gd name="T9" fmla="*/ 2147483647 h 50"/>
                  <a:gd name="T10" fmla="*/ 2147483647 w 62"/>
                  <a:gd name="T11" fmla="*/ 2147483647 h 50"/>
                  <a:gd name="T12" fmla="*/ 2147483647 w 62"/>
                  <a:gd name="T13" fmla="*/ 2147483647 h 50"/>
                  <a:gd name="T14" fmla="*/ 0 w 62"/>
                  <a:gd name="T15" fmla="*/ 2147483647 h 50"/>
                  <a:gd name="T16" fmla="*/ 2147483647 w 62"/>
                  <a:gd name="T17" fmla="*/ 2147483647 h 50"/>
                  <a:gd name="T18" fmla="*/ 2147483647 w 62"/>
                  <a:gd name="T19" fmla="*/ 2147483647 h 50"/>
                  <a:gd name="T20" fmla="*/ 2147483647 w 62"/>
                  <a:gd name="T21" fmla="*/ 2147483647 h 50"/>
                  <a:gd name="T22" fmla="*/ 2147483647 w 62"/>
                  <a:gd name="T23" fmla="*/ 2147483647 h 50"/>
                  <a:gd name="T24" fmla="*/ 2147483647 w 62"/>
                  <a:gd name="T25" fmla="*/ 2147483647 h 50"/>
                  <a:gd name="T26" fmla="*/ 2147483647 w 62"/>
                  <a:gd name="T27" fmla="*/ 2147483647 h 50"/>
                  <a:gd name="T28" fmla="*/ 2147483647 w 62"/>
                  <a:gd name="T29" fmla="*/ 2147483647 h 50"/>
                  <a:gd name="T30" fmla="*/ 2147483647 w 62"/>
                  <a:gd name="T31" fmla="*/ 2147483647 h 50"/>
                  <a:gd name="T32" fmla="*/ 2147483647 w 62"/>
                  <a:gd name="T33" fmla="*/ 2147483647 h 50"/>
                  <a:gd name="T34" fmla="*/ 2147483647 w 62"/>
                  <a:gd name="T35" fmla="*/ 2147483647 h 50"/>
                  <a:gd name="T36" fmla="*/ 2147483647 w 62"/>
                  <a:gd name="T37" fmla="*/ 2147483647 h 50"/>
                  <a:gd name="T38" fmla="*/ 2147483647 w 62"/>
                  <a:gd name="T39" fmla="*/ 2147483647 h 50"/>
                  <a:gd name="T40" fmla="*/ 2147483647 w 62"/>
                  <a:gd name="T41" fmla="*/ 2147483647 h 50"/>
                  <a:gd name="T42" fmla="*/ 2147483647 w 62"/>
                  <a:gd name="T43" fmla="*/ 2147483647 h 50"/>
                  <a:gd name="T44" fmla="*/ 2147483647 w 62"/>
                  <a:gd name="T45" fmla="*/ 2147483647 h 50"/>
                  <a:gd name="T46" fmla="*/ 2147483647 w 62"/>
                  <a:gd name="T47" fmla="*/ 2147483647 h 50"/>
                  <a:gd name="T48" fmla="*/ 2147483647 w 62"/>
                  <a:gd name="T49" fmla="*/ 2147483647 h 50"/>
                  <a:gd name="T50" fmla="*/ 2147483647 w 62"/>
                  <a:gd name="T51" fmla="*/ 2147483647 h 50"/>
                  <a:gd name="T52" fmla="*/ 2147483647 w 62"/>
                  <a:gd name="T53" fmla="*/ 2147483647 h 50"/>
                  <a:gd name="T54" fmla="*/ 2147483647 w 62"/>
                  <a:gd name="T55" fmla="*/ 2147483647 h 50"/>
                  <a:gd name="T56" fmla="*/ 2147483647 w 62"/>
                  <a:gd name="T57" fmla="*/ 2147483647 h 50"/>
                  <a:gd name="T58" fmla="*/ 2147483647 w 62"/>
                  <a:gd name="T59" fmla="*/ 2147483647 h 50"/>
                  <a:gd name="T60" fmla="*/ 2147483647 w 62"/>
                  <a:gd name="T61" fmla="*/ 2147483647 h 50"/>
                  <a:gd name="T62" fmla="*/ 2147483647 w 62"/>
                  <a:gd name="T63" fmla="*/ 2147483647 h 50"/>
                  <a:gd name="T64" fmla="*/ 2147483647 w 62"/>
                  <a:gd name="T65" fmla="*/ 2147483647 h 50"/>
                  <a:gd name="T66" fmla="*/ 2147483647 w 62"/>
                  <a:gd name="T67" fmla="*/ 2147483647 h 50"/>
                  <a:gd name="T68" fmla="*/ 2147483647 w 62"/>
                  <a:gd name="T69" fmla="*/ 2147483647 h 50"/>
                  <a:gd name="T70" fmla="*/ 2147483647 w 62"/>
                  <a:gd name="T71" fmla="*/ 2147483647 h 50"/>
                  <a:gd name="T72" fmla="*/ 2147483647 w 62"/>
                  <a:gd name="T73" fmla="*/ 2147483647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2"/>
                  <a:gd name="T112" fmla="*/ 0 h 50"/>
                  <a:gd name="T113" fmla="*/ 62 w 62"/>
                  <a:gd name="T114" fmla="*/ 50 h 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GB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1774"/>
                <a:ext cx="188678" cy="330732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5542" name="Group 23"/>
          <p:cNvGrpSpPr>
            <a:grpSpLocks/>
          </p:cNvGrpSpPr>
          <p:nvPr/>
        </p:nvGrpSpPr>
        <p:grpSpPr bwMode="auto">
          <a:xfrm>
            <a:off x="852488" y="2909888"/>
            <a:ext cx="4048125" cy="366712"/>
            <a:chOff x="839079" y="1843281"/>
            <a:chExt cx="4046957" cy="366162"/>
          </a:xfrm>
        </p:grpSpPr>
        <p:sp>
          <p:nvSpPr>
            <p:cNvPr id="65553" name="TextBox 24"/>
            <p:cNvSpPr txBox="1">
              <a:spLocks noChangeArrowheads="1"/>
            </p:cNvSpPr>
            <p:nvPr/>
          </p:nvSpPr>
          <p:spPr bwMode="auto">
            <a:xfrm>
              <a:off x="1334236" y="1843281"/>
              <a:ext cx="3551800" cy="366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9pPr>
            </a:lstStyle>
            <a:p>
              <a:r>
                <a:rPr lang="fr-FR" altLang="en-US" sz="1800">
                  <a:latin typeface="Calibri" panose="020F0502020204030204" pitchFamily="34" charset="0"/>
                </a:rPr>
                <a:t>Introduction et objectifs du cours</a:t>
              </a:r>
            </a:p>
          </p:txBody>
        </p:sp>
        <p:grpSp>
          <p:nvGrpSpPr>
            <p:cNvPr id="65554" name="Group 25"/>
            <p:cNvGrpSpPr>
              <a:grpSpLocks/>
            </p:cNvGrpSpPr>
            <p:nvPr/>
          </p:nvGrpSpPr>
          <p:grpSpPr bwMode="auto"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6555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2147483647 w 62"/>
                  <a:gd name="T1" fmla="*/ 2147483647 h 50"/>
                  <a:gd name="T2" fmla="*/ 2147483647 w 62"/>
                  <a:gd name="T3" fmla="*/ 2147483647 h 50"/>
                  <a:gd name="T4" fmla="*/ 2147483647 w 62"/>
                  <a:gd name="T5" fmla="*/ 2147483647 h 50"/>
                  <a:gd name="T6" fmla="*/ 2147483647 w 62"/>
                  <a:gd name="T7" fmla="*/ 2147483647 h 50"/>
                  <a:gd name="T8" fmla="*/ 2147483647 w 62"/>
                  <a:gd name="T9" fmla="*/ 2147483647 h 50"/>
                  <a:gd name="T10" fmla="*/ 2147483647 w 62"/>
                  <a:gd name="T11" fmla="*/ 2147483647 h 50"/>
                  <a:gd name="T12" fmla="*/ 2147483647 w 62"/>
                  <a:gd name="T13" fmla="*/ 2147483647 h 50"/>
                  <a:gd name="T14" fmla="*/ 0 w 62"/>
                  <a:gd name="T15" fmla="*/ 2147483647 h 50"/>
                  <a:gd name="T16" fmla="*/ 2147483647 w 62"/>
                  <a:gd name="T17" fmla="*/ 2147483647 h 50"/>
                  <a:gd name="T18" fmla="*/ 2147483647 w 62"/>
                  <a:gd name="T19" fmla="*/ 2147483647 h 50"/>
                  <a:gd name="T20" fmla="*/ 2147483647 w 62"/>
                  <a:gd name="T21" fmla="*/ 2147483647 h 50"/>
                  <a:gd name="T22" fmla="*/ 2147483647 w 62"/>
                  <a:gd name="T23" fmla="*/ 2147483647 h 50"/>
                  <a:gd name="T24" fmla="*/ 2147483647 w 62"/>
                  <a:gd name="T25" fmla="*/ 2147483647 h 50"/>
                  <a:gd name="T26" fmla="*/ 2147483647 w 62"/>
                  <a:gd name="T27" fmla="*/ 2147483647 h 50"/>
                  <a:gd name="T28" fmla="*/ 2147483647 w 62"/>
                  <a:gd name="T29" fmla="*/ 2147483647 h 50"/>
                  <a:gd name="T30" fmla="*/ 2147483647 w 62"/>
                  <a:gd name="T31" fmla="*/ 2147483647 h 50"/>
                  <a:gd name="T32" fmla="*/ 2147483647 w 62"/>
                  <a:gd name="T33" fmla="*/ 2147483647 h 50"/>
                  <a:gd name="T34" fmla="*/ 2147483647 w 62"/>
                  <a:gd name="T35" fmla="*/ 2147483647 h 50"/>
                  <a:gd name="T36" fmla="*/ 2147483647 w 62"/>
                  <a:gd name="T37" fmla="*/ 2147483647 h 50"/>
                  <a:gd name="T38" fmla="*/ 2147483647 w 62"/>
                  <a:gd name="T39" fmla="*/ 2147483647 h 50"/>
                  <a:gd name="T40" fmla="*/ 2147483647 w 62"/>
                  <a:gd name="T41" fmla="*/ 2147483647 h 50"/>
                  <a:gd name="T42" fmla="*/ 2147483647 w 62"/>
                  <a:gd name="T43" fmla="*/ 2147483647 h 50"/>
                  <a:gd name="T44" fmla="*/ 2147483647 w 62"/>
                  <a:gd name="T45" fmla="*/ 2147483647 h 50"/>
                  <a:gd name="T46" fmla="*/ 2147483647 w 62"/>
                  <a:gd name="T47" fmla="*/ 2147483647 h 50"/>
                  <a:gd name="T48" fmla="*/ 2147483647 w 62"/>
                  <a:gd name="T49" fmla="*/ 2147483647 h 50"/>
                  <a:gd name="T50" fmla="*/ 2147483647 w 62"/>
                  <a:gd name="T51" fmla="*/ 2147483647 h 50"/>
                  <a:gd name="T52" fmla="*/ 2147483647 w 62"/>
                  <a:gd name="T53" fmla="*/ 2147483647 h 50"/>
                  <a:gd name="T54" fmla="*/ 2147483647 w 62"/>
                  <a:gd name="T55" fmla="*/ 2147483647 h 50"/>
                  <a:gd name="T56" fmla="*/ 2147483647 w 62"/>
                  <a:gd name="T57" fmla="*/ 2147483647 h 50"/>
                  <a:gd name="T58" fmla="*/ 2147483647 w 62"/>
                  <a:gd name="T59" fmla="*/ 2147483647 h 50"/>
                  <a:gd name="T60" fmla="*/ 2147483647 w 62"/>
                  <a:gd name="T61" fmla="*/ 2147483647 h 50"/>
                  <a:gd name="T62" fmla="*/ 2147483647 w 62"/>
                  <a:gd name="T63" fmla="*/ 2147483647 h 50"/>
                  <a:gd name="T64" fmla="*/ 2147483647 w 62"/>
                  <a:gd name="T65" fmla="*/ 2147483647 h 50"/>
                  <a:gd name="T66" fmla="*/ 2147483647 w 62"/>
                  <a:gd name="T67" fmla="*/ 2147483647 h 50"/>
                  <a:gd name="T68" fmla="*/ 2147483647 w 62"/>
                  <a:gd name="T69" fmla="*/ 2147483647 h 50"/>
                  <a:gd name="T70" fmla="*/ 2147483647 w 62"/>
                  <a:gd name="T71" fmla="*/ 2147483647 h 50"/>
                  <a:gd name="T72" fmla="*/ 2147483647 w 62"/>
                  <a:gd name="T73" fmla="*/ 2147483647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2"/>
                  <a:gd name="T112" fmla="*/ 0 h 50"/>
                  <a:gd name="T113" fmla="*/ 62 w 62"/>
                  <a:gd name="T114" fmla="*/ 50 h 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GB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428850" y="3131462"/>
                <a:ext cx="188618" cy="338410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5543" name="Group 28"/>
          <p:cNvGrpSpPr>
            <a:grpSpLocks/>
          </p:cNvGrpSpPr>
          <p:nvPr/>
        </p:nvGrpSpPr>
        <p:grpSpPr bwMode="auto">
          <a:xfrm>
            <a:off x="854075" y="5329238"/>
            <a:ext cx="4410075" cy="366712"/>
            <a:chOff x="839079" y="1875201"/>
            <a:chExt cx="4410205" cy="366162"/>
          </a:xfrm>
        </p:grpSpPr>
        <p:sp>
          <p:nvSpPr>
            <p:cNvPr id="65549" name="TextBox 29"/>
            <p:cNvSpPr txBox="1">
              <a:spLocks noChangeArrowheads="1"/>
            </p:cNvSpPr>
            <p:nvPr/>
          </p:nvSpPr>
          <p:spPr bwMode="auto">
            <a:xfrm>
              <a:off x="1334394" y="1875201"/>
              <a:ext cx="3914890" cy="366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9pPr>
            </a:lstStyle>
            <a:p>
              <a:r>
                <a:rPr lang="fr-FR" altLang="en-US" sz="1800">
                  <a:latin typeface="Calibri" panose="020F0502020204030204" pitchFamily="34" charset="0"/>
                </a:rPr>
                <a:t>Restez connecté</a:t>
              </a:r>
            </a:p>
          </p:txBody>
        </p:sp>
        <p:grpSp>
          <p:nvGrpSpPr>
            <p:cNvPr id="65550" name="Group 30"/>
            <p:cNvGrpSpPr>
              <a:grpSpLocks/>
            </p:cNvGrpSpPr>
            <p:nvPr/>
          </p:nvGrpSpPr>
          <p:grpSpPr bwMode="auto"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65551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2147483647 w 62"/>
                  <a:gd name="T1" fmla="*/ 2147483647 h 50"/>
                  <a:gd name="T2" fmla="*/ 2147483647 w 62"/>
                  <a:gd name="T3" fmla="*/ 2147483647 h 50"/>
                  <a:gd name="T4" fmla="*/ 2147483647 w 62"/>
                  <a:gd name="T5" fmla="*/ 2147483647 h 50"/>
                  <a:gd name="T6" fmla="*/ 2147483647 w 62"/>
                  <a:gd name="T7" fmla="*/ 2147483647 h 50"/>
                  <a:gd name="T8" fmla="*/ 2147483647 w 62"/>
                  <a:gd name="T9" fmla="*/ 2147483647 h 50"/>
                  <a:gd name="T10" fmla="*/ 2147483647 w 62"/>
                  <a:gd name="T11" fmla="*/ 2147483647 h 50"/>
                  <a:gd name="T12" fmla="*/ 2147483647 w 62"/>
                  <a:gd name="T13" fmla="*/ 2147483647 h 50"/>
                  <a:gd name="T14" fmla="*/ 0 w 62"/>
                  <a:gd name="T15" fmla="*/ 2147483647 h 50"/>
                  <a:gd name="T16" fmla="*/ 2147483647 w 62"/>
                  <a:gd name="T17" fmla="*/ 2147483647 h 50"/>
                  <a:gd name="T18" fmla="*/ 2147483647 w 62"/>
                  <a:gd name="T19" fmla="*/ 2147483647 h 50"/>
                  <a:gd name="T20" fmla="*/ 2147483647 w 62"/>
                  <a:gd name="T21" fmla="*/ 2147483647 h 50"/>
                  <a:gd name="T22" fmla="*/ 2147483647 w 62"/>
                  <a:gd name="T23" fmla="*/ 2147483647 h 50"/>
                  <a:gd name="T24" fmla="*/ 2147483647 w 62"/>
                  <a:gd name="T25" fmla="*/ 2147483647 h 50"/>
                  <a:gd name="T26" fmla="*/ 2147483647 w 62"/>
                  <a:gd name="T27" fmla="*/ 2147483647 h 50"/>
                  <a:gd name="T28" fmla="*/ 2147483647 w 62"/>
                  <a:gd name="T29" fmla="*/ 2147483647 h 50"/>
                  <a:gd name="T30" fmla="*/ 2147483647 w 62"/>
                  <a:gd name="T31" fmla="*/ 2147483647 h 50"/>
                  <a:gd name="T32" fmla="*/ 2147483647 w 62"/>
                  <a:gd name="T33" fmla="*/ 2147483647 h 50"/>
                  <a:gd name="T34" fmla="*/ 2147483647 w 62"/>
                  <a:gd name="T35" fmla="*/ 2147483647 h 50"/>
                  <a:gd name="T36" fmla="*/ 2147483647 w 62"/>
                  <a:gd name="T37" fmla="*/ 2147483647 h 50"/>
                  <a:gd name="T38" fmla="*/ 2147483647 w 62"/>
                  <a:gd name="T39" fmla="*/ 2147483647 h 50"/>
                  <a:gd name="T40" fmla="*/ 2147483647 w 62"/>
                  <a:gd name="T41" fmla="*/ 2147483647 h 50"/>
                  <a:gd name="T42" fmla="*/ 2147483647 w 62"/>
                  <a:gd name="T43" fmla="*/ 2147483647 h 50"/>
                  <a:gd name="T44" fmla="*/ 2147483647 w 62"/>
                  <a:gd name="T45" fmla="*/ 2147483647 h 50"/>
                  <a:gd name="T46" fmla="*/ 2147483647 w 62"/>
                  <a:gd name="T47" fmla="*/ 2147483647 h 50"/>
                  <a:gd name="T48" fmla="*/ 2147483647 w 62"/>
                  <a:gd name="T49" fmla="*/ 2147483647 h 50"/>
                  <a:gd name="T50" fmla="*/ 2147483647 w 62"/>
                  <a:gd name="T51" fmla="*/ 2147483647 h 50"/>
                  <a:gd name="T52" fmla="*/ 2147483647 w 62"/>
                  <a:gd name="T53" fmla="*/ 2147483647 h 50"/>
                  <a:gd name="T54" fmla="*/ 2147483647 w 62"/>
                  <a:gd name="T55" fmla="*/ 2147483647 h 50"/>
                  <a:gd name="T56" fmla="*/ 2147483647 w 62"/>
                  <a:gd name="T57" fmla="*/ 2147483647 h 50"/>
                  <a:gd name="T58" fmla="*/ 2147483647 w 62"/>
                  <a:gd name="T59" fmla="*/ 2147483647 h 50"/>
                  <a:gd name="T60" fmla="*/ 2147483647 w 62"/>
                  <a:gd name="T61" fmla="*/ 2147483647 h 50"/>
                  <a:gd name="T62" fmla="*/ 2147483647 w 62"/>
                  <a:gd name="T63" fmla="*/ 2147483647 h 50"/>
                  <a:gd name="T64" fmla="*/ 2147483647 w 62"/>
                  <a:gd name="T65" fmla="*/ 2147483647 h 50"/>
                  <a:gd name="T66" fmla="*/ 2147483647 w 62"/>
                  <a:gd name="T67" fmla="*/ 2147483647 h 50"/>
                  <a:gd name="T68" fmla="*/ 2147483647 w 62"/>
                  <a:gd name="T69" fmla="*/ 2147483647 h 50"/>
                  <a:gd name="T70" fmla="*/ 2147483647 w 62"/>
                  <a:gd name="T71" fmla="*/ 2147483647 h 50"/>
                  <a:gd name="T72" fmla="*/ 2147483647 w 62"/>
                  <a:gd name="T73" fmla="*/ 2147483647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2"/>
                  <a:gd name="T112" fmla="*/ 0 h 50"/>
                  <a:gd name="T113" fmla="*/ 62 w 62"/>
                  <a:gd name="T114" fmla="*/ 50 h 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GB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428850" y="3131711"/>
                <a:ext cx="188678" cy="329312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5544" name="Group 33"/>
          <p:cNvGrpSpPr>
            <a:grpSpLocks/>
          </p:cNvGrpSpPr>
          <p:nvPr/>
        </p:nvGrpSpPr>
        <p:grpSpPr bwMode="auto">
          <a:xfrm>
            <a:off x="854075" y="5864225"/>
            <a:ext cx="4410075" cy="369888"/>
            <a:chOff x="839079" y="1875201"/>
            <a:chExt cx="4410205" cy="369332"/>
          </a:xfrm>
        </p:grpSpPr>
        <p:sp>
          <p:nvSpPr>
            <p:cNvPr id="65545" name="TextBox 34"/>
            <p:cNvSpPr txBox="1">
              <a:spLocks noChangeArrowheads="1"/>
            </p:cNvSpPr>
            <p:nvPr/>
          </p:nvSpPr>
          <p:spPr bwMode="auto">
            <a:xfrm>
              <a:off x="1335028" y="1875201"/>
              <a:ext cx="39142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9pPr>
            </a:lstStyle>
            <a:p>
              <a:r>
                <a:rPr lang="en-GB" altLang="en-US" sz="1800">
                  <a:latin typeface="Calibri" panose="020F0502020204030204" pitchFamily="34" charset="0"/>
                </a:rPr>
                <a:t>Certification</a:t>
              </a:r>
            </a:p>
          </p:txBody>
        </p:sp>
        <p:grpSp>
          <p:nvGrpSpPr>
            <p:cNvPr id="65546" name="Group 35"/>
            <p:cNvGrpSpPr>
              <a:grpSpLocks/>
            </p:cNvGrpSpPr>
            <p:nvPr/>
          </p:nvGrpSpPr>
          <p:grpSpPr bwMode="auto"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6554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2147483647 w 62"/>
                  <a:gd name="T1" fmla="*/ 2147483647 h 50"/>
                  <a:gd name="T2" fmla="*/ 2147483647 w 62"/>
                  <a:gd name="T3" fmla="*/ 2147483647 h 50"/>
                  <a:gd name="T4" fmla="*/ 2147483647 w 62"/>
                  <a:gd name="T5" fmla="*/ 2147483647 h 50"/>
                  <a:gd name="T6" fmla="*/ 2147483647 w 62"/>
                  <a:gd name="T7" fmla="*/ 2147483647 h 50"/>
                  <a:gd name="T8" fmla="*/ 2147483647 w 62"/>
                  <a:gd name="T9" fmla="*/ 2147483647 h 50"/>
                  <a:gd name="T10" fmla="*/ 2147483647 w 62"/>
                  <a:gd name="T11" fmla="*/ 2147483647 h 50"/>
                  <a:gd name="T12" fmla="*/ 2147483647 w 62"/>
                  <a:gd name="T13" fmla="*/ 2147483647 h 50"/>
                  <a:gd name="T14" fmla="*/ 0 w 62"/>
                  <a:gd name="T15" fmla="*/ 2147483647 h 50"/>
                  <a:gd name="T16" fmla="*/ 2147483647 w 62"/>
                  <a:gd name="T17" fmla="*/ 2147483647 h 50"/>
                  <a:gd name="T18" fmla="*/ 2147483647 w 62"/>
                  <a:gd name="T19" fmla="*/ 2147483647 h 50"/>
                  <a:gd name="T20" fmla="*/ 2147483647 w 62"/>
                  <a:gd name="T21" fmla="*/ 2147483647 h 50"/>
                  <a:gd name="T22" fmla="*/ 2147483647 w 62"/>
                  <a:gd name="T23" fmla="*/ 2147483647 h 50"/>
                  <a:gd name="T24" fmla="*/ 2147483647 w 62"/>
                  <a:gd name="T25" fmla="*/ 2147483647 h 50"/>
                  <a:gd name="T26" fmla="*/ 2147483647 w 62"/>
                  <a:gd name="T27" fmla="*/ 2147483647 h 50"/>
                  <a:gd name="T28" fmla="*/ 2147483647 w 62"/>
                  <a:gd name="T29" fmla="*/ 2147483647 h 50"/>
                  <a:gd name="T30" fmla="*/ 2147483647 w 62"/>
                  <a:gd name="T31" fmla="*/ 2147483647 h 50"/>
                  <a:gd name="T32" fmla="*/ 2147483647 w 62"/>
                  <a:gd name="T33" fmla="*/ 2147483647 h 50"/>
                  <a:gd name="T34" fmla="*/ 2147483647 w 62"/>
                  <a:gd name="T35" fmla="*/ 2147483647 h 50"/>
                  <a:gd name="T36" fmla="*/ 2147483647 w 62"/>
                  <a:gd name="T37" fmla="*/ 2147483647 h 50"/>
                  <a:gd name="T38" fmla="*/ 2147483647 w 62"/>
                  <a:gd name="T39" fmla="*/ 2147483647 h 50"/>
                  <a:gd name="T40" fmla="*/ 2147483647 w 62"/>
                  <a:gd name="T41" fmla="*/ 2147483647 h 50"/>
                  <a:gd name="T42" fmla="*/ 2147483647 w 62"/>
                  <a:gd name="T43" fmla="*/ 2147483647 h 50"/>
                  <a:gd name="T44" fmla="*/ 2147483647 w 62"/>
                  <a:gd name="T45" fmla="*/ 2147483647 h 50"/>
                  <a:gd name="T46" fmla="*/ 2147483647 w 62"/>
                  <a:gd name="T47" fmla="*/ 2147483647 h 50"/>
                  <a:gd name="T48" fmla="*/ 2147483647 w 62"/>
                  <a:gd name="T49" fmla="*/ 2147483647 h 50"/>
                  <a:gd name="T50" fmla="*/ 2147483647 w 62"/>
                  <a:gd name="T51" fmla="*/ 2147483647 h 50"/>
                  <a:gd name="T52" fmla="*/ 2147483647 w 62"/>
                  <a:gd name="T53" fmla="*/ 2147483647 h 50"/>
                  <a:gd name="T54" fmla="*/ 2147483647 w 62"/>
                  <a:gd name="T55" fmla="*/ 2147483647 h 50"/>
                  <a:gd name="T56" fmla="*/ 2147483647 w 62"/>
                  <a:gd name="T57" fmla="*/ 2147483647 h 50"/>
                  <a:gd name="T58" fmla="*/ 2147483647 w 62"/>
                  <a:gd name="T59" fmla="*/ 2147483647 h 50"/>
                  <a:gd name="T60" fmla="*/ 2147483647 w 62"/>
                  <a:gd name="T61" fmla="*/ 2147483647 h 50"/>
                  <a:gd name="T62" fmla="*/ 2147483647 w 62"/>
                  <a:gd name="T63" fmla="*/ 2147483647 h 50"/>
                  <a:gd name="T64" fmla="*/ 2147483647 w 62"/>
                  <a:gd name="T65" fmla="*/ 2147483647 h 50"/>
                  <a:gd name="T66" fmla="*/ 2147483647 w 62"/>
                  <a:gd name="T67" fmla="*/ 2147483647 h 50"/>
                  <a:gd name="T68" fmla="*/ 2147483647 w 62"/>
                  <a:gd name="T69" fmla="*/ 2147483647 h 50"/>
                  <a:gd name="T70" fmla="*/ 2147483647 w 62"/>
                  <a:gd name="T71" fmla="*/ 2147483647 h 50"/>
                  <a:gd name="T72" fmla="*/ 2147483647 w 62"/>
                  <a:gd name="T73" fmla="*/ 2147483647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2"/>
                  <a:gd name="T112" fmla="*/ 0 h 50"/>
                  <a:gd name="T113" fmla="*/ 62 w 62"/>
                  <a:gd name="T114" fmla="*/ 50 h 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endParaRPr lang="en-GB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428850" y="3131711"/>
                <a:ext cx="188678" cy="329312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Box 1"/>
          <p:cNvSpPr txBox="1">
            <a:spLocks noChangeArrowheads="1"/>
          </p:cNvSpPr>
          <p:nvPr/>
        </p:nvSpPr>
        <p:spPr bwMode="auto">
          <a:xfrm>
            <a:off x="638175" y="363538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r>
              <a:rPr lang="en-GB" altLang="en-US" b="1">
                <a:latin typeface="Calibri" panose="020F0502020204030204" pitchFamily="34" charset="0"/>
              </a:rPr>
              <a:t>  </a:t>
            </a:r>
            <a:r>
              <a:rPr lang="fr-FR" altLang="en-US" b="1">
                <a:latin typeface="Calibri" panose="020F0502020204030204" pitchFamily="34" charset="0"/>
              </a:rPr>
              <a:t>Introduction et Objectifs du cours</a:t>
            </a:r>
          </a:p>
        </p:txBody>
      </p:sp>
      <p:pic>
        <p:nvPicPr>
          <p:cNvPr id="1229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1700" y="1076348"/>
            <a:ext cx="2536825" cy="179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7"/>
          <p:cNvSpPr txBox="1">
            <a:spLocks noChangeArrowheads="1"/>
          </p:cNvSpPr>
          <p:nvPr/>
        </p:nvSpPr>
        <p:spPr bwMode="auto">
          <a:xfrm>
            <a:off x="4003675" y="1076325"/>
            <a:ext cx="451643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r>
              <a:rPr lang="fr-FR" altLang="en-US" sz="1600" b="1" dirty="0">
                <a:latin typeface="Calibri" panose="020F0502020204030204" pitchFamily="34" charset="0"/>
              </a:rPr>
              <a:t>Objectif du cours:</a:t>
            </a:r>
            <a:br>
              <a:rPr lang="fr-FR" altLang="en-US" sz="1600" b="1" dirty="0">
                <a:latin typeface="Calibri" panose="020F0502020204030204" pitchFamily="34" charset="0"/>
              </a:rPr>
            </a:br>
            <a:r>
              <a:rPr lang="fr-FR" altLang="en-US" sz="1600" dirty="0">
                <a:latin typeface="Calibri" panose="020F0502020204030204" pitchFamily="34" charset="0"/>
              </a:rPr>
              <a:t>La </a:t>
            </a:r>
            <a:r>
              <a:rPr lang="fr-FR" altLang="en-US" sz="1600" b="1" dirty="0">
                <a:latin typeface="Calibri" panose="020F0502020204030204" pitchFamily="34" charset="0"/>
              </a:rPr>
              <a:t>Spécialité Project AWARE</a:t>
            </a:r>
            <a:r>
              <a:rPr lang="fr-FR" altLang="en-US" sz="1600" dirty="0">
                <a:latin typeface="Calibri" panose="020F0502020204030204" pitchFamily="34" charset="0"/>
              </a:rPr>
              <a:t/>
            </a:r>
            <a:br>
              <a:rPr lang="fr-FR" altLang="en-US" sz="1600" dirty="0">
                <a:latin typeface="Calibri" panose="020F0502020204030204" pitchFamily="34" charset="0"/>
              </a:rPr>
            </a:br>
            <a:r>
              <a:rPr lang="fr-FR" altLang="en-US" sz="1600" dirty="0">
                <a:latin typeface="Calibri" panose="020F0502020204030204" pitchFamily="34" charset="0"/>
              </a:rPr>
              <a:t>se concentre et détaille les </a:t>
            </a:r>
            <a:r>
              <a:rPr lang="fr-FR" altLang="en-US" sz="1600" i="1" dirty="0">
                <a:latin typeface="Calibri" panose="020F0502020204030204" pitchFamily="34" charset="0"/>
              </a:rPr>
              <a:t>10 conseils pour les plongeurs pour la protection de notre planète océan</a:t>
            </a:r>
            <a:r>
              <a:rPr lang="fr-FR" altLang="en-US" sz="1600" dirty="0">
                <a:latin typeface="Calibri" panose="020F0502020204030204" pitchFamily="34" charset="0"/>
              </a:rPr>
              <a:t>, afin de vous guider et vous aider à faire une différence pour la protection de l’océan</a:t>
            </a:r>
          </a:p>
        </p:txBody>
      </p:sp>
      <p:pic>
        <p:nvPicPr>
          <p:cNvPr id="1229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2928938"/>
            <a:ext cx="247173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814388" y="3024188"/>
            <a:ext cx="3919537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r>
              <a:rPr lang="fr-FR" altLang="en-US" sz="1600" b="1" dirty="0">
                <a:latin typeface="Calibri" panose="020F0502020204030204" pitchFamily="34" charset="0"/>
              </a:rPr>
              <a:t>Certification:</a:t>
            </a:r>
            <a:r>
              <a:rPr lang="fr-FR" altLang="en-US" sz="1600" dirty="0">
                <a:latin typeface="Calibri" panose="020F0502020204030204" pitchFamily="34" charset="0"/>
              </a:rPr>
              <a:t/>
            </a:r>
            <a:br>
              <a:rPr lang="fr-FR" altLang="en-US" sz="1600" dirty="0">
                <a:latin typeface="Calibri" panose="020F0502020204030204" pitchFamily="34" charset="0"/>
              </a:rPr>
            </a:br>
            <a:r>
              <a:rPr lang="fr-FR" altLang="en-US" sz="1600" dirty="0">
                <a:latin typeface="Calibri" panose="020F0502020204030204" pitchFamily="34" charset="0"/>
              </a:rPr>
              <a:t>Choisissez de faire un don pour obtenir la version Project AWARE de votre carte de certification PADI</a:t>
            </a:r>
          </a:p>
        </p:txBody>
      </p:sp>
      <p:grpSp>
        <p:nvGrpSpPr>
          <p:cNvPr id="12294" name="Group 8"/>
          <p:cNvGrpSpPr>
            <a:grpSpLocks/>
          </p:cNvGrpSpPr>
          <p:nvPr/>
        </p:nvGrpSpPr>
        <p:grpSpPr bwMode="auto">
          <a:xfrm>
            <a:off x="857250" y="4310063"/>
            <a:ext cx="2625725" cy="1905000"/>
            <a:chOff x="1410579" y="4136240"/>
            <a:chExt cx="3272147" cy="2322082"/>
          </a:xfrm>
        </p:grpSpPr>
        <p:pic>
          <p:nvPicPr>
            <p:cNvPr id="12296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0000">
              <a:off x="2916506" y="4136240"/>
              <a:ext cx="1766220" cy="2292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7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00000">
              <a:off x="1410579" y="4166052"/>
              <a:ext cx="1762865" cy="2292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5" name="TextBox 11"/>
          <p:cNvSpPr txBox="1">
            <a:spLocks noChangeArrowheads="1"/>
          </p:cNvSpPr>
          <p:nvPr/>
        </p:nvSpPr>
        <p:spPr bwMode="auto">
          <a:xfrm>
            <a:off x="4003675" y="4867275"/>
            <a:ext cx="391953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r>
              <a:rPr lang="fr-FR" altLang="en-US" sz="1600" b="1" dirty="0">
                <a:latin typeface="Calibri" panose="020F0502020204030204" pitchFamily="34" charset="0"/>
              </a:rPr>
              <a:t>Autres cours du Project AWARE:</a:t>
            </a:r>
            <a:r>
              <a:rPr lang="fr-FR" altLang="en-US" sz="1600" dirty="0">
                <a:latin typeface="Calibri" panose="020F0502020204030204" pitchFamily="34" charset="0"/>
              </a:rPr>
              <a:t/>
            </a:r>
            <a:br>
              <a:rPr lang="fr-FR" altLang="en-US" sz="1600" dirty="0">
                <a:latin typeface="Calibri" panose="020F0502020204030204" pitchFamily="34" charset="0"/>
              </a:rPr>
            </a:br>
            <a:r>
              <a:rPr lang="fr-FR" altLang="en-US" sz="1600" dirty="0">
                <a:latin typeface="Calibri" panose="020F0502020204030204" pitchFamily="34" charset="0"/>
              </a:rPr>
              <a:t>Suivez aussi la Spécialité Dive Against Debris</a:t>
            </a:r>
            <a:r>
              <a:rPr lang="fr-FR" altLang="en-US" sz="1600" baseline="30000" dirty="0">
                <a:latin typeface="Calibri" panose="020F0502020204030204" pitchFamily="34" charset="0"/>
              </a:rPr>
              <a:t>®</a:t>
            </a:r>
            <a:r>
              <a:rPr lang="fr-FR" altLang="en-US" sz="1600" dirty="0">
                <a:latin typeface="Calibri" panose="020F0502020204030204" pitchFamily="34" charset="0"/>
              </a:rPr>
              <a:t> ou AWARE Shark Conservation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1"/>
          <p:cNvSpPr txBox="1">
            <a:spLocks noChangeArrowheads="1"/>
          </p:cNvSpPr>
          <p:nvPr/>
        </p:nvSpPr>
        <p:spPr bwMode="auto">
          <a:xfrm>
            <a:off x="296863" y="465138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r>
              <a:rPr lang="fr-FR" altLang="en-US" b="1" dirty="0">
                <a:latin typeface="Calibri" panose="020F0502020204030204" pitchFamily="34" charset="0"/>
              </a:rPr>
              <a:t>  Project AWARE et sa Mission</a:t>
            </a:r>
          </a:p>
        </p:txBody>
      </p:sp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461963" y="962025"/>
            <a:ext cx="70183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r>
              <a:rPr lang="en-US" altLang="en-US" sz="1800" dirty="0">
                <a:latin typeface="Calibri" panose="020F0502020204030204" pitchFamily="34" charset="0"/>
              </a:rPr>
              <a:t>Project AWARE </a:t>
            </a:r>
            <a:r>
              <a:rPr lang="fr-FR" altLang="en-US" sz="1800" dirty="0">
                <a:latin typeface="Calibri" panose="020F0502020204030204" pitchFamily="34" charset="0"/>
              </a:rPr>
              <a:t>est une organisation à but non lucratif enregistrée et un mouvement global pour la protection de l’océan, alimentés par une communauté d’aventuriers</a:t>
            </a:r>
            <a:r>
              <a:rPr lang="en-US" altLang="en-US" sz="1800" dirty="0"/>
              <a:t>.</a:t>
            </a:r>
            <a:endParaRPr lang="en-GB" altLang="en-US" sz="1800" dirty="0"/>
          </a:p>
        </p:txBody>
      </p:sp>
      <p:pic>
        <p:nvPicPr>
          <p:cNvPr id="1433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5037" y="2505075"/>
            <a:ext cx="6738139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10"/>
          <p:cNvSpPr txBox="1">
            <a:spLocks noChangeArrowheads="1"/>
          </p:cNvSpPr>
          <p:nvPr/>
        </p:nvSpPr>
        <p:spPr bwMode="auto">
          <a:xfrm>
            <a:off x="461963" y="2008188"/>
            <a:ext cx="53546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r>
              <a:rPr lang="en-US" altLang="en-US" sz="1800" b="1">
                <a:latin typeface="Calibri" panose="020F0502020204030204" pitchFamily="34" charset="0"/>
              </a:rPr>
              <a:t>Vision: </a:t>
            </a:r>
            <a:r>
              <a:rPr lang="en-US" altLang="en-US" sz="1800">
                <a:latin typeface="Calibri" panose="020F0502020204030204" pitchFamily="34" charset="0"/>
              </a:rPr>
              <a:t>L</a:t>
            </a:r>
            <a:r>
              <a:rPr lang="fr-FR" altLang="en-US" sz="1800">
                <a:latin typeface="Calibri" panose="020F0502020204030204" pitchFamily="34" charset="0"/>
              </a:rPr>
              <a:t>e retour à un océan propre et en bonne santé.</a:t>
            </a:r>
            <a:endParaRPr lang="en-GB" altLang="en-US" sz="1800">
              <a:latin typeface="Calibri" panose="020F0502020204030204" pitchFamily="34" charset="0"/>
            </a:endParaRPr>
          </a:p>
        </p:txBody>
      </p:sp>
      <p:sp>
        <p:nvSpPr>
          <p:cNvPr id="14341" name="TextBox 11"/>
          <p:cNvSpPr txBox="1">
            <a:spLocks noChangeArrowheads="1"/>
          </p:cNvSpPr>
          <p:nvPr/>
        </p:nvSpPr>
        <p:spPr bwMode="auto">
          <a:xfrm>
            <a:off x="461963" y="2466975"/>
            <a:ext cx="53546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r>
              <a:rPr lang="fr-FR" altLang="en-US" sz="1800" b="1" dirty="0">
                <a:latin typeface="Calibri" panose="020F0502020204030204" pitchFamily="34" charset="0"/>
              </a:rPr>
              <a:t>Mission:</a:t>
            </a:r>
            <a:r>
              <a:rPr lang="fr-FR" altLang="en-US" sz="1800" dirty="0">
                <a:latin typeface="Calibri" panose="020F0502020204030204" pitchFamily="34" charset="0"/>
              </a:rPr>
              <a:t> Relier la passion de l’aventure océanique à l’objectif de la préservation marine pour créer un changement durable.</a:t>
            </a:r>
            <a:endParaRPr lang="fr-FR" altLang="en-US" sz="1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image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244475"/>
            <a:ext cx="56038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4349750"/>
            <a:ext cx="2401888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2741613"/>
            <a:ext cx="21336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2741613"/>
            <a:ext cx="201295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2741613"/>
            <a:ext cx="2168525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619125"/>
            <a:ext cx="2574925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854200" y="930275"/>
            <a:ext cx="5362575" cy="1401763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dirty="0"/>
          </a:p>
        </p:txBody>
      </p:sp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0" y="1128713"/>
            <a:ext cx="91440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/>
            <a:r>
              <a:rPr lang="fr-FR" altLang="en-US" sz="3200" b="1" dirty="0">
                <a:latin typeface="Calibri" panose="020F0502020204030204" pitchFamily="34" charset="0"/>
              </a:rPr>
              <a:t>Atelier "Passer à l’Action"</a:t>
            </a:r>
            <a:r>
              <a:rPr lang="fr-FR" altLang="en-US" sz="4000" b="1" dirty="0">
                <a:latin typeface="Calibri" panose="020F0502020204030204" pitchFamily="34" charset="0"/>
              </a:rPr>
              <a:t/>
            </a:r>
            <a:br>
              <a:rPr lang="fr-FR" altLang="en-US" sz="4000" b="1" dirty="0">
                <a:latin typeface="Calibri" panose="020F0502020204030204" pitchFamily="34" charset="0"/>
              </a:rPr>
            </a:br>
            <a:r>
              <a:rPr lang="fr-FR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Soyez un expert en flottabilité</a:t>
            </a:r>
            <a:endParaRPr lang="fr-FR" altLang="en-US" sz="4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0" y="2505075"/>
            <a:ext cx="91440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/>
            <a:r>
              <a:rPr lang="fr-FR" altLang="en-US" sz="3200" b="1" dirty="0">
                <a:latin typeface="Calibri" panose="020F0502020204030204" pitchFamily="34" charset="0"/>
              </a:rPr>
              <a:t>Quelles sont les trois mesures que vous pouvez prendre, au cours de six prochains mois, pour améliorer votre flottabilité?</a:t>
            </a:r>
            <a:r>
              <a:rPr lang="fr-FR" altLang="en-US" sz="3200" dirty="0">
                <a:latin typeface="Calibri" panose="020F0502020204030204" pitchFamily="34" charset="0"/>
              </a:rPr>
              <a:t> </a:t>
            </a:r>
            <a:endParaRPr lang="en-GB" altLang="en-US" sz="3200" dirty="0">
              <a:latin typeface="Calibri" panose="020F0502020204030204" pitchFamily="34" charset="0"/>
            </a:endParaRPr>
          </a:p>
        </p:txBody>
      </p:sp>
      <p:pic>
        <p:nvPicPr>
          <p:cNvPr id="1843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4249738"/>
            <a:ext cx="1900238" cy="189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age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46075"/>
            <a:ext cx="4691063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698750"/>
            <a:ext cx="2928938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273050"/>
            <a:ext cx="2306638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4770438"/>
            <a:ext cx="285750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2698750"/>
            <a:ext cx="33559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698750"/>
            <a:ext cx="1951038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4770438"/>
            <a:ext cx="1947863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3"/>
          <p:cNvSpPr txBox="1">
            <a:spLocks noChangeArrowheads="1"/>
          </p:cNvSpPr>
          <p:nvPr/>
        </p:nvSpPr>
        <p:spPr bwMode="auto">
          <a:xfrm>
            <a:off x="0" y="2505075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/>
            <a:r>
              <a:rPr lang="fr-FR" altLang="en-US" sz="3200" b="1" dirty="0">
                <a:latin typeface="+mn-lt"/>
              </a:rPr>
              <a:t>Quelles sont les trois initiatives que vous pouvez prendre pour mieux donner l’exemple à la planète, </a:t>
            </a:r>
            <a:r>
              <a:rPr lang="fr-FR" altLang="en-US" sz="3200" b="1" dirty="0" smtClean="0">
                <a:latin typeface="+mn-lt"/>
              </a:rPr>
              <a:t/>
            </a:r>
            <a:br>
              <a:rPr lang="fr-FR" altLang="en-US" sz="3200" b="1" dirty="0" smtClean="0">
                <a:latin typeface="+mn-lt"/>
              </a:rPr>
            </a:br>
            <a:r>
              <a:rPr lang="fr-FR" altLang="en-US" sz="3200" b="1" dirty="0" smtClean="0">
                <a:latin typeface="+mn-lt"/>
              </a:rPr>
              <a:t>à </a:t>
            </a:r>
            <a:r>
              <a:rPr lang="fr-FR" altLang="en-US" sz="3200" b="1" dirty="0">
                <a:latin typeface="+mn-lt"/>
              </a:rPr>
              <a:t>la fois dans l’eau et hors de l’eau?</a:t>
            </a:r>
            <a:r>
              <a:rPr lang="fr-FR" altLang="en-US" sz="1800" dirty="0">
                <a:latin typeface="+mn-lt"/>
              </a:rPr>
              <a:t> </a:t>
            </a:r>
            <a:endParaRPr lang="en-GB" altLang="en-US" sz="1800" dirty="0">
              <a:latin typeface="+mn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54200" y="930275"/>
            <a:ext cx="5362575" cy="1401763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dirty="0"/>
          </a:p>
        </p:txBody>
      </p:sp>
      <p:sp>
        <p:nvSpPr>
          <p:cNvPr id="22531" name="TextBox 7"/>
          <p:cNvSpPr txBox="1">
            <a:spLocks noChangeArrowheads="1"/>
          </p:cNvSpPr>
          <p:nvPr/>
        </p:nvSpPr>
        <p:spPr bwMode="auto">
          <a:xfrm>
            <a:off x="0" y="1158875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itchFamily="18" charset="-34"/>
              </a:defRPr>
            </a:lvl9pPr>
          </a:lstStyle>
          <a:p>
            <a:pPr algn="ctr"/>
            <a:r>
              <a:rPr lang="fr-FR" altLang="en-US" sz="3200" b="1" dirty="0">
                <a:latin typeface="+mn-lt"/>
              </a:rPr>
              <a:t>Atelier "Passer à l’Action"</a:t>
            </a:r>
            <a:br>
              <a:rPr lang="fr-FR" altLang="en-US" sz="3200" b="1" dirty="0">
                <a:latin typeface="+mn-lt"/>
              </a:rPr>
            </a:br>
            <a:r>
              <a:rPr lang="fr-FR" altLang="en-US" sz="2400" b="1" dirty="0">
                <a:solidFill>
                  <a:schemeClr val="bg1"/>
                </a:solidFill>
                <a:latin typeface="+mn-lt"/>
              </a:rPr>
              <a:t>Donnez l’exemple</a:t>
            </a:r>
          </a:p>
        </p:txBody>
      </p:sp>
      <p:pic>
        <p:nvPicPr>
          <p:cNvPr id="2253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4249738"/>
            <a:ext cx="1998662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320675"/>
            <a:ext cx="4822825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2884488"/>
            <a:ext cx="2316162" cy="34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3" y="4652963"/>
            <a:ext cx="2678112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3" y="2605088"/>
            <a:ext cx="2678112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5" r="17273" b="15126"/>
          <a:stretch>
            <a:fillRect/>
          </a:stretch>
        </p:blipFill>
        <p:spPr bwMode="auto">
          <a:xfrm>
            <a:off x="6183313" y="2605088"/>
            <a:ext cx="202565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82600"/>
            <a:ext cx="248443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00294A"/>
      </a:dk1>
      <a:lt1>
        <a:sysClr val="window" lastClr="FFFFFF"/>
      </a:lt1>
      <a:dk2>
        <a:srgbClr val="00446D"/>
      </a:dk2>
      <a:lt2>
        <a:srgbClr val="F4F4F4"/>
      </a:lt2>
      <a:accent1>
        <a:srgbClr val="49B7CF"/>
      </a:accent1>
      <a:accent2>
        <a:srgbClr val="2CC4E7"/>
      </a:accent2>
      <a:accent3>
        <a:srgbClr val="FFD32B"/>
      </a:accent3>
      <a:accent4>
        <a:srgbClr val="00446D"/>
      </a:accent4>
      <a:accent5>
        <a:srgbClr val="00294A"/>
      </a:accent5>
      <a:accent6>
        <a:srgbClr val="F4F4F4"/>
      </a:accent6>
      <a:hlink>
        <a:srgbClr val="2CC4E7"/>
      </a:hlink>
      <a:folHlink>
        <a:srgbClr val="2CC4E7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7097</TotalTime>
  <Words>537</Words>
  <Application>Microsoft Office PowerPoint</Application>
  <PresentationFormat>On-screen Show (4:3)</PresentationFormat>
  <Paragraphs>87</Paragraphs>
  <Slides>29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Angsana New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Kraechter</dc:creator>
  <cp:lastModifiedBy>Louise Kraechter</cp:lastModifiedBy>
  <cp:revision>146</cp:revision>
  <cp:lastPrinted>2018-06-30T08:05:37Z</cp:lastPrinted>
  <dcterms:created xsi:type="dcterms:W3CDTF">2017-03-15T14:33:03Z</dcterms:created>
  <dcterms:modified xsi:type="dcterms:W3CDTF">2019-07-03T09:37:06Z</dcterms:modified>
</cp:coreProperties>
</file>